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61" r:id="rId2"/>
  </p:sldMasterIdLst>
  <p:notesMasterIdLst>
    <p:notesMasterId r:id="rId7"/>
  </p:notesMasterIdLst>
  <p:handoutMasterIdLst>
    <p:handoutMasterId r:id="rId8"/>
  </p:handoutMasterIdLst>
  <p:sldIdLst>
    <p:sldId id="273" r:id="rId3"/>
    <p:sldId id="280" r:id="rId4"/>
    <p:sldId id="281" r:id="rId5"/>
    <p:sldId id="282" r:id="rId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80"/>
            <p14:sldId id="281"/>
            <p14:sldId id="28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99"/>
    <a:srgbClr val="FFCC00"/>
    <a:srgbClr val="DDDDDD"/>
    <a:srgbClr val="C0C0C0"/>
    <a:srgbClr val="1D2F68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46" autoAdjust="0"/>
    <p:restoredTop sz="94705" autoAdjust="0"/>
  </p:normalViewPr>
  <p:slideViewPr>
    <p:cSldViewPr snapToGrid="0">
      <p:cViewPr varScale="1">
        <p:scale>
          <a:sx n="70" d="100"/>
          <a:sy n="70" d="100"/>
        </p:scale>
        <p:origin x="-1566" y="-90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ortal.icao.int/AID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446088" y="312737"/>
            <a:ext cx="4983162" cy="1451407"/>
          </a:xfrm>
        </p:spPr>
        <p:txBody>
          <a:bodyPr>
            <a:noAutofit/>
          </a:bodyPr>
          <a:lstStyle/>
          <a:p>
            <a:r>
              <a:rPr lang="en-US" sz="3200" dirty="0" smtClean="0"/>
              <a:t>ICAO Inter-regional AIDC Task Force (IRAIDCTF)</a:t>
            </a:r>
            <a:endParaRPr lang="en-US" sz="3200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440717" y="2010562"/>
            <a:ext cx="4951412" cy="1752600"/>
          </a:xfrm>
        </p:spPr>
        <p:txBody>
          <a:bodyPr/>
          <a:lstStyle/>
          <a:p>
            <a:r>
              <a:rPr lang="en-US" dirty="0" smtClean="0"/>
              <a:t>Update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7" y="4505593"/>
            <a:ext cx="43646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1600" dirty="0" smtClean="0"/>
              <a:t>O &amp; O Managers’ Conference</a:t>
            </a:r>
            <a:endParaRPr lang="en-US" sz="1600" dirty="0"/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 smtClean="0"/>
              <a:t>Keith Dutch, FAA</a:t>
            </a:r>
            <a:endParaRPr lang="en-US" sz="1600" dirty="0"/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smtClean="0"/>
              <a:t>19-21 August 2014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Pan-regional AIDC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2012, NAT SPG/39 and APANPIRG/23 agreed to establish a task force to develop a harmonized pan-regional APAC/NAT AIDC document</a:t>
            </a:r>
          </a:p>
          <a:p>
            <a:r>
              <a:rPr lang="en-US" dirty="0" smtClean="0"/>
              <a:t>Deadline for establishing the pan-regional AIDC is 2014.</a:t>
            </a:r>
          </a:p>
          <a:p>
            <a:pPr lvl="1"/>
            <a:r>
              <a:rPr lang="en-US" dirty="0" smtClean="0"/>
              <a:t>Meeting progressed consolidation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033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IRAIDCTF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IRAIDCTF/1 was held at the ICAO EUR/NAT office in January </a:t>
            </a:r>
            <a:r>
              <a:rPr lang="en-US" dirty="0" smtClean="0"/>
              <a:t>2013</a:t>
            </a:r>
          </a:p>
          <a:p>
            <a:r>
              <a:rPr lang="en-US" dirty="0" smtClean="0"/>
              <a:t>IRAIDCTF/2 held at ICAO APAC office in July 2013</a:t>
            </a:r>
          </a:p>
          <a:p>
            <a:r>
              <a:rPr lang="en-US" dirty="0" smtClean="0"/>
              <a:t>IRAIDCTF/3 </a:t>
            </a:r>
            <a:r>
              <a:rPr lang="en-US" dirty="0"/>
              <a:t>held at ICAO </a:t>
            </a:r>
            <a:r>
              <a:rPr lang="en-US" dirty="0" smtClean="0"/>
              <a:t>Headquarters March 2014</a:t>
            </a:r>
          </a:p>
          <a:p>
            <a:r>
              <a:rPr lang="en-US" dirty="0" smtClean="0"/>
              <a:t>Meetings progressed consolidation of the original two documents into one.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80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IRAIDCTF Current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IRAIDCTF conducted three WebEx meetings since IRAIDCTF/3</a:t>
            </a:r>
          </a:p>
          <a:p>
            <a:r>
              <a:rPr lang="en-GB" dirty="0" smtClean="0"/>
              <a:t>Final “draft” document achieved in August 2014</a:t>
            </a:r>
            <a:endParaRPr lang="en-GB" dirty="0" smtClean="0"/>
          </a:p>
          <a:p>
            <a:pPr lvl="1"/>
            <a:r>
              <a:rPr lang="en-GB" dirty="0" smtClean="0">
                <a:hlinkClick r:id="rId2"/>
              </a:rPr>
              <a:t>http://portal.icao.int/AIDC</a:t>
            </a:r>
            <a:endParaRPr lang="en-GB" dirty="0" smtClean="0"/>
          </a:p>
          <a:p>
            <a:pPr lvl="1"/>
            <a:r>
              <a:rPr lang="en-GB" dirty="0" smtClean="0"/>
              <a:t>Available as part of IPACG/40 briefings</a:t>
            </a:r>
          </a:p>
          <a:p>
            <a:r>
              <a:rPr lang="en-GB" dirty="0" smtClean="0"/>
              <a:t>Delivery </a:t>
            </a:r>
            <a:r>
              <a:rPr lang="en-GB" dirty="0" smtClean="0"/>
              <a:t>to NAT SPG and APANPIRG in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81537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D68672D-5A31-4986-8D53-FD2F9491EC68}"/>
</file>

<file path=customXml/itemProps2.xml><?xml version="1.0" encoding="utf-8"?>
<ds:datastoreItem xmlns:ds="http://schemas.openxmlformats.org/officeDocument/2006/customXml" ds:itemID="{C9AEFF91-FD47-4DFB-A797-7A441A994B9C}"/>
</file>

<file path=customXml/itemProps3.xml><?xml version="1.0" encoding="utf-8"?>
<ds:datastoreItem xmlns:ds="http://schemas.openxmlformats.org/officeDocument/2006/customXml" ds:itemID="{9393D8A0-ABC5-402C-A6DF-E665726D707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2696</TotalTime>
  <Words>138</Words>
  <Application>Microsoft Office PowerPoint</Application>
  <PresentationFormat>On-screen Show (4:3)</PresentationFormat>
  <Paragraphs>24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1_Custom Design</vt:lpstr>
      <vt:lpstr>2_Custom Design</vt:lpstr>
      <vt:lpstr>ICAO Inter-regional AIDC Task Force (IRAIDCTF)</vt:lpstr>
      <vt:lpstr>Pan-regional AIDC History</vt:lpstr>
      <vt:lpstr>IRAIDCTF Activity</vt:lpstr>
      <vt:lpstr>IRAIDCTF Current Status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Keith Dutch</cp:lastModifiedBy>
  <cp:revision>167</cp:revision>
  <dcterms:created xsi:type="dcterms:W3CDTF">2005-01-28T20:32:53Z</dcterms:created>
  <dcterms:modified xsi:type="dcterms:W3CDTF">2014-09-08T14:18:11Z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