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287" r:id="rId2"/>
    <p:sldId id="448" r:id="rId3"/>
    <p:sldId id="452" r:id="rId4"/>
  </p:sldIdLst>
  <p:sldSz cx="9144000" cy="6858000" type="screen4x3"/>
  <p:notesSz cx="9866313" cy="673576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00CC00"/>
    <a:srgbClr val="0066CC"/>
    <a:srgbClr val="FF6600"/>
    <a:srgbClr val="6699FF"/>
    <a:srgbClr val="99CCFF"/>
    <a:srgbClr val="990000"/>
    <a:srgbClr val="0099FF"/>
    <a:srgbClr val="3399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88" autoAdjust="0"/>
    <p:restoredTop sz="96223" autoAdjust="0"/>
  </p:normalViewPr>
  <p:slideViewPr>
    <p:cSldViewPr>
      <p:cViewPr>
        <p:scale>
          <a:sx n="85" d="100"/>
          <a:sy n="85" d="100"/>
        </p:scale>
        <p:origin x="-1038" y="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9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7" d="100"/>
          <a:sy n="117" d="100"/>
        </p:scale>
        <p:origin x="-216" y="-108"/>
      </p:cViewPr>
      <p:guideLst>
        <p:guide orient="horz" pos="2121"/>
        <p:guide pos="31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275992" cy="33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66" tIns="47433" rIns="94866" bIns="47433" numCol="1" anchor="t" anchorCtr="0" compatLnSpc="1">
            <a:prstTxWarp prst="textNoShape">
              <a:avLst/>
            </a:prstTxWarp>
          </a:bodyPr>
          <a:lstStyle>
            <a:lvl1pPr defTabSz="948599">
              <a:defRPr sz="1200"/>
            </a:lvl1pPr>
          </a:lstStyle>
          <a:p>
            <a:endParaRPr lang="en-US" altLang="ja-JP" dirty="0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8119" y="0"/>
            <a:ext cx="4275992" cy="33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66" tIns="47433" rIns="94866" bIns="47433" numCol="1" anchor="t" anchorCtr="0" compatLnSpc="1">
            <a:prstTxWarp prst="textNoShape">
              <a:avLst/>
            </a:prstTxWarp>
          </a:bodyPr>
          <a:lstStyle>
            <a:lvl1pPr algn="r" defTabSz="948599">
              <a:defRPr sz="1200"/>
            </a:lvl1pPr>
          </a:lstStyle>
          <a:p>
            <a:endParaRPr lang="en-US" altLang="ja-JP" dirty="0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398296"/>
            <a:ext cx="4275992" cy="33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66" tIns="47433" rIns="94866" bIns="47433" numCol="1" anchor="b" anchorCtr="0" compatLnSpc="1">
            <a:prstTxWarp prst="textNoShape">
              <a:avLst/>
            </a:prstTxWarp>
          </a:bodyPr>
          <a:lstStyle>
            <a:lvl1pPr defTabSz="948599">
              <a:defRPr sz="1200"/>
            </a:lvl1pPr>
          </a:lstStyle>
          <a:p>
            <a:endParaRPr lang="en-US" altLang="ja-JP" dirty="0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8119" y="6398296"/>
            <a:ext cx="4275992" cy="33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66" tIns="47433" rIns="94866" bIns="47433" numCol="1" anchor="b" anchorCtr="0" compatLnSpc="1">
            <a:prstTxWarp prst="textNoShape">
              <a:avLst/>
            </a:prstTxWarp>
          </a:bodyPr>
          <a:lstStyle>
            <a:lvl1pPr algn="r" defTabSz="948599">
              <a:defRPr sz="1200"/>
            </a:lvl1pPr>
          </a:lstStyle>
          <a:p>
            <a:fld id="{5710F460-63F4-4E4E-BA30-53EAEA43E020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49598555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275992" cy="33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66" tIns="47433" rIns="94866" bIns="47433" numCol="1" anchor="t" anchorCtr="0" compatLnSpc="1">
            <a:prstTxWarp prst="textNoShape">
              <a:avLst/>
            </a:prstTxWarp>
          </a:bodyPr>
          <a:lstStyle>
            <a:lvl1pPr defTabSz="948599">
              <a:defRPr sz="1200"/>
            </a:lvl1pPr>
          </a:lstStyle>
          <a:p>
            <a:endParaRPr lang="en-US" altLang="ja-JP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8119" y="0"/>
            <a:ext cx="4275992" cy="33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66" tIns="47433" rIns="94866" bIns="47433" numCol="1" anchor="t" anchorCtr="0" compatLnSpc="1">
            <a:prstTxWarp prst="textNoShape">
              <a:avLst/>
            </a:prstTxWarp>
          </a:bodyPr>
          <a:lstStyle>
            <a:lvl1pPr algn="r" defTabSz="948599">
              <a:defRPr sz="1200"/>
            </a:lvl1pPr>
          </a:lstStyle>
          <a:p>
            <a:endParaRPr lang="en-US" altLang="ja-JP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9613" y="506413"/>
            <a:ext cx="3367087" cy="25257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750" y="3199148"/>
            <a:ext cx="7894815" cy="303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66" tIns="47433" rIns="94866" bIns="474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398296"/>
            <a:ext cx="4275992" cy="33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66" tIns="47433" rIns="94866" bIns="47433" numCol="1" anchor="b" anchorCtr="0" compatLnSpc="1">
            <a:prstTxWarp prst="textNoShape">
              <a:avLst/>
            </a:prstTxWarp>
          </a:bodyPr>
          <a:lstStyle>
            <a:lvl1pPr defTabSz="948599">
              <a:defRPr sz="1200"/>
            </a:lvl1pPr>
          </a:lstStyle>
          <a:p>
            <a:endParaRPr lang="en-US" altLang="ja-JP" dirty="0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8119" y="6398296"/>
            <a:ext cx="4275992" cy="33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66" tIns="47433" rIns="94866" bIns="47433" numCol="1" anchor="b" anchorCtr="0" compatLnSpc="1">
            <a:prstTxWarp prst="textNoShape">
              <a:avLst/>
            </a:prstTxWarp>
          </a:bodyPr>
          <a:lstStyle>
            <a:lvl1pPr algn="r" defTabSz="948599">
              <a:defRPr sz="1200"/>
            </a:lvl1pPr>
          </a:lstStyle>
          <a:p>
            <a:fld id="{2C88D674-DD65-450D-9A23-0DECEA590EC7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7140956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1C5B3E-FF2D-4325-9FA6-0E5882A9B03A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49613" y="506413"/>
            <a:ext cx="3367087" cy="2525712"/>
          </a:xfrm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 smtClean="0">
              <a:ea typeface="ＭＳ ゴシック" pitchFamily="49" charset="-128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ヘッダー プレースホルダ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US" altLang="ja-JP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ea typeface="ＭＳ Ｐゴシック" charset="-128"/>
            </a:endParaRPr>
          </a:p>
        </p:txBody>
      </p:sp>
      <p:sp>
        <p:nvSpPr>
          <p:cNvPr id="2970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548E9F-39BC-471D-88B8-53F6CFB2761F}" type="slidenum">
              <a:rPr lang="en-US" altLang="ja-JP" smtClean="0">
                <a:ea typeface="ＭＳ Ｐゴシック" charset="-128"/>
              </a:rPr>
              <a:pPr/>
              <a:t>2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5" name="ヘッダー プレースホルダ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altLang="ja-JP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434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62444E-9673-4DB9-B2CF-315C288647D5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ja-JP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74900" y="5168900"/>
            <a:ext cx="6400800" cy="1320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>
                <a:latin typeface="Franklin Gothic Medium Cond" pitchFamily="34" charset="0"/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4724400" y="6172200"/>
            <a:ext cx="3962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r" defTabSz="762000"/>
            <a:r>
              <a:rPr lang="en-US" altLang="ja-JP" sz="1200" b="1" i="1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endParaRPr lang="en-US" altLang="ja-JP" sz="1400" b="1" i="1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733425" y="6546850"/>
            <a:ext cx="1133475" cy="3111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just" eaLnBrk="0" hangingPunct="0"/>
            <a:endParaRPr kumimoji="0" lang="en-US" altLang="ja-JP" sz="1000" dirty="0">
              <a:latin typeface="Century" pitchFamily="18" charset="0"/>
              <a:ea typeface="ＭＳ 明朝" pitchFamily="17" charset="-128"/>
            </a:endParaRPr>
          </a:p>
          <a:p>
            <a:pPr algn="just" eaLnBrk="0" hangingPunct="0"/>
            <a:endParaRPr kumimoji="0" lang="en-US" altLang="ja-JP" sz="1000" dirty="0">
              <a:latin typeface="Century" pitchFamily="18" charset="0"/>
              <a:ea typeface="ＭＳ 明朝" pitchFamily="17" charset="-128"/>
            </a:endParaRPr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733425" y="6546850"/>
            <a:ext cx="1133475" cy="3111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just" eaLnBrk="0" hangingPunct="0"/>
            <a:endParaRPr kumimoji="0" lang="en-US" altLang="ja-JP" sz="1000" dirty="0">
              <a:latin typeface="Century" pitchFamily="18" charset="0"/>
              <a:ea typeface="ＭＳ 明朝" pitchFamily="17" charset="-128"/>
            </a:endParaRPr>
          </a:p>
          <a:p>
            <a:pPr algn="just" eaLnBrk="0" hangingPunct="0"/>
            <a:endParaRPr kumimoji="0" lang="en-US" altLang="ja-JP" sz="1000" dirty="0">
              <a:latin typeface="Century" pitchFamily="18" charset="0"/>
              <a:ea typeface="ＭＳ 明朝" pitchFamily="17" charset="-128"/>
            </a:endParaRPr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733425" y="6546850"/>
            <a:ext cx="1133475" cy="3111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just" eaLnBrk="0" hangingPunct="0"/>
            <a:endParaRPr kumimoji="0" lang="en-US" altLang="ja-JP" sz="1000" dirty="0">
              <a:latin typeface="Century" pitchFamily="18" charset="0"/>
              <a:ea typeface="ＭＳ 明朝" pitchFamily="17" charset="-128"/>
            </a:endParaRPr>
          </a:p>
          <a:p>
            <a:pPr algn="just" eaLnBrk="0" hangingPunct="0"/>
            <a:endParaRPr kumimoji="0" lang="en-US" altLang="ja-JP" sz="1000" dirty="0">
              <a:latin typeface="Century" pitchFamily="18" charset="0"/>
              <a:ea typeface="ＭＳ 明朝" pitchFamily="17" charset="-128"/>
            </a:endParaRPr>
          </a:p>
        </p:txBody>
      </p:sp>
      <p:sp>
        <p:nvSpPr>
          <p:cNvPr id="58376" name="Rectangle 8"/>
          <p:cNvSpPr>
            <a:spLocks noChangeArrowheads="1"/>
          </p:cNvSpPr>
          <p:nvPr/>
        </p:nvSpPr>
        <p:spPr bwMode="auto">
          <a:xfrm>
            <a:off x="4090988" y="32956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ja-JP" altLang="en-US" dirty="0"/>
          </a:p>
        </p:txBody>
      </p:sp>
      <p:grpSp>
        <p:nvGrpSpPr>
          <p:cNvPr id="58377" name="Group 9"/>
          <p:cNvGrpSpPr>
            <a:grpSpLocks/>
          </p:cNvGrpSpPr>
          <p:nvPr userDrawn="1"/>
        </p:nvGrpSpPr>
        <p:grpSpPr bwMode="auto">
          <a:xfrm>
            <a:off x="0" y="0"/>
            <a:ext cx="9186863" cy="4848225"/>
            <a:chOff x="0" y="0"/>
            <a:chExt cx="5787" cy="3054"/>
          </a:xfrm>
        </p:grpSpPr>
        <p:pic>
          <p:nvPicPr>
            <p:cNvPr id="58378" name="Picture 10" descr="img_01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87" cy="1441"/>
            </a:xfrm>
            <a:prstGeom prst="rect">
              <a:avLst/>
            </a:prstGeom>
            <a:noFill/>
          </p:spPr>
        </p:pic>
        <p:grpSp>
          <p:nvGrpSpPr>
            <p:cNvPr id="58379" name="Group 11"/>
            <p:cNvGrpSpPr>
              <a:grpSpLocks noChangeAspect="1"/>
            </p:cNvGrpSpPr>
            <p:nvPr userDrawn="1"/>
          </p:nvGrpSpPr>
          <p:grpSpPr bwMode="auto">
            <a:xfrm rot="-248964">
              <a:off x="642" y="659"/>
              <a:ext cx="2014" cy="2395"/>
              <a:chOff x="140" y="1793"/>
              <a:chExt cx="2164" cy="2262"/>
            </a:xfrm>
          </p:grpSpPr>
          <p:sp>
            <p:nvSpPr>
              <p:cNvPr id="58380" name="Freeform 12"/>
              <p:cNvSpPr>
                <a:spLocks noChangeAspect="1"/>
              </p:cNvSpPr>
              <p:nvPr userDrawn="1"/>
            </p:nvSpPr>
            <p:spPr bwMode="auto">
              <a:xfrm>
                <a:off x="392" y="3342"/>
                <a:ext cx="111" cy="134"/>
              </a:xfrm>
              <a:custGeom>
                <a:avLst/>
                <a:gdLst/>
                <a:ahLst/>
                <a:cxnLst>
                  <a:cxn ang="0">
                    <a:pos x="329" y="243"/>
                  </a:cxn>
                  <a:cxn ang="0">
                    <a:pos x="331" y="219"/>
                  </a:cxn>
                  <a:cxn ang="0">
                    <a:pos x="322" y="187"/>
                  </a:cxn>
                  <a:cxn ang="0">
                    <a:pos x="302" y="184"/>
                  </a:cxn>
                  <a:cxn ang="0">
                    <a:pos x="288" y="186"/>
                  </a:cxn>
                  <a:cxn ang="0">
                    <a:pos x="277" y="157"/>
                  </a:cxn>
                  <a:cxn ang="0">
                    <a:pos x="263" y="138"/>
                  </a:cxn>
                  <a:cxn ang="0">
                    <a:pos x="238" y="117"/>
                  </a:cxn>
                  <a:cxn ang="0">
                    <a:pos x="239" y="101"/>
                  </a:cxn>
                  <a:cxn ang="0">
                    <a:pos x="232" y="85"/>
                  </a:cxn>
                  <a:cxn ang="0">
                    <a:pos x="216" y="76"/>
                  </a:cxn>
                  <a:cxn ang="0">
                    <a:pos x="202" y="59"/>
                  </a:cxn>
                  <a:cxn ang="0">
                    <a:pos x="180" y="45"/>
                  </a:cxn>
                  <a:cxn ang="0">
                    <a:pos x="174" y="21"/>
                  </a:cxn>
                  <a:cxn ang="0">
                    <a:pos x="156" y="0"/>
                  </a:cxn>
                  <a:cxn ang="0">
                    <a:pos x="141" y="7"/>
                  </a:cxn>
                  <a:cxn ang="0">
                    <a:pos x="112" y="20"/>
                  </a:cxn>
                  <a:cxn ang="0">
                    <a:pos x="84" y="17"/>
                  </a:cxn>
                  <a:cxn ang="0">
                    <a:pos x="58" y="35"/>
                  </a:cxn>
                  <a:cxn ang="0">
                    <a:pos x="21" y="63"/>
                  </a:cxn>
                  <a:cxn ang="0">
                    <a:pos x="26" y="115"/>
                  </a:cxn>
                  <a:cxn ang="0">
                    <a:pos x="18" y="139"/>
                  </a:cxn>
                  <a:cxn ang="0">
                    <a:pos x="45" y="173"/>
                  </a:cxn>
                  <a:cxn ang="0">
                    <a:pos x="58" y="199"/>
                  </a:cxn>
                  <a:cxn ang="0">
                    <a:pos x="57" y="254"/>
                  </a:cxn>
                  <a:cxn ang="0">
                    <a:pos x="15" y="278"/>
                  </a:cxn>
                  <a:cxn ang="0">
                    <a:pos x="18" y="312"/>
                  </a:cxn>
                  <a:cxn ang="0">
                    <a:pos x="54" y="331"/>
                  </a:cxn>
                  <a:cxn ang="0">
                    <a:pos x="104" y="333"/>
                  </a:cxn>
                  <a:cxn ang="0">
                    <a:pos x="140" y="356"/>
                  </a:cxn>
                  <a:cxn ang="0">
                    <a:pos x="170" y="355"/>
                  </a:cxn>
                  <a:cxn ang="0">
                    <a:pos x="159" y="313"/>
                  </a:cxn>
                  <a:cxn ang="0">
                    <a:pos x="134" y="271"/>
                  </a:cxn>
                  <a:cxn ang="0">
                    <a:pos x="136" y="230"/>
                  </a:cxn>
                  <a:cxn ang="0">
                    <a:pos x="148" y="199"/>
                  </a:cxn>
                  <a:cxn ang="0">
                    <a:pos x="185" y="172"/>
                  </a:cxn>
                  <a:cxn ang="0">
                    <a:pos x="200" y="211"/>
                  </a:cxn>
                  <a:cxn ang="0">
                    <a:pos x="189" y="219"/>
                  </a:cxn>
                  <a:cxn ang="0">
                    <a:pos x="166" y="196"/>
                  </a:cxn>
                  <a:cxn ang="0">
                    <a:pos x="152" y="206"/>
                  </a:cxn>
                  <a:cxn ang="0">
                    <a:pos x="158" y="229"/>
                  </a:cxn>
                  <a:cxn ang="0">
                    <a:pos x="177" y="256"/>
                  </a:cxn>
                  <a:cxn ang="0">
                    <a:pos x="204" y="319"/>
                  </a:cxn>
                  <a:cxn ang="0">
                    <a:pos x="194" y="342"/>
                  </a:cxn>
                  <a:cxn ang="0">
                    <a:pos x="173" y="376"/>
                  </a:cxn>
                  <a:cxn ang="0">
                    <a:pos x="167" y="400"/>
                  </a:cxn>
                  <a:cxn ang="0">
                    <a:pos x="238" y="374"/>
                  </a:cxn>
                  <a:cxn ang="0">
                    <a:pos x="272" y="341"/>
                  </a:cxn>
                  <a:cxn ang="0">
                    <a:pos x="309" y="326"/>
                  </a:cxn>
                  <a:cxn ang="0">
                    <a:pos x="299" y="292"/>
                  </a:cxn>
                  <a:cxn ang="0">
                    <a:pos x="286" y="271"/>
                  </a:cxn>
                  <a:cxn ang="0">
                    <a:pos x="325" y="256"/>
                  </a:cxn>
                </a:cxnLst>
                <a:rect l="0" t="0" r="r" b="b"/>
                <a:pathLst>
                  <a:path w="334" h="400">
                    <a:moveTo>
                      <a:pt x="325" y="256"/>
                    </a:moveTo>
                    <a:lnTo>
                      <a:pt x="327" y="250"/>
                    </a:lnTo>
                    <a:lnTo>
                      <a:pt x="329" y="243"/>
                    </a:lnTo>
                    <a:lnTo>
                      <a:pt x="332" y="233"/>
                    </a:lnTo>
                    <a:lnTo>
                      <a:pt x="334" y="226"/>
                    </a:lnTo>
                    <a:lnTo>
                      <a:pt x="331" y="219"/>
                    </a:lnTo>
                    <a:lnTo>
                      <a:pt x="329" y="200"/>
                    </a:lnTo>
                    <a:lnTo>
                      <a:pt x="327" y="191"/>
                    </a:lnTo>
                    <a:lnTo>
                      <a:pt x="322" y="187"/>
                    </a:lnTo>
                    <a:lnTo>
                      <a:pt x="317" y="187"/>
                    </a:lnTo>
                    <a:lnTo>
                      <a:pt x="307" y="185"/>
                    </a:lnTo>
                    <a:lnTo>
                      <a:pt x="302" y="184"/>
                    </a:lnTo>
                    <a:lnTo>
                      <a:pt x="296" y="182"/>
                    </a:lnTo>
                    <a:lnTo>
                      <a:pt x="293" y="184"/>
                    </a:lnTo>
                    <a:lnTo>
                      <a:pt x="288" y="186"/>
                    </a:lnTo>
                    <a:lnTo>
                      <a:pt x="281" y="175"/>
                    </a:lnTo>
                    <a:lnTo>
                      <a:pt x="280" y="167"/>
                    </a:lnTo>
                    <a:lnTo>
                      <a:pt x="277" y="157"/>
                    </a:lnTo>
                    <a:lnTo>
                      <a:pt x="274" y="151"/>
                    </a:lnTo>
                    <a:lnTo>
                      <a:pt x="271" y="146"/>
                    </a:lnTo>
                    <a:lnTo>
                      <a:pt x="263" y="138"/>
                    </a:lnTo>
                    <a:lnTo>
                      <a:pt x="248" y="127"/>
                    </a:lnTo>
                    <a:lnTo>
                      <a:pt x="240" y="121"/>
                    </a:lnTo>
                    <a:lnTo>
                      <a:pt x="238" y="117"/>
                    </a:lnTo>
                    <a:lnTo>
                      <a:pt x="238" y="109"/>
                    </a:lnTo>
                    <a:lnTo>
                      <a:pt x="238" y="106"/>
                    </a:lnTo>
                    <a:lnTo>
                      <a:pt x="239" y="101"/>
                    </a:lnTo>
                    <a:lnTo>
                      <a:pt x="239" y="96"/>
                    </a:lnTo>
                    <a:lnTo>
                      <a:pt x="238" y="91"/>
                    </a:lnTo>
                    <a:lnTo>
                      <a:pt x="232" y="85"/>
                    </a:lnTo>
                    <a:lnTo>
                      <a:pt x="228" y="81"/>
                    </a:lnTo>
                    <a:lnTo>
                      <a:pt x="223" y="79"/>
                    </a:lnTo>
                    <a:lnTo>
                      <a:pt x="216" y="76"/>
                    </a:lnTo>
                    <a:lnTo>
                      <a:pt x="212" y="72"/>
                    </a:lnTo>
                    <a:lnTo>
                      <a:pt x="207" y="65"/>
                    </a:lnTo>
                    <a:lnTo>
                      <a:pt x="202" y="59"/>
                    </a:lnTo>
                    <a:lnTo>
                      <a:pt x="197" y="54"/>
                    </a:lnTo>
                    <a:lnTo>
                      <a:pt x="185" y="47"/>
                    </a:lnTo>
                    <a:lnTo>
                      <a:pt x="180" y="45"/>
                    </a:lnTo>
                    <a:lnTo>
                      <a:pt x="180" y="39"/>
                    </a:lnTo>
                    <a:lnTo>
                      <a:pt x="180" y="29"/>
                    </a:lnTo>
                    <a:lnTo>
                      <a:pt x="174" y="21"/>
                    </a:lnTo>
                    <a:lnTo>
                      <a:pt x="166" y="15"/>
                    </a:lnTo>
                    <a:lnTo>
                      <a:pt x="161" y="6"/>
                    </a:lnTo>
                    <a:lnTo>
                      <a:pt x="156" y="0"/>
                    </a:lnTo>
                    <a:lnTo>
                      <a:pt x="152" y="0"/>
                    </a:lnTo>
                    <a:lnTo>
                      <a:pt x="145" y="1"/>
                    </a:lnTo>
                    <a:lnTo>
                      <a:pt x="141" y="7"/>
                    </a:lnTo>
                    <a:lnTo>
                      <a:pt x="133" y="12"/>
                    </a:lnTo>
                    <a:lnTo>
                      <a:pt x="125" y="15"/>
                    </a:lnTo>
                    <a:lnTo>
                      <a:pt x="112" y="20"/>
                    </a:lnTo>
                    <a:lnTo>
                      <a:pt x="97" y="22"/>
                    </a:lnTo>
                    <a:lnTo>
                      <a:pt x="92" y="21"/>
                    </a:lnTo>
                    <a:lnTo>
                      <a:pt x="84" y="17"/>
                    </a:lnTo>
                    <a:lnTo>
                      <a:pt x="79" y="7"/>
                    </a:lnTo>
                    <a:lnTo>
                      <a:pt x="73" y="17"/>
                    </a:lnTo>
                    <a:lnTo>
                      <a:pt x="58" y="35"/>
                    </a:lnTo>
                    <a:lnTo>
                      <a:pt x="42" y="44"/>
                    </a:lnTo>
                    <a:lnTo>
                      <a:pt x="29" y="50"/>
                    </a:lnTo>
                    <a:lnTo>
                      <a:pt x="21" y="63"/>
                    </a:lnTo>
                    <a:lnTo>
                      <a:pt x="18" y="77"/>
                    </a:lnTo>
                    <a:lnTo>
                      <a:pt x="27" y="109"/>
                    </a:lnTo>
                    <a:lnTo>
                      <a:pt x="26" y="115"/>
                    </a:lnTo>
                    <a:lnTo>
                      <a:pt x="24" y="121"/>
                    </a:lnTo>
                    <a:lnTo>
                      <a:pt x="22" y="129"/>
                    </a:lnTo>
                    <a:lnTo>
                      <a:pt x="18" y="139"/>
                    </a:lnTo>
                    <a:lnTo>
                      <a:pt x="17" y="148"/>
                    </a:lnTo>
                    <a:lnTo>
                      <a:pt x="27" y="161"/>
                    </a:lnTo>
                    <a:lnTo>
                      <a:pt x="45" y="173"/>
                    </a:lnTo>
                    <a:lnTo>
                      <a:pt x="50" y="178"/>
                    </a:lnTo>
                    <a:lnTo>
                      <a:pt x="54" y="185"/>
                    </a:lnTo>
                    <a:lnTo>
                      <a:pt x="58" y="199"/>
                    </a:lnTo>
                    <a:lnTo>
                      <a:pt x="63" y="225"/>
                    </a:lnTo>
                    <a:lnTo>
                      <a:pt x="62" y="242"/>
                    </a:lnTo>
                    <a:lnTo>
                      <a:pt x="57" y="254"/>
                    </a:lnTo>
                    <a:lnTo>
                      <a:pt x="38" y="259"/>
                    </a:lnTo>
                    <a:lnTo>
                      <a:pt x="0" y="265"/>
                    </a:lnTo>
                    <a:lnTo>
                      <a:pt x="15" y="278"/>
                    </a:lnTo>
                    <a:lnTo>
                      <a:pt x="22" y="293"/>
                    </a:lnTo>
                    <a:lnTo>
                      <a:pt x="23" y="302"/>
                    </a:lnTo>
                    <a:lnTo>
                      <a:pt x="18" y="312"/>
                    </a:lnTo>
                    <a:lnTo>
                      <a:pt x="21" y="318"/>
                    </a:lnTo>
                    <a:lnTo>
                      <a:pt x="47" y="330"/>
                    </a:lnTo>
                    <a:lnTo>
                      <a:pt x="54" y="331"/>
                    </a:lnTo>
                    <a:lnTo>
                      <a:pt x="67" y="330"/>
                    </a:lnTo>
                    <a:lnTo>
                      <a:pt x="93" y="330"/>
                    </a:lnTo>
                    <a:lnTo>
                      <a:pt x="104" y="333"/>
                    </a:lnTo>
                    <a:lnTo>
                      <a:pt x="117" y="350"/>
                    </a:lnTo>
                    <a:lnTo>
                      <a:pt x="122" y="355"/>
                    </a:lnTo>
                    <a:lnTo>
                      <a:pt x="140" y="356"/>
                    </a:lnTo>
                    <a:lnTo>
                      <a:pt x="150" y="356"/>
                    </a:lnTo>
                    <a:lnTo>
                      <a:pt x="165" y="360"/>
                    </a:lnTo>
                    <a:lnTo>
                      <a:pt x="170" y="355"/>
                    </a:lnTo>
                    <a:lnTo>
                      <a:pt x="169" y="333"/>
                    </a:lnTo>
                    <a:lnTo>
                      <a:pt x="166" y="321"/>
                    </a:lnTo>
                    <a:lnTo>
                      <a:pt x="159" y="313"/>
                    </a:lnTo>
                    <a:lnTo>
                      <a:pt x="144" y="297"/>
                    </a:lnTo>
                    <a:lnTo>
                      <a:pt x="138" y="285"/>
                    </a:lnTo>
                    <a:lnTo>
                      <a:pt x="134" y="271"/>
                    </a:lnTo>
                    <a:lnTo>
                      <a:pt x="129" y="250"/>
                    </a:lnTo>
                    <a:lnTo>
                      <a:pt x="129" y="241"/>
                    </a:lnTo>
                    <a:lnTo>
                      <a:pt x="136" y="230"/>
                    </a:lnTo>
                    <a:lnTo>
                      <a:pt x="142" y="222"/>
                    </a:lnTo>
                    <a:lnTo>
                      <a:pt x="145" y="215"/>
                    </a:lnTo>
                    <a:lnTo>
                      <a:pt x="148" y="199"/>
                    </a:lnTo>
                    <a:lnTo>
                      <a:pt x="158" y="181"/>
                    </a:lnTo>
                    <a:lnTo>
                      <a:pt x="172" y="173"/>
                    </a:lnTo>
                    <a:lnTo>
                      <a:pt x="185" y="172"/>
                    </a:lnTo>
                    <a:lnTo>
                      <a:pt x="200" y="182"/>
                    </a:lnTo>
                    <a:lnTo>
                      <a:pt x="206" y="192"/>
                    </a:lnTo>
                    <a:lnTo>
                      <a:pt x="200" y="211"/>
                    </a:lnTo>
                    <a:lnTo>
                      <a:pt x="197" y="222"/>
                    </a:lnTo>
                    <a:lnTo>
                      <a:pt x="192" y="224"/>
                    </a:lnTo>
                    <a:lnTo>
                      <a:pt x="189" y="219"/>
                    </a:lnTo>
                    <a:lnTo>
                      <a:pt x="186" y="205"/>
                    </a:lnTo>
                    <a:lnTo>
                      <a:pt x="178" y="199"/>
                    </a:lnTo>
                    <a:lnTo>
                      <a:pt x="166" y="196"/>
                    </a:lnTo>
                    <a:lnTo>
                      <a:pt x="159" y="199"/>
                    </a:lnTo>
                    <a:lnTo>
                      <a:pt x="154" y="202"/>
                    </a:lnTo>
                    <a:lnTo>
                      <a:pt x="152" y="206"/>
                    </a:lnTo>
                    <a:lnTo>
                      <a:pt x="150" y="211"/>
                    </a:lnTo>
                    <a:lnTo>
                      <a:pt x="152" y="219"/>
                    </a:lnTo>
                    <a:lnTo>
                      <a:pt x="158" y="229"/>
                    </a:lnTo>
                    <a:lnTo>
                      <a:pt x="170" y="243"/>
                    </a:lnTo>
                    <a:lnTo>
                      <a:pt x="173" y="247"/>
                    </a:lnTo>
                    <a:lnTo>
                      <a:pt x="177" y="256"/>
                    </a:lnTo>
                    <a:lnTo>
                      <a:pt x="190" y="273"/>
                    </a:lnTo>
                    <a:lnTo>
                      <a:pt x="202" y="299"/>
                    </a:lnTo>
                    <a:lnTo>
                      <a:pt x="204" y="319"/>
                    </a:lnTo>
                    <a:lnTo>
                      <a:pt x="203" y="328"/>
                    </a:lnTo>
                    <a:lnTo>
                      <a:pt x="198" y="335"/>
                    </a:lnTo>
                    <a:lnTo>
                      <a:pt x="194" y="342"/>
                    </a:lnTo>
                    <a:lnTo>
                      <a:pt x="190" y="349"/>
                    </a:lnTo>
                    <a:lnTo>
                      <a:pt x="185" y="362"/>
                    </a:lnTo>
                    <a:lnTo>
                      <a:pt x="173" y="376"/>
                    </a:lnTo>
                    <a:lnTo>
                      <a:pt x="155" y="388"/>
                    </a:lnTo>
                    <a:lnTo>
                      <a:pt x="159" y="396"/>
                    </a:lnTo>
                    <a:lnTo>
                      <a:pt x="167" y="400"/>
                    </a:lnTo>
                    <a:lnTo>
                      <a:pt x="183" y="396"/>
                    </a:lnTo>
                    <a:lnTo>
                      <a:pt x="203" y="384"/>
                    </a:lnTo>
                    <a:lnTo>
                      <a:pt x="238" y="374"/>
                    </a:lnTo>
                    <a:lnTo>
                      <a:pt x="245" y="371"/>
                    </a:lnTo>
                    <a:lnTo>
                      <a:pt x="263" y="352"/>
                    </a:lnTo>
                    <a:lnTo>
                      <a:pt x="272" y="341"/>
                    </a:lnTo>
                    <a:lnTo>
                      <a:pt x="280" y="339"/>
                    </a:lnTo>
                    <a:lnTo>
                      <a:pt x="303" y="333"/>
                    </a:lnTo>
                    <a:lnTo>
                      <a:pt x="309" y="326"/>
                    </a:lnTo>
                    <a:lnTo>
                      <a:pt x="309" y="316"/>
                    </a:lnTo>
                    <a:lnTo>
                      <a:pt x="304" y="298"/>
                    </a:lnTo>
                    <a:lnTo>
                      <a:pt x="299" y="292"/>
                    </a:lnTo>
                    <a:lnTo>
                      <a:pt x="287" y="289"/>
                    </a:lnTo>
                    <a:lnTo>
                      <a:pt x="279" y="283"/>
                    </a:lnTo>
                    <a:lnTo>
                      <a:pt x="286" y="271"/>
                    </a:lnTo>
                    <a:lnTo>
                      <a:pt x="296" y="263"/>
                    </a:lnTo>
                    <a:lnTo>
                      <a:pt x="315" y="255"/>
                    </a:lnTo>
                    <a:lnTo>
                      <a:pt x="325" y="256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381" name="Freeform 13"/>
              <p:cNvSpPr>
                <a:spLocks noChangeAspect="1"/>
              </p:cNvSpPr>
              <p:nvPr userDrawn="1"/>
            </p:nvSpPr>
            <p:spPr bwMode="auto">
              <a:xfrm>
                <a:off x="293" y="3770"/>
                <a:ext cx="60" cy="50"/>
              </a:xfrm>
              <a:custGeom>
                <a:avLst/>
                <a:gdLst/>
                <a:ahLst/>
                <a:cxnLst>
                  <a:cxn ang="0">
                    <a:pos x="79" y="39"/>
                  </a:cxn>
                  <a:cxn ang="0">
                    <a:pos x="84" y="36"/>
                  </a:cxn>
                  <a:cxn ang="0">
                    <a:pos x="97" y="29"/>
                  </a:cxn>
                  <a:cxn ang="0">
                    <a:pos x="113" y="23"/>
                  </a:cxn>
                  <a:cxn ang="0">
                    <a:pos x="129" y="14"/>
                  </a:cxn>
                  <a:cxn ang="0">
                    <a:pos x="134" y="18"/>
                  </a:cxn>
                  <a:cxn ang="0">
                    <a:pos x="141" y="23"/>
                  </a:cxn>
                  <a:cxn ang="0">
                    <a:pos x="150" y="28"/>
                  </a:cxn>
                  <a:cxn ang="0">
                    <a:pos x="155" y="27"/>
                  </a:cxn>
                  <a:cxn ang="0">
                    <a:pos x="157" y="23"/>
                  </a:cxn>
                  <a:cxn ang="0">
                    <a:pos x="157" y="16"/>
                  </a:cxn>
                  <a:cxn ang="0">
                    <a:pos x="157" y="8"/>
                  </a:cxn>
                  <a:cxn ang="0">
                    <a:pos x="158" y="4"/>
                  </a:cxn>
                  <a:cxn ang="0">
                    <a:pos x="162" y="0"/>
                  </a:cxn>
                  <a:cxn ang="0">
                    <a:pos x="167" y="0"/>
                  </a:cxn>
                  <a:cxn ang="0">
                    <a:pos x="172" y="6"/>
                  </a:cxn>
                  <a:cxn ang="0">
                    <a:pos x="178" y="18"/>
                  </a:cxn>
                  <a:cxn ang="0">
                    <a:pos x="180" y="23"/>
                  </a:cxn>
                  <a:cxn ang="0">
                    <a:pos x="179" y="29"/>
                  </a:cxn>
                  <a:cxn ang="0">
                    <a:pos x="178" y="37"/>
                  </a:cxn>
                  <a:cxn ang="0">
                    <a:pos x="174" y="50"/>
                  </a:cxn>
                  <a:cxn ang="0">
                    <a:pos x="159" y="59"/>
                  </a:cxn>
                  <a:cxn ang="0">
                    <a:pos x="153" y="58"/>
                  </a:cxn>
                  <a:cxn ang="0">
                    <a:pos x="146" y="59"/>
                  </a:cxn>
                  <a:cxn ang="0">
                    <a:pos x="139" y="67"/>
                  </a:cxn>
                  <a:cxn ang="0">
                    <a:pos x="134" y="73"/>
                  </a:cxn>
                  <a:cxn ang="0">
                    <a:pos x="128" y="78"/>
                  </a:cxn>
                  <a:cxn ang="0">
                    <a:pos x="116" y="79"/>
                  </a:cxn>
                  <a:cxn ang="0">
                    <a:pos x="108" y="82"/>
                  </a:cxn>
                  <a:cxn ang="0">
                    <a:pos x="102" y="91"/>
                  </a:cxn>
                  <a:cxn ang="0">
                    <a:pos x="99" y="99"/>
                  </a:cxn>
                  <a:cxn ang="0">
                    <a:pos x="95" y="115"/>
                  </a:cxn>
                  <a:cxn ang="0">
                    <a:pos x="92" y="121"/>
                  </a:cxn>
                  <a:cxn ang="0">
                    <a:pos x="81" y="133"/>
                  </a:cxn>
                  <a:cxn ang="0">
                    <a:pos x="64" y="148"/>
                  </a:cxn>
                  <a:cxn ang="0">
                    <a:pos x="59" y="148"/>
                  </a:cxn>
                  <a:cxn ang="0">
                    <a:pos x="52" y="143"/>
                  </a:cxn>
                  <a:cxn ang="0">
                    <a:pos x="46" y="135"/>
                  </a:cxn>
                  <a:cxn ang="0">
                    <a:pos x="40" y="128"/>
                  </a:cxn>
                  <a:cxn ang="0">
                    <a:pos x="35" y="118"/>
                  </a:cxn>
                  <a:cxn ang="0">
                    <a:pos x="28" y="113"/>
                  </a:cxn>
                  <a:cxn ang="0">
                    <a:pos x="24" y="107"/>
                  </a:cxn>
                  <a:cxn ang="0">
                    <a:pos x="11" y="100"/>
                  </a:cxn>
                  <a:cxn ang="0">
                    <a:pos x="0" y="90"/>
                  </a:cxn>
                  <a:cxn ang="0">
                    <a:pos x="1" y="84"/>
                  </a:cxn>
                  <a:cxn ang="0">
                    <a:pos x="6" y="81"/>
                  </a:cxn>
                  <a:cxn ang="0">
                    <a:pos x="17" y="75"/>
                  </a:cxn>
                  <a:cxn ang="0">
                    <a:pos x="26" y="72"/>
                  </a:cxn>
                  <a:cxn ang="0">
                    <a:pos x="33" y="70"/>
                  </a:cxn>
                  <a:cxn ang="0">
                    <a:pos x="35" y="68"/>
                  </a:cxn>
                  <a:cxn ang="0">
                    <a:pos x="43" y="61"/>
                  </a:cxn>
                  <a:cxn ang="0">
                    <a:pos x="44" y="59"/>
                  </a:cxn>
                  <a:cxn ang="0">
                    <a:pos x="48" y="54"/>
                  </a:cxn>
                  <a:cxn ang="0">
                    <a:pos x="56" y="49"/>
                  </a:cxn>
                  <a:cxn ang="0">
                    <a:pos x="79" y="39"/>
                  </a:cxn>
                </a:cxnLst>
                <a:rect l="0" t="0" r="r" b="b"/>
                <a:pathLst>
                  <a:path w="180" h="148">
                    <a:moveTo>
                      <a:pt x="79" y="39"/>
                    </a:moveTo>
                    <a:lnTo>
                      <a:pt x="84" y="36"/>
                    </a:lnTo>
                    <a:lnTo>
                      <a:pt x="97" y="29"/>
                    </a:lnTo>
                    <a:lnTo>
                      <a:pt x="113" y="23"/>
                    </a:lnTo>
                    <a:lnTo>
                      <a:pt x="129" y="14"/>
                    </a:lnTo>
                    <a:lnTo>
                      <a:pt x="134" y="18"/>
                    </a:lnTo>
                    <a:lnTo>
                      <a:pt x="141" y="23"/>
                    </a:lnTo>
                    <a:lnTo>
                      <a:pt x="150" y="28"/>
                    </a:lnTo>
                    <a:lnTo>
                      <a:pt x="155" y="27"/>
                    </a:lnTo>
                    <a:lnTo>
                      <a:pt x="157" y="23"/>
                    </a:lnTo>
                    <a:lnTo>
                      <a:pt x="157" y="16"/>
                    </a:lnTo>
                    <a:lnTo>
                      <a:pt x="157" y="8"/>
                    </a:lnTo>
                    <a:lnTo>
                      <a:pt x="158" y="4"/>
                    </a:lnTo>
                    <a:lnTo>
                      <a:pt x="162" y="0"/>
                    </a:lnTo>
                    <a:lnTo>
                      <a:pt x="167" y="0"/>
                    </a:lnTo>
                    <a:lnTo>
                      <a:pt x="172" y="6"/>
                    </a:lnTo>
                    <a:lnTo>
                      <a:pt x="178" y="18"/>
                    </a:lnTo>
                    <a:lnTo>
                      <a:pt x="180" y="23"/>
                    </a:lnTo>
                    <a:lnTo>
                      <a:pt x="179" y="29"/>
                    </a:lnTo>
                    <a:lnTo>
                      <a:pt x="178" y="37"/>
                    </a:lnTo>
                    <a:lnTo>
                      <a:pt x="174" y="50"/>
                    </a:lnTo>
                    <a:lnTo>
                      <a:pt x="159" y="59"/>
                    </a:lnTo>
                    <a:lnTo>
                      <a:pt x="153" y="58"/>
                    </a:lnTo>
                    <a:lnTo>
                      <a:pt x="146" y="59"/>
                    </a:lnTo>
                    <a:lnTo>
                      <a:pt x="139" y="67"/>
                    </a:lnTo>
                    <a:lnTo>
                      <a:pt x="134" y="73"/>
                    </a:lnTo>
                    <a:lnTo>
                      <a:pt x="128" y="78"/>
                    </a:lnTo>
                    <a:lnTo>
                      <a:pt x="116" y="79"/>
                    </a:lnTo>
                    <a:lnTo>
                      <a:pt x="108" y="82"/>
                    </a:lnTo>
                    <a:lnTo>
                      <a:pt x="102" y="91"/>
                    </a:lnTo>
                    <a:lnTo>
                      <a:pt x="99" y="99"/>
                    </a:lnTo>
                    <a:lnTo>
                      <a:pt x="95" y="115"/>
                    </a:lnTo>
                    <a:lnTo>
                      <a:pt x="92" y="121"/>
                    </a:lnTo>
                    <a:lnTo>
                      <a:pt x="81" y="133"/>
                    </a:lnTo>
                    <a:lnTo>
                      <a:pt x="64" y="148"/>
                    </a:lnTo>
                    <a:lnTo>
                      <a:pt x="59" y="148"/>
                    </a:lnTo>
                    <a:lnTo>
                      <a:pt x="52" y="143"/>
                    </a:lnTo>
                    <a:lnTo>
                      <a:pt x="46" y="135"/>
                    </a:lnTo>
                    <a:lnTo>
                      <a:pt x="40" y="128"/>
                    </a:lnTo>
                    <a:lnTo>
                      <a:pt x="35" y="118"/>
                    </a:lnTo>
                    <a:lnTo>
                      <a:pt x="28" y="113"/>
                    </a:lnTo>
                    <a:lnTo>
                      <a:pt x="24" y="107"/>
                    </a:lnTo>
                    <a:lnTo>
                      <a:pt x="11" y="100"/>
                    </a:lnTo>
                    <a:lnTo>
                      <a:pt x="0" y="90"/>
                    </a:lnTo>
                    <a:lnTo>
                      <a:pt x="1" y="84"/>
                    </a:lnTo>
                    <a:lnTo>
                      <a:pt x="6" y="81"/>
                    </a:lnTo>
                    <a:lnTo>
                      <a:pt x="17" y="75"/>
                    </a:lnTo>
                    <a:lnTo>
                      <a:pt x="26" y="72"/>
                    </a:lnTo>
                    <a:lnTo>
                      <a:pt x="33" y="70"/>
                    </a:lnTo>
                    <a:lnTo>
                      <a:pt x="35" y="68"/>
                    </a:lnTo>
                    <a:lnTo>
                      <a:pt x="43" y="61"/>
                    </a:lnTo>
                    <a:lnTo>
                      <a:pt x="44" y="59"/>
                    </a:lnTo>
                    <a:lnTo>
                      <a:pt x="48" y="54"/>
                    </a:lnTo>
                    <a:lnTo>
                      <a:pt x="56" y="49"/>
                    </a:lnTo>
                    <a:lnTo>
                      <a:pt x="79" y="39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382" name="Freeform 14"/>
              <p:cNvSpPr>
                <a:spLocks noChangeAspect="1"/>
              </p:cNvSpPr>
              <p:nvPr userDrawn="1"/>
            </p:nvSpPr>
            <p:spPr bwMode="auto">
              <a:xfrm>
                <a:off x="419" y="3545"/>
                <a:ext cx="33" cy="30"/>
              </a:xfrm>
              <a:custGeom>
                <a:avLst/>
                <a:gdLst/>
                <a:ahLst/>
                <a:cxnLst>
                  <a:cxn ang="0">
                    <a:pos x="75" y="8"/>
                  </a:cxn>
                  <a:cxn ang="0">
                    <a:pos x="62" y="3"/>
                  </a:cxn>
                  <a:cxn ang="0">
                    <a:pos x="47" y="0"/>
                  </a:cxn>
                  <a:cxn ang="0">
                    <a:pos x="40" y="0"/>
                  </a:cxn>
                  <a:cxn ang="0">
                    <a:pos x="31" y="0"/>
                  </a:cxn>
                  <a:cxn ang="0">
                    <a:pos x="21" y="5"/>
                  </a:cxn>
                  <a:cxn ang="0">
                    <a:pos x="14" y="9"/>
                  </a:cxn>
                  <a:cxn ang="0">
                    <a:pos x="9" y="13"/>
                  </a:cxn>
                  <a:cxn ang="0">
                    <a:pos x="4" y="22"/>
                  </a:cxn>
                  <a:cxn ang="0">
                    <a:pos x="0" y="31"/>
                  </a:cxn>
                  <a:cxn ang="0">
                    <a:pos x="0" y="36"/>
                  </a:cxn>
                  <a:cxn ang="0">
                    <a:pos x="5" y="45"/>
                  </a:cxn>
                  <a:cxn ang="0">
                    <a:pos x="7" y="52"/>
                  </a:cxn>
                  <a:cxn ang="0">
                    <a:pos x="18" y="60"/>
                  </a:cxn>
                  <a:cxn ang="0">
                    <a:pos x="33" y="72"/>
                  </a:cxn>
                  <a:cxn ang="0">
                    <a:pos x="41" y="80"/>
                  </a:cxn>
                  <a:cxn ang="0">
                    <a:pos x="49" y="85"/>
                  </a:cxn>
                  <a:cxn ang="0">
                    <a:pos x="55" y="88"/>
                  </a:cxn>
                  <a:cxn ang="0">
                    <a:pos x="63" y="89"/>
                  </a:cxn>
                  <a:cxn ang="0">
                    <a:pos x="64" y="88"/>
                  </a:cxn>
                  <a:cxn ang="0">
                    <a:pos x="67" y="82"/>
                  </a:cxn>
                  <a:cxn ang="0">
                    <a:pos x="78" y="70"/>
                  </a:cxn>
                  <a:cxn ang="0">
                    <a:pos x="82" y="63"/>
                  </a:cxn>
                  <a:cxn ang="0">
                    <a:pos x="88" y="56"/>
                  </a:cxn>
                  <a:cxn ang="0">
                    <a:pos x="94" y="49"/>
                  </a:cxn>
                  <a:cxn ang="0">
                    <a:pos x="95" y="39"/>
                  </a:cxn>
                  <a:cxn ang="0">
                    <a:pos x="98" y="31"/>
                  </a:cxn>
                  <a:cxn ang="0">
                    <a:pos x="96" y="29"/>
                  </a:cxn>
                  <a:cxn ang="0">
                    <a:pos x="94" y="23"/>
                  </a:cxn>
                  <a:cxn ang="0">
                    <a:pos x="88" y="17"/>
                  </a:cxn>
                  <a:cxn ang="0">
                    <a:pos x="82" y="14"/>
                  </a:cxn>
                  <a:cxn ang="0">
                    <a:pos x="75" y="8"/>
                  </a:cxn>
                </a:cxnLst>
                <a:rect l="0" t="0" r="r" b="b"/>
                <a:pathLst>
                  <a:path w="98" h="89">
                    <a:moveTo>
                      <a:pt x="75" y="8"/>
                    </a:moveTo>
                    <a:lnTo>
                      <a:pt x="62" y="3"/>
                    </a:lnTo>
                    <a:lnTo>
                      <a:pt x="47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1" y="5"/>
                    </a:lnTo>
                    <a:lnTo>
                      <a:pt x="14" y="9"/>
                    </a:lnTo>
                    <a:lnTo>
                      <a:pt x="9" y="13"/>
                    </a:lnTo>
                    <a:lnTo>
                      <a:pt x="4" y="22"/>
                    </a:lnTo>
                    <a:lnTo>
                      <a:pt x="0" y="31"/>
                    </a:lnTo>
                    <a:lnTo>
                      <a:pt x="0" y="36"/>
                    </a:lnTo>
                    <a:lnTo>
                      <a:pt x="5" y="45"/>
                    </a:lnTo>
                    <a:lnTo>
                      <a:pt x="7" y="52"/>
                    </a:lnTo>
                    <a:lnTo>
                      <a:pt x="18" y="60"/>
                    </a:lnTo>
                    <a:lnTo>
                      <a:pt x="33" y="72"/>
                    </a:lnTo>
                    <a:lnTo>
                      <a:pt x="41" y="80"/>
                    </a:lnTo>
                    <a:lnTo>
                      <a:pt x="49" y="85"/>
                    </a:lnTo>
                    <a:lnTo>
                      <a:pt x="55" y="88"/>
                    </a:lnTo>
                    <a:lnTo>
                      <a:pt x="63" y="89"/>
                    </a:lnTo>
                    <a:lnTo>
                      <a:pt x="64" y="88"/>
                    </a:lnTo>
                    <a:lnTo>
                      <a:pt x="67" y="82"/>
                    </a:lnTo>
                    <a:lnTo>
                      <a:pt x="78" y="70"/>
                    </a:lnTo>
                    <a:lnTo>
                      <a:pt x="82" y="63"/>
                    </a:lnTo>
                    <a:lnTo>
                      <a:pt x="88" y="56"/>
                    </a:lnTo>
                    <a:lnTo>
                      <a:pt x="94" y="49"/>
                    </a:lnTo>
                    <a:lnTo>
                      <a:pt x="95" y="39"/>
                    </a:lnTo>
                    <a:lnTo>
                      <a:pt x="98" y="31"/>
                    </a:lnTo>
                    <a:lnTo>
                      <a:pt x="96" y="29"/>
                    </a:lnTo>
                    <a:lnTo>
                      <a:pt x="94" y="23"/>
                    </a:lnTo>
                    <a:lnTo>
                      <a:pt x="88" y="17"/>
                    </a:lnTo>
                    <a:lnTo>
                      <a:pt x="82" y="14"/>
                    </a:lnTo>
                    <a:lnTo>
                      <a:pt x="75" y="8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383" name="Freeform 15"/>
              <p:cNvSpPr>
                <a:spLocks noChangeAspect="1"/>
              </p:cNvSpPr>
              <p:nvPr userDrawn="1"/>
            </p:nvSpPr>
            <p:spPr bwMode="auto">
              <a:xfrm>
                <a:off x="468" y="3503"/>
                <a:ext cx="20" cy="53"/>
              </a:xfrm>
              <a:custGeom>
                <a:avLst/>
                <a:gdLst/>
                <a:ahLst/>
                <a:cxnLst>
                  <a:cxn ang="0">
                    <a:pos x="34" y="24"/>
                  </a:cxn>
                  <a:cxn ang="0">
                    <a:pos x="39" y="17"/>
                  </a:cxn>
                  <a:cxn ang="0">
                    <a:pos x="48" y="2"/>
                  </a:cxn>
                  <a:cxn ang="0">
                    <a:pos x="54" y="0"/>
                  </a:cxn>
                  <a:cxn ang="0">
                    <a:pos x="59" y="4"/>
                  </a:cxn>
                  <a:cxn ang="0">
                    <a:pos x="58" y="15"/>
                  </a:cxn>
                  <a:cxn ang="0">
                    <a:pos x="58" y="24"/>
                  </a:cxn>
                  <a:cxn ang="0">
                    <a:pos x="57" y="45"/>
                  </a:cxn>
                  <a:cxn ang="0">
                    <a:pos x="57" y="62"/>
                  </a:cxn>
                  <a:cxn ang="0">
                    <a:pos x="56" y="83"/>
                  </a:cxn>
                  <a:cxn ang="0">
                    <a:pos x="55" y="88"/>
                  </a:cxn>
                  <a:cxn ang="0">
                    <a:pos x="49" y="95"/>
                  </a:cxn>
                  <a:cxn ang="0">
                    <a:pos x="44" y="102"/>
                  </a:cxn>
                  <a:cxn ang="0">
                    <a:pos x="39" y="107"/>
                  </a:cxn>
                  <a:cxn ang="0">
                    <a:pos x="35" y="113"/>
                  </a:cxn>
                  <a:cxn ang="0">
                    <a:pos x="35" y="117"/>
                  </a:cxn>
                  <a:cxn ang="0">
                    <a:pos x="35" y="122"/>
                  </a:cxn>
                  <a:cxn ang="0">
                    <a:pos x="39" y="135"/>
                  </a:cxn>
                  <a:cxn ang="0">
                    <a:pos x="38" y="140"/>
                  </a:cxn>
                  <a:cxn ang="0">
                    <a:pos x="32" y="150"/>
                  </a:cxn>
                  <a:cxn ang="0">
                    <a:pos x="29" y="154"/>
                  </a:cxn>
                  <a:cxn ang="0">
                    <a:pos x="21" y="158"/>
                  </a:cxn>
                  <a:cxn ang="0">
                    <a:pos x="13" y="156"/>
                  </a:cxn>
                  <a:cxn ang="0">
                    <a:pos x="7" y="156"/>
                  </a:cxn>
                  <a:cxn ang="0">
                    <a:pos x="2" y="148"/>
                  </a:cxn>
                  <a:cxn ang="0">
                    <a:pos x="0" y="142"/>
                  </a:cxn>
                  <a:cxn ang="0">
                    <a:pos x="0" y="138"/>
                  </a:cxn>
                  <a:cxn ang="0">
                    <a:pos x="0" y="128"/>
                  </a:cxn>
                  <a:cxn ang="0">
                    <a:pos x="0" y="121"/>
                  </a:cxn>
                  <a:cxn ang="0">
                    <a:pos x="5" y="114"/>
                  </a:cxn>
                  <a:cxn ang="0">
                    <a:pos x="10" y="103"/>
                  </a:cxn>
                  <a:cxn ang="0">
                    <a:pos x="19" y="88"/>
                  </a:cxn>
                  <a:cxn ang="0">
                    <a:pos x="22" y="83"/>
                  </a:cxn>
                  <a:cxn ang="0">
                    <a:pos x="27" y="62"/>
                  </a:cxn>
                  <a:cxn ang="0">
                    <a:pos x="30" y="54"/>
                  </a:cxn>
                  <a:cxn ang="0">
                    <a:pos x="30" y="41"/>
                  </a:cxn>
                  <a:cxn ang="0">
                    <a:pos x="30" y="33"/>
                  </a:cxn>
                  <a:cxn ang="0">
                    <a:pos x="34" y="24"/>
                  </a:cxn>
                </a:cxnLst>
                <a:rect l="0" t="0" r="r" b="b"/>
                <a:pathLst>
                  <a:path w="59" h="158">
                    <a:moveTo>
                      <a:pt x="34" y="24"/>
                    </a:moveTo>
                    <a:lnTo>
                      <a:pt x="39" y="17"/>
                    </a:lnTo>
                    <a:lnTo>
                      <a:pt x="48" y="2"/>
                    </a:lnTo>
                    <a:lnTo>
                      <a:pt x="54" y="0"/>
                    </a:lnTo>
                    <a:lnTo>
                      <a:pt x="59" y="4"/>
                    </a:lnTo>
                    <a:lnTo>
                      <a:pt x="58" y="15"/>
                    </a:lnTo>
                    <a:lnTo>
                      <a:pt x="58" y="24"/>
                    </a:lnTo>
                    <a:lnTo>
                      <a:pt x="57" y="45"/>
                    </a:lnTo>
                    <a:lnTo>
                      <a:pt x="57" y="62"/>
                    </a:lnTo>
                    <a:lnTo>
                      <a:pt x="56" y="83"/>
                    </a:lnTo>
                    <a:lnTo>
                      <a:pt x="55" y="88"/>
                    </a:lnTo>
                    <a:lnTo>
                      <a:pt x="49" y="95"/>
                    </a:lnTo>
                    <a:lnTo>
                      <a:pt x="44" y="102"/>
                    </a:lnTo>
                    <a:lnTo>
                      <a:pt x="39" y="107"/>
                    </a:lnTo>
                    <a:lnTo>
                      <a:pt x="35" y="113"/>
                    </a:lnTo>
                    <a:lnTo>
                      <a:pt x="35" y="117"/>
                    </a:lnTo>
                    <a:lnTo>
                      <a:pt x="35" y="122"/>
                    </a:lnTo>
                    <a:lnTo>
                      <a:pt x="39" y="135"/>
                    </a:lnTo>
                    <a:lnTo>
                      <a:pt x="38" y="140"/>
                    </a:lnTo>
                    <a:lnTo>
                      <a:pt x="32" y="150"/>
                    </a:lnTo>
                    <a:lnTo>
                      <a:pt x="29" y="154"/>
                    </a:lnTo>
                    <a:lnTo>
                      <a:pt x="21" y="158"/>
                    </a:lnTo>
                    <a:lnTo>
                      <a:pt x="13" y="156"/>
                    </a:lnTo>
                    <a:lnTo>
                      <a:pt x="7" y="156"/>
                    </a:lnTo>
                    <a:lnTo>
                      <a:pt x="2" y="148"/>
                    </a:lnTo>
                    <a:lnTo>
                      <a:pt x="0" y="142"/>
                    </a:lnTo>
                    <a:lnTo>
                      <a:pt x="0" y="138"/>
                    </a:lnTo>
                    <a:lnTo>
                      <a:pt x="0" y="128"/>
                    </a:lnTo>
                    <a:lnTo>
                      <a:pt x="0" y="121"/>
                    </a:lnTo>
                    <a:lnTo>
                      <a:pt x="5" y="114"/>
                    </a:lnTo>
                    <a:lnTo>
                      <a:pt x="10" y="103"/>
                    </a:lnTo>
                    <a:lnTo>
                      <a:pt x="19" y="88"/>
                    </a:lnTo>
                    <a:lnTo>
                      <a:pt x="22" y="83"/>
                    </a:lnTo>
                    <a:lnTo>
                      <a:pt x="27" y="62"/>
                    </a:lnTo>
                    <a:lnTo>
                      <a:pt x="30" y="54"/>
                    </a:lnTo>
                    <a:lnTo>
                      <a:pt x="30" y="41"/>
                    </a:lnTo>
                    <a:lnTo>
                      <a:pt x="30" y="33"/>
                    </a:lnTo>
                    <a:lnTo>
                      <a:pt x="34" y="24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384" name="Freeform 16"/>
              <p:cNvSpPr>
                <a:spLocks noChangeAspect="1"/>
              </p:cNvSpPr>
              <p:nvPr userDrawn="1"/>
            </p:nvSpPr>
            <p:spPr bwMode="auto">
              <a:xfrm>
                <a:off x="265" y="3843"/>
                <a:ext cx="19" cy="30"/>
              </a:xfrm>
              <a:custGeom>
                <a:avLst/>
                <a:gdLst/>
                <a:ahLst/>
                <a:cxnLst>
                  <a:cxn ang="0">
                    <a:pos x="29" y="12"/>
                  </a:cxn>
                  <a:cxn ang="0">
                    <a:pos x="26" y="8"/>
                  </a:cxn>
                  <a:cxn ang="0">
                    <a:pos x="17" y="4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3" y="5"/>
                  </a:cxn>
                  <a:cxn ang="0">
                    <a:pos x="1" y="10"/>
                  </a:cxn>
                  <a:cxn ang="0">
                    <a:pos x="1" y="16"/>
                  </a:cxn>
                  <a:cxn ang="0">
                    <a:pos x="0" y="22"/>
                  </a:cxn>
                  <a:cxn ang="0">
                    <a:pos x="2" y="31"/>
                  </a:cxn>
                  <a:cxn ang="0">
                    <a:pos x="3" y="40"/>
                  </a:cxn>
                  <a:cxn ang="0">
                    <a:pos x="5" y="46"/>
                  </a:cxn>
                  <a:cxn ang="0">
                    <a:pos x="7" y="55"/>
                  </a:cxn>
                  <a:cxn ang="0">
                    <a:pos x="7" y="61"/>
                  </a:cxn>
                  <a:cxn ang="0">
                    <a:pos x="9" y="68"/>
                  </a:cxn>
                  <a:cxn ang="0">
                    <a:pos x="15" y="76"/>
                  </a:cxn>
                  <a:cxn ang="0">
                    <a:pos x="21" y="84"/>
                  </a:cxn>
                  <a:cxn ang="0">
                    <a:pos x="24" y="86"/>
                  </a:cxn>
                  <a:cxn ang="0">
                    <a:pos x="31" y="90"/>
                  </a:cxn>
                  <a:cxn ang="0">
                    <a:pos x="34" y="86"/>
                  </a:cxn>
                  <a:cxn ang="0">
                    <a:pos x="40" y="82"/>
                  </a:cxn>
                  <a:cxn ang="0">
                    <a:pos x="48" y="73"/>
                  </a:cxn>
                  <a:cxn ang="0">
                    <a:pos x="52" y="64"/>
                  </a:cxn>
                  <a:cxn ang="0">
                    <a:pos x="59" y="55"/>
                  </a:cxn>
                  <a:cxn ang="0">
                    <a:pos x="59" y="50"/>
                  </a:cxn>
                  <a:cxn ang="0">
                    <a:pos x="57" y="42"/>
                  </a:cxn>
                  <a:cxn ang="0">
                    <a:pos x="53" y="39"/>
                  </a:cxn>
                  <a:cxn ang="0">
                    <a:pos x="44" y="33"/>
                  </a:cxn>
                  <a:cxn ang="0">
                    <a:pos x="40" y="31"/>
                  </a:cxn>
                  <a:cxn ang="0">
                    <a:pos x="37" y="27"/>
                  </a:cxn>
                  <a:cxn ang="0">
                    <a:pos x="33" y="19"/>
                  </a:cxn>
                  <a:cxn ang="0">
                    <a:pos x="29" y="12"/>
                  </a:cxn>
                </a:cxnLst>
                <a:rect l="0" t="0" r="r" b="b"/>
                <a:pathLst>
                  <a:path w="59" h="90">
                    <a:moveTo>
                      <a:pt x="29" y="12"/>
                    </a:moveTo>
                    <a:lnTo>
                      <a:pt x="26" y="8"/>
                    </a:lnTo>
                    <a:lnTo>
                      <a:pt x="17" y="4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0" y="22"/>
                    </a:lnTo>
                    <a:lnTo>
                      <a:pt x="2" y="31"/>
                    </a:lnTo>
                    <a:lnTo>
                      <a:pt x="3" y="40"/>
                    </a:lnTo>
                    <a:lnTo>
                      <a:pt x="5" y="46"/>
                    </a:lnTo>
                    <a:lnTo>
                      <a:pt x="7" y="55"/>
                    </a:lnTo>
                    <a:lnTo>
                      <a:pt x="7" y="61"/>
                    </a:lnTo>
                    <a:lnTo>
                      <a:pt x="9" y="68"/>
                    </a:lnTo>
                    <a:lnTo>
                      <a:pt x="15" y="76"/>
                    </a:lnTo>
                    <a:lnTo>
                      <a:pt x="21" y="84"/>
                    </a:lnTo>
                    <a:lnTo>
                      <a:pt x="24" y="86"/>
                    </a:lnTo>
                    <a:lnTo>
                      <a:pt x="31" y="90"/>
                    </a:lnTo>
                    <a:lnTo>
                      <a:pt x="34" y="86"/>
                    </a:lnTo>
                    <a:lnTo>
                      <a:pt x="40" y="82"/>
                    </a:lnTo>
                    <a:lnTo>
                      <a:pt x="48" y="73"/>
                    </a:lnTo>
                    <a:lnTo>
                      <a:pt x="52" y="64"/>
                    </a:lnTo>
                    <a:lnTo>
                      <a:pt x="59" y="55"/>
                    </a:lnTo>
                    <a:lnTo>
                      <a:pt x="59" y="50"/>
                    </a:lnTo>
                    <a:lnTo>
                      <a:pt x="57" y="42"/>
                    </a:lnTo>
                    <a:lnTo>
                      <a:pt x="53" y="39"/>
                    </a:lnTo>
                    <a:lnTo>
                      <a:pt x="44" y="33"/>
                    </a:lnTo>
                    <a:lnTo>
                      <a:pt x="40" y="31"/>
                    </a:lnTo>
                    <a:lnTo>
                      <a:pt x="37" y="27"/>
                    </a:lnTo>
                    <a:lnTo>
                      <a:pt x="33" y="19"/>
                    </a:lnTo>
                    <a:lnTo>
                      <a:pt x="29" y="12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385" name="Freeform 17"/>
              <p:cNvSpPr>
                <a:spLocks noChangeAspect="1"/>
              </p:cNvSpPr>
              <p:nvPr userDrawn="1"/>
            </p:nvSpPr>
            <p:spPr bwMode="auto">
              <a:xfrm>
                <a:off x="229" y="3896"/>
                <a:ext cx="21" cy="14"/>
              </a:xfrm>
              <a:custGeom>
                <a:avLst/>
                <a:gdLst/>
                <a:ahLst/>
                <a:cxnLst>
                  <a:cxn ang="0">
                    <a:pos x="60" y="2"/>
                  </a:cxn>
                  <a:cxn ang="0">
                    <a:pos x="61" y="4"/>
                  </a:cxn>
                  <a:cxn ang="0">
                    <a:pos x="63" y="7"/>
                  </a:cxn>
                  <a:cxn ang="0">
                    <a:pos x="60" y="12"/>
                  </a:cxn>
                  <a:cxn ang="0">
                    <a:pos x="55" y="20"/>
                  </a:cxn>
                  <a:cxn ang="0">
                    <a:pos x="49" y="26"/>
                  </a:cxn>
                  <a:cxn ang="0">
                    <a:pos x="40" y="37"/>
                  </a:cxn>
                  <a:cxn ang="0">
                    <a:pos x="31" y="44"/>
                  </a:cxn>
                  <a:cxn ang="0">
                    <a:pos x="24" y="43"/>
                  </a:cxn>
                  <a:cxn ang="0">
                    <a:pos x="17" y="42"/>
                  </a:cxn>
                  <a:cxn ang="0">
                    <a:pos x="11" y="40"/>
                  </a:cxn>
                  <a:cxn ang="0">
                    <a:pos x="6" y="38"/>
                  </a:cxn>
                  <a:cxn ang="0">
                    <a:pos x="4" y="35"/>
                  </a:cxn>
                  <a:cxn ang="0">
                    <a:pos x="2" y="32"/>
                  </a:cxn>
                  <a:cxn ang="0">
                    <a:pos x="0" y="28"/>
                  </a:cxn>
                  <a:cxn ang="0">
                    <a:pos x="0" y="25"/>
                  </a:cxn>
                  <a:cxn ang="0">
                    <a:pos x="0" y="21"/>
                  </a:cxn>
                  <a:cxn ang="0">
                    <a:pos x="2" y="17"/>
                  </a:cxn>
                  <a:cxn ang="0">
                    <a:pos x="6" y="10"/>
                  </a:cxn>
                  <a:cxn ang="0">
                    <a:pos x="8" y="9"/>
                  </a:cxn>
                  <a:cxn ang="0">
                    <a:pos x="11" y="9"/>
                  </a:cxn>
                  <a:cxn ang="0">
                    <a:pos x="15" y="9"/>
                  </a:cxn>
                  <a:cxn ang="0">
                    <a:pos x="19" y="9"/>
                  </a:cxn>
                  <a:cxn ang="0">
                    <a:pos x="27" y="10"/>
                  </a:cxn>
                  <a:cxn ang="0">
                    <a:pos x="36" y="11"/>
                  </a:cxn>
                  <a:cxn ang="0">
                    <a:pos x="39" y="10"/>
                  </a:cxn>
                  <a:cxn ang="0">
                    <a:pos x="43" y="7"/>
                  </a:cxn>
                  <a:cxn ang="0">
                    <a:pos x="48" y="4"/>
                  </a:cxn>
                  <a:cxn ang="0">
                    <a:pos x="53" y="0"/>
                  </a:cxn>
                  <a:cxn ang="0">
                    <a:pos x="60" y="2"/>
                  </a:cxn>
                </a:cxnLst>
                <a:rect l="0" t="0" r="r" b="b"/>
                <a:pathLst>
                  <a:path w="63" h="44">
                    <a:moveTo>
                      <a:pt x="60" y="2"/>
                    </a:moveTo>
                    <a:lnTo>
                      <a:pt x="61" y="4"/>
                    </a:lnTo>
                    <a:lnTo>
                      <a:pt x="63" y="7"/>
                    </a:lnTo>
                    <a:lnTo>
                      <a:pt x="60" y="12"/>
                    </a:lnTo>
                    <a:lnTo>
                      <a:pt x="55" y="20"/>
                    </a:lnTo>
                    <a:lnTo>
                      <a:pt x="49" y="26"/>
                    </a:lnTo>
                    <a:lnTo>
                      <a:pt x="40" y="37"/>
                    </a:lnTo>
                    <a:lnTo>
                      <a:pt x="31" y="44"/>
                    </a:lnTo>
                    <a:lnTo>
                      <a:pt x="24" y="43"/>
                    </a:lnTo>
                    <a:lnTo>
                      <a:pt x="17" y="42"/>
                    </a:lnTo>
                    <a:lnTo>
                      <a:pt x="11" y="40"/>
                    </a:lnTo>
                    <a:lnTo>
                      <a:pt x="6" y="38"/>
                    </a:lnTo>
                    <a:lnTo>
                      <a:pt x="4" y="35"/>
                    </a:lnTo>
                    <a:lnTo>
                      <a:pt x="2" y="32"/>
                    </a:lnTo>
                    <a:lnTo>
                      <a:pt x="0" y="28"/>
                    </a:lnTo>
                    <a:lnTo>
                      <a:pt x="0" y="25"/>
                    </a:lnTo>
                    <a:lnTo>
                      <a:pt x="0" y="21"/>
                    </a:lnTo>
                    <a:lnTo>
                      <a:pt x="2" y="17"/>
                    </a:lnTo>
                    <a:lnTo>
                      <a:pt x="6" y="10"/>
                    </a:lnTo>
                    <a:lnTo>
                      <a:pt x="8" y="9"/>
                    </a:lnTo>
                    <a:lnTo>
                      <a:pt x="11" y="9"/>
                    </a:lnTo>
                    <a:lnTo>
                      <a:pt x="15" y="9"/>
                    </a:lnTo>
                    <a:lnTo>
                      <a:pt x="19" y="9"/>
                    </a:lnTo>
                    <a:lnTo>
                      <a:pt x="27" y="10"/>
                    </a:lnTo>
                    <a:lnTo>
                      <a:pt x="36" y="11"/>
                    </a:lnTo>
                    <a:lnTo>
                      <a:pt x="39" y="10"/>
                    </a:lnTo>
                    <a:lnTo>
                      <a:pt x="43" y="7"/>
                    </a:lnTo>
                    <a:lnTo>
                      <a:pt x="48" y="4"/>
                    </a:lnTo>
                    <a:lnTo>
                      <a:pt x="53" y="0"/>
                    </a:lnTo>
                    <a:lnTo>
                      <a:pt x="60" y="2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386" name="Freeform 18"/>
              <p:cNvSpPr>
                <a:spLocks noChangeAspect="1"/>
              </p:cNvSpPr>
              <p:nvPr userDrawn="1"/>
            </p:nvSpPr>
            <p:spPr bwMode="auto">
              <a:xfrm>
                <a:off x="391" y="3340"/>
                <a:ext cx="11" cy="17"/>
              </a:xfrm>
              <a:custGeom>
                <a:avLst/>
                <a:gdLst/>
                <a:ahLst/>
                <a:cxnLst>
                  <a:cxn ang="0">
                    <a:pos x="33" y="12"/>
                  </a:cxn>
                  <a:cxn ang="0">
                    <a:pos x="31" y="1"/>
                  </a:cxn>
                  <a:cxn ang="0">
                    <a:pos x="21" y="0"/>
                  </a:cxn>
                  <a:cxn ang="0">
                    <a:pos x="1" y="14"/>
                  </a:cxn>
                  <a:cxn ang="0">
                    <a:pos x="0" y="20"/>
                  </a:cxn>
                  <a:cxn ang="0">
                    <a:pos x="0" y="28"/>
                  </a:cxn>
                  <a:cxn ang="0">
                    <a:pos x="8" y="46"/>
                  </a:cxn>
                  <a:cxn ang="0">
                    <a:pos x="17" y="52"/>
                  </a:cxn>
                  <a:cxn ang="0">
                    <a:pos x="26" y="52"/>
                  </a:cxn>
                  <a:cxn ang="0">
                    <a:pos x="27" y="50"/>
                  </a:cxn>
                  <a:cxn ang="0">
                    <a:pos x="29" y="41"/>
                  </a:cxn>
                  <a:cxn ang="0">
                    <a:pos x="33" y="29"/>
                  </a:cxn>
                  <a:cxn ang="0">
                    <a:pos x="33" y="12"/>
                  </a:cxn>
                </a:cxnLst>
                <a:rect l="0" t="0" r="r" b="b"/>
                <a:pathLst>
                  <a:path w="33" h="52">
                    <a:moveTo>
                      <a:pt x="33" y="12"/>
                    </a:moveTo>
                    <a:lnTo>
                      <a:pt x="31" y="1"/>
                    </a:lnTo>
                    <a:lnTo>
                      <a:pt x="21" y="0"/>
                    </a:lnTo>
                    <a:lnTo>
                      <a:pt x="1" y="14"/>
                    </a:lnTo>
                    <a:lnTo>
                      <a:pt x="0" y="20"/>
                    </a:lnTo>
                    <a:lnTo>
                      <a:pt x="0" y="28"/>
                    </a:lnTo>
                    <a:lnTo>
                      <a:pt x="8" y="46"/>
                    </a:lnTo>
                    <a:lnTo>
                      <a:pt x="17" y="52"/>
                    </a:lnTo>
                    <a:lnTo>
                      <a:pt x="26" y="52"/>
                    </a:lnTo>
                    <a:lnTo>
                      <a:pt x="27" y="50"/>
                    </a:lnTo>
                    <a:lnTo>
                      <a:pt x="29" y="41"/>
                    </a:lnTo>
                    <a:lnTo>
                      <a:pt x="33" y="29"/>
                    </a:lnTo>
                    <a:lnTo>
                      <a:pt x="33" y="12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387" name="Freeform 19"/>
              <p:cNvSpPr>
                <a:spLocks noChangeAspect="1"/>
              </p:cNvSpPr>
              <p:nvPr userDrawn="1"/>
            </p:nvSpPr>
            <p:spPr bwMode="auto">
              <a:xfrm>
                <a:off x="140" y="3960"/>
                <a:ext cx="71" cy="95"/>
              </a:xfrm>
              <a:custGeom>
                <a:avLst/>
                <a:gdLst/>
                <a:ahLst/>
                <a:cxnLst>
                  <a:cxn ang="0">
                    <a:pos x="11" y="283"/>
                  </a:cxn>
                  <a:cxn ang="0">
                    <a:pos x="0" y="248"/>
                  </a:cxn>
                  <a:cxn ang="0">
                    <a:pos x="14" y="218"/>
                  </a:cxn>
                  <a:cxn ang="0">
                    <a:pos x="28" y="196"/>
                  </a:cxn>
                  <a:cxn ang="0">
                    <a:pos x="23" y="172"/>
                  </a:cxn>
                  <a:cxn ang="0">
                    <a:pos x="44" y="146"/>
                  </a:cxn>
                  <a:cxn ang="0">
                    <a:pos x="68" y="125"/>
                  </a:cxn>
                  <a:cxn ang="0">
                    <a:pos x="93" y="105"/>
                  </a:cxn>
                  <a:cxn ang="0">
                    <a:pos x="70" y="90"/>
                  </a:cxn>
                  <a:cxn ang="0">
                    <a:pos x="63" y="73"/>
                  </a:cxn>
                  <a:cxn ang="0">
                    <a:pos x="77" y="56"/>
                  </a:cxn>
                  <a:cxn ang="0">
                    <a:pos x="105" y="61"/>
                  </a:cxn>
                  <a:cxn ang="0">
                    <a:pos x="115" y="74"/>
                  </a:cxn>
                  <a:cxn ang="0">
                    <a:pos x="131" y="67"/>
                  </a:cxn>
                  <a:cxn ang="0">
                    <a:pos x="160" y="39"/>
                  </a:cxn>
                  <a:cxn ang="0">
                    <a:pos x="181" y="4"/>
                  </a:cxn>
                  <a:cxn ang="0">
                    <a:pos x="200" y="10"/>
                  </a:cxn>
                  <a:cxn ang="0">
                    <a:pos x="209" y="63"/>
                  </a:cxn>
                  <a:cxn ang="0">
                    <a:pos x="181" y="86"/>
                  </a:cxn>
                  <a:cxn ang="0">
                    <a:pos x="158" y="97"/>
                  </a:cxn>
                  <a:cxn ang="0">
                    <a:pos x="139" y="115"/>
                  </a:cxn>
                  <a:cxn ang="0">
                    <a:pos x="118" y="141"/>
                  </a:cxn>
                  <a:cxn ang="0">
                    <a:pos x="97" y="154"/>
                  </a:cxn>
                  <a:cxn ang="0">
                    <a:pos x="85" y="152"/>
                  </a:cxn>
                  <a:cxn ang="0">
                    <a:pos x="76" y="154"/>
                  </a:cxn>
                  <a:cxn ang="0">
                    <a:pos x="73" y="161"/>
                  </a:cxn>
                  <a:cxn ang="0">
                    <a:pos x="97" y="196"/>
                  </a:cxn>
                  <a:cxn ang="0">
                    <a:pos x="73" y="201"/>
                  </a:cxn>
                  <a:cxn ang="0">
                    <a:pos x="57" y="213"/>
                  </a:cxn>
                  <a:cxn ang="0">
                    <a:pos x="74" y="232"/>
                  </a:cxn>
                  <a:cxn ang="0">
                    <a:pos x="62" y="262"/>
                  </a:cxn>
                  <a:cxn ang="0">
                    <a:pos x="40" y="276"/>
                  </a:cxn>
                </a:cxnLst>
                <a:rect l="0" t="0" r="r" b="b"/>
                <a:pathLst>
                  <a:path w="214" h="287">
                    <a:moveTo>
                      <a:pt x="19" y="287"/>
                    </a:moveTo>
                    <a:lnTo>
                      <a:pt x="11" y="283"/>
                    </a:lnTo>
                    <a:lnTo>
                      <a:pt x="3" y="266"/>
                    </a:lnTo>
                    <a:lnTo>
                      <a:pt x="0" y="248"/>
                    </a:lnTo>
                    <a:lnTo>
                      <a:pt x="4" y="230"/>
                    </a:lnTo>
                    <a:lnTo>
                      <a:pt x="14" y="218"/>
                    </a:lnTo>
                    <a:lnTo>
                      <a:pt x="25" y="203"/>
                    </a:lnTo>
                    <a:lnTo>
                      <a:pt x="28" y="196"/>
                    </a:lnTo>
                    <a:lnTo>
                      <a:pt x="27" y="188"/>
                    </a:lnTo>
                    <a:lnTo>
                      <a:pt x="23" y="172"/>
                    </a:lnTo>
                    <a:lnTo>
                      <a:pt x="25" y="158"/>
                    </a:lnTo>
                    <a:lnTo>
                      <a:pt x="44" y="146"/>
                    </a:lnTo>
                    <a:lnTo>
                      <a:pt x="62" y="129"/>
                    </a:lnTo>
                    <a:lnTo>
                      <a:pt x="68" y="125"/>
                    </a:lnTo>
                    <a:lnTo>
                      <a:pt x="93" y="110"/>
                    </a:lnTo>
                    <a:lnTo>
                      <a:pt x="93" y="105"/>
                    </a:lnTo>
                    <a:lnTo>
                      <a:pt x="90" y="98"/>
                    </a:lnTo>
                    <a:lnTo>
                      <a:pt x="70" y="90"/>
                    </a:lnTo>
                    <a:lnTo>
                      <a:pt x="62" y="84"/>
                    </a:lnTo>
                    <a:lnTo>
                      <a:pt x="63" y="73"/>
                    </a:lnTo>
                    <a:lnTo>
                      <a:pt x="68" y="62"/>
                    </a:lnTo>
                    <a:lnTo>
                      <a:pt x="77" y="56"/>
                    </a:lnTo>
                    <a:lnTo>
                      <a:pt x="96" y="57"/>
                    </a:lnTo>
                    <a:lnTo>
                      <a:pt x="105" y="61"/>
                    </a:lnTo>
                    <a:lnTo>
                      <a:pt x="111" y="68"/>
                    </a:lnTo>
                    <a:lnTo>
                      <a:pt x="115" y="74"/>
                    </a:lnTo>
                    <a:lnTo>
                      <a:pt x="122" y="74"/>
                    </a:lnTo>
                    <a:lnTo>
                      <a:pt x="131" y="67"/>
                    </a:lnTo>
                    <a:lnTo>
                      <a:pt x="146" y="52"/>
                    </a:lnTo>
                    <a:lnTo>
                      <a:pt x="160" y="39"/>
                    </a:lnTo>
                    <a:lnTo>
                      <a:pt x="167" y="24"/>
                    </a:lnTo>
                    <a:lnTo>
                      <a:pt x="181" y="4"/>
                    </a:lnTo>
                    <a:lnTo>
                      <a:pt x="189" y="0"/>
                    </a:lnTo>
                    <a:lnTo>
                      <a:pt x="200" y="10"/>
                    </a:lnTo>
                    <a:lnTo>
                      <a:pt x="214" y="43"/>
                    </a:lnTo>
                    <a:lnTo>
                      <a:pt x="209" y="63"/>
                    </a:lnTo>
                    <a:lnTo>
                      <a:pt x="195" y="80"/>
                    </a:lnTo>
                    <a:lnTo>
                      <a:pt x="181" y="86"/>
                    </a:lnTo>
                    <a:lnTo>
                      <a:pt x="163" y="92"/>
                    </a:lnTo>
                    <a:lnTo>
                      <a:pt x="158" y="97"/>
                    </a:lnTo>
                    <a:lnTo>
                      <a:pt x="146" y="113"/>
                    </a:lnTo>
                    <a:lnTo>
                      <a:pt x="139" y="115"/>
                    </a:lnTo>
                    <a:lnTo>
                      <a:pt x="127" y="126"/>
                    </a:lnTo>
                    <a:lnTo>
                      <a:pt x="118" y="141"/>
                    </a:lnTo>
                    <a:lnTo>
                      <a:pt x="107" y="148"/>
                    </a:lnTo>
                    <a:lnTo>
                      <a:pt x="97" y="154"/>
                    </a:lnTo>
                    <a:lnTo>
                      <a:pt x="89" y="154"/>
                    </a:lnTo>
                    <a:lnTo>
                      <a:pt x="85" y="152"/>
                    </a:lnTo>
                    <a:lnTo>
                      <a:pt x="80" y="150"/>
                    </a:lnTo>
                    <a:lnTo>
                      <a:pt x="76" y="154"/>
                    </a:lnTo>
                    <a:lnTo>
                      <a:pt x="73" y="158"/>
                    </a:lnTo>
                    <a:lnTo>
                      <a:pt x="73" y="161"/>
                    </a:lnTo>
                    <a:lnTo>
                      <a:pt x="97" y="192"/>
                    </a:lnTo>
                    <a:lnTo>
                      <a:pt x="97" y="196"/>
                    </a:lnTo>
                    <a:lnTo>
                      <a:pt x="88" y="201"/>
                    </a:lnTo>
                    <a:lnTo>
                      <a:pt x="73" y="201"/>
                    </a:lnTo>
                    <a:lnTo>
                      <a:pt x="63" y="204"/>
                    </a:lnTo>
                    <a:lnTo>
                      <a:pt x="57" y="213"/>
                    </a:lnTo>
                    <a:lnTo>
                      <a:pt x="60" y="219"/>
                    </a:lnTo>
                    <a:lnTo>
                      <a:pt x="74" y="232"/>
                    </a:lnTo>
                    <a:lnTo>
                      <a:pt x="74" y="241"/>
                    </a:lnTo>
                    <a:lnTo>
                      <a:pt x="62" y="262"/>
                    </a:lnTo>
                    <a:lnTo>
                      <a:pt x="46" y="273"/>
                    </a:lnTo>
                    <a:lnTo>
                      <a:pt x="40" y="276"/>
                    </a:lnTo>
                    <a:lnTo>
                      <a:pt x="19" y="287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388" name="Freeform 20"/>
              <p:cNvSpPr>
                <a:spLocks noChangeAspect="1"/>
              </p:cNvSpPr>
              <p:nvPr userDrawn="1"/>
            </p:nvSpPr>
            <p:spPr bwMode="auto">
              <a:xfrm>
                <a:off x="471" y="3169"/>
                <a:ext cx="117" cy="114"/>
              </a:xfrm>
              <a:custGeom>
                <a:avLst/>
                <a:gdLst/>
                <a:ahLst/>
                <a:cxnLst>
                  <a:cxn ang="0">
                    <a:pos x="299" y="335"/>
                  </a:cxn>
                  <a:cxn ang="0">
                    <a:pos x="295" y="314"/>
                  </a:cxn>
                  <a:cxn ang="0">
                    <a:pos x="271" y="306"/>
                  </a:cxn>
                  <a:cxn ang="0">
                    <a:pos x="254" y="315"/>
                  </a:cxn>
                  <a:cxn ang="0">
                    <a:pos x="237" y="327"/>
                  </a:cxn>
                  <a:cxn ang="0">
                    <a:pos x="216" y="334"/>
                  </a:cxn>
                  <a:cxn ang="0">
                    <a:pos x="200" y="331"/>
                  </a:cxn>
                  <a:cxn ang="0">
                    <a:pos x="188" y="306"/>
                  </a:cxn>
                  <a:cxn ang="0">
                    <a:pos x="171" y="310"/>
                  </a:cxn>
                  <a:cxn ang="0">
                    <a:pos x="150" y="306"/>
                  </a:cxn>
                  <a:cxn ang="0">
                    <a:pos x="134" y="290"/>
                  </a:cxn>
                  <a:cxn ang="0">
                    <a:pos x="116" y="265"/>
                  </a:cxn>
                  <a:cxn ang="0">
                    <a:pos x="114" y="239"/>
                  </a:cxn>
                  <a:cxn ang="0">
                    <a:pos x="100" y="207"/>
                  </a:cxn>
                  <a:cxn ang="0">
                    <a:pos x="81" y="175"/>
                  </a:cxn>
                  <a:cxn ang="0">
                    <a:pos x="48" y="173"/>
                  </a:cxn>
                  <a:cxn ang="0">
                    <a:pos x="48" y="205"/>
                  </a:cxn>
                  <a:cxn ang="0">
                    <a:pos x="42" y="226"/>
                  </a:cxn>
                  <a:cxn ang="0">
                    <a:pos x="10" y="214"/>
                  </a:cxn>
                  <a:cxn ang="0">
                    <a:pos x="5" y="196"/>
                  </a:cxn>
                  <a:cxn ang="0">
                    <a:pos x="2" y="170"/>
                  </a:cxn>
                  <a:cxn ang="0">
                    <a:pos x="2" y="150"/>
                  </a:cxn>
                  <a:cxn ang="0">
                    <a:pos x="8" y="134"/>
                  </a:cxn>
                  <a:cxn ang="0">
                    <a:pos x="10" y="100"/>
                  </a:cxn>
                  <a:cxn ang="0">
                    <a:pos x="30" y="66"/>
                  </a:cxn>
                  <a:cxn ang="0">
                    <a:pos x="56" y="52"/>
                  </a:cxn>
                  <a:cxn ang="0">
                    <a:pos x="82" y="60"/>
                  </a:cxn>
                  <a:cxn ang="0">
                    <a:pos x="91" y="45"/>
                  </a:cxn>
                  <a:cxn ang="0">
                    <a:pos x="93" y="24"/>
                  </a:cxn>
                  <a:cxn ang="0">
                    <a:pos x="149" y="37"/>
                  </a:cxn>
                  <a:cxn ang="0">
                    <a:pos x="182" y="14"/>
                  </a:cxn>
                  <a:cxn ang="0">
                    <a:pos x="215" y="0"/>
                  </a:cxn>
                  <a:cxn ang="0">
                    <a:pos x="256" y="25"/>
                  </a:cxn>
                  <a:cxn ang="0">
                    <a:pos x="262" y="78"/>
                  </a:cxn>
                  <a:cxn ang="0">
                    <a:pos x="248" y="103"/>
                  </a:cxn>
                  <a:cxn ang="0">
                    <a:pos x="219" y="122"/>
                  </a:cxn>
                  <a:cxn ang="0">
                    <a:pos x="228" y="145"/>
                  </a:cxn>
                  <a:cxn ang="0">
                    <a:pos x="266" y="154"/>
                  </a:cxn>
                  <a:cxn ang="0">
                    <a:pos x="315" y="144"/>
                  </a:cxn>
                  <a:cxn ang="0">
                    <a:pos x="288" y="190"/>
                  </a:cxn>
                  <a:cxn ang="0">
                    <a:pos x="328" y="220"/>
                  </a:cxn>
                  <a:cxn ang="0">
                    <a:pos x="343" y="253"/>
                  </a:cxn>
                  <a:cxn ang="0">
                    <a:pos x="347" y="308"/>
                  </a:cxn>
                  <a:cxn ang="0">
                    <a:pos x="308" y="337"/>
                  </a:cxn>
                </a:cxnLst>
                <a:rect l="0" t="0" r="r" b="b"/>
                <a:pathLst>
                  <a:path w="352" h="342">
                    <a:moveTo>
                      <a:pt x="305" y="342"/>
                    </a:moveTo>
                    <a:lnTo>
                      <a:pt x="304" y="340"/>
                    </a:lnTo>
                    <a:lnTo>
                      <a:pt x="299" y="335"/>
                    </a:lnTo>
                    <a:lnTo>
                      <a:pt x="297" y="328"/>
                    </a:lnTo>
                    <a:lnTo>
                      <a:pt x="296" y="318"/>
                    </a:lnTo>
                    <a:lnTo>
                      <a:pt x="295" y="314"/>
                    </a:lnTo>
                    <a:lnTo>
                      <a:pt x="290" y="311"/>
                    </a:lnTo>
                    <a:lnTo>
                      <a:pt x="280" y="307"/>
                    </a:lnTo>
                    <a:lnTo>
                      <a:pt x="271" y="306"/>
                    </a:lnTo>
                    <a:lnTo>
                      <a:pt x="258" y="304"/>
                    </a:lnTo>
                    <a:lnTo>
                      <a:pt x="256" y="307"/>
                    </a:lnTo>
                    <a:lnTo>
                      <a:pt x="254" y="315"/>
                    </a:lnTo>
                    <a:lnTo>
                      <a:pt x="252" y="318"/>
                    </a:lnTo>
                    <a:lnTo>
                      <a:pt x="242" y="325"/>
                    </a:lnTo>
                    <a:lnTo>
                      <a:pt x="237" y="327"/>
                    </a:lnTo>
                    <a:lnTo>
                      <a:pt x="221" y="326"/>
                    </a:lnTo>
                    <a:lnTo>
                      <a:pt x="220" y="330"/>
                    </a:lnTo>
                    <a:lnTo>
                      <a:pt x="216" y="334"/>
                    </a:lnTo>
                    <a:lnTo>
                      <a:pt x="211" y="335"/>
                    </a:lnTo>
                    <a:lnTo>
                      <a:pt x="205" y="334"/>
                    </a:lnTo>
                    <a:lnTo>
                      <a:pt x="200" y="331"/>
                    </a:lnTo>
                    <a:lnTo>
                      <a:pt x="196" y="327"/>
                    </a:lnTo>
                    <a:lnTo>
                      <a:pt x="191" y="312"/>
                    </a:lnTo>
                    <a:lnTo>
                      <a:pt x="188" y="306"/>
                    </a:lnTo>
                    <a:lnTo>
                      <a:pt x="183" y="306"/>
                    </a:lnTo>
                    <a:lnTo>
                      <a:pt x="175" y="307"/>
                    </a:lnTo>
                    <a:lnTo>
                      <a:pt x="171" y="310"/>
                    </a:lnTo>
                    <a:lnTo>
                      <a:pt x="163" y="312"/>
                    </a:lnTo>
                    <a:lnTo>
                      <a:pt x="158" y="311"/>
                    </a:lnTo>
                    <a:lnTo>
                      <a:pt x="150" y="306"/>
                    </a:lnTo>
                    <a:lnTo>
                      <a:pt x="143" y="300"/>
                    </a:lnTo>
                    <a:lnTo>
                      <a:pt x="134" y="298"/>
                    </a:lnTo>
                    <a:lnTo>
                      <a:pt x="134" y="290"/>
                    </a:lnTo>
                    <a:lnTo>
                      <a:pt x="127" y="283"/>
                    </a:lnTo>
                    <a:lnTo>
                      <a:pt x="120" y="275"/>
                    </a:lnTo>
                    <a:lnTo>
                      <a:pt x="116" y="265"/>
                    </a:lnTo>
                    <a:lnTo>
                      <a:pt x="114" y="255"/>
                    </a:lnTo>
                    <a:lnTo>
                      <a:pt x="114" y="247"/>
                    </a:lnTo>
                    <a:lnTo>
                      <a:pt x="114" y="239"/>
                    </a:lnTo>
                    <a:lnTo>
                      <a:pt x="108" y="229"/>
                    </a:lnTo>
                    <a:lnTo>
                      <a:pt x="104" y="220"/>
                    </a:lnTo>
                    <a:lnTo>
                      <a:pt x="100" y="207"/>
                    </a:lnTo>
                    <a:lnTo>
                      <a:pt x="93" y="193"/>
                    </a:lnTo>
                    <a:lnTo>
                      <a:pt x="89" y="182"/>
                    </a:lnTo>
                    <a:lnTo>
                      <a:pt x="81" y="175"/>
                    </a:lnTo>
                    <a:lnTo>
                      <a:pt x="68" y="170"/>
                    </a:lnTo>
                    <a:lnTo>
                      <a:pt x="58" y="168"/>
                    </a:lnTo>
                    <a:lnTo>
                      <a:pt x="48" y="173"/>
                    </a:lnTo>
                    <a:lnTo>
                      <a:pt x="44" y="184"/>
                    </a:lnTo>
                    <a:lnTo>
                      <a:pt x="46" y="194"/>
                    </a:lnTo>
                    <a:lnTo>
                      <a:pt x="48" y="205"/>
                    </a:lnTo>
                    <a:lnTo>
                      <a:pt x="49" y="215"/>
                    </a:lnTo>
                    <a:lnTo>
                      <a:pt x="47" y="224"/>
                    </a:lnTo>
                    <a:lnTo>
                      <a:pt x="42" y="226"/>
                    </a:lnTo>
                    <a:lnTo>
                      <a:pt x="33" y="226"/>
                    </a:lnTo>
                    <a:lnTo>
                      <a:pt x="21" y="220"/>
                    </a:lnTo>
                    <a:lnTo>
                      <a:pt x="10" y="214"/>
                    </a:lnTo>
                    <a:lnTo>
                      <a:pt x="2" y="207"/>
                    </a:lnTo>
                    <a:lnTo>
                      <a:pt x="0" y="206"/>
                    </a:lnTo>
                    <a:lnTo>
                      <a:pt x="5" y="196"/>
                    </a:lnTo>
                    <a:lnTo>
                      <a:pt x="6" y="188"/>
                    </a:lnTo>
                    <a:lnTo>
                      <a:pt x="6" y="180"/>
                    </a:lnTo>
                    <a:lnTo>
                      <a:pt x="2" y="170"/>
                    </a:lnTo>
                    <a:lnTo>
                      <a:pt x="2" y="166"/>
                    </a:lnTo>
                    <a:lnTo>
                      <a:pt x="3" y="159"/>
                    </a:lnTo>
                    <a:lnTo>
                      <a:pt x="2" y="150"/>
                    </a:lnTo>
                    <a:lnTo>
                      <a:pt x="2" y="143"/>
                    </a:lnTo>
                    <a:lnTo>
                      <a:pt x="5" y="140"/>
                    </a:lnTo>
                    <a:lnTo>
                      <a:pt x="8" y="134"/>
                    </a:lnTo>
                    <a:lnTo>
                      <a:pt x="8" y="125"/>
                    </a:lnTo>
                    <a:lnTo>
                      <a:pt x="7" y="113"/>
                    </a:lnTo>
                    <a:lnTo>
                      <a:pt x="10" y="100"/>
                    </a:lnTo>
                    <a:lnTo>
                      <a:pt x="15" y="86"/>
                    </a:lnTo>
                    <a:lnTo>
                      <a:pt x="21" y="77"/>
                    </a:lnTo>
                    <a:lnTo>
                      <a:pt x="30" y="66"/>
                    </a:lnTo>
                    <a:lnTo>
                      <a:pt x="36" y="61"/>
                    </a:lnTo>
                    <a:lnTo>
                      <a:pt x="47" y="57"/>
                    </a:lnTo>
                    <a:lnTo>
                      <a:pt x="56" y="52"/>
                    </a:lnTo>
                    <a:lnTo>
                      <a:pt x="67" y="56"/>
                    </a:lnTo>
                    <a:lnTo>
                      <a:pt x="75" y="60"/>
                    </a:lnTo>
                    <a:lnTo>
                      <a:pt x="82" y="60"/>
                    </a:lnTo>
                    <a:lnTo>
                      <a:pt x="88" y="59"/>
                    </a:lnTo>
                    <a:lnTo>
                      <a:pt x="90" y="52"/>
                    </a:lnTo>
                    <a:lnTo>
                      <a:pt x="91" y="45"/>
                    </a:lnTo>
                    <a:lnTo>
                      <a:pt x="90" y="37"/>
                    </a:lnTo>
                    <a:lnTo>
                      <a:pt x="91" y="29"/>
                    </a:lnTo>
                    <a:lnTo>
                      <a:pt x="93" y="24"/>
                    </a:lnTo>
                    <a:lnTo>
                      <a:pt x="96" y="20"/>
                    </a:lnTo>
                    <a:lnTo>
                      <a:pt x="113" y="26"/>
                    </a:lnTo>
                    <a:lnTo>
                      <a:pt x="149" y="37"/>
                    </a:lnTo>
                    <a:lnTo>
                      <a:pt x="165" y="33"/>
                    </a:lnTo>
                    <a:lnTo>
                      <a:pt x="174" y="24"/>
                    </a:lnTo>
                    <a:lnTo>
                      <a:pt x="182" y="14"/>
                    </a:lnTo>
                    <a:lnTo>
                      <a:pt x="189" y="6"/>
                    </a:lnTo>
                    <a:lnTo>
                      <a:pt x="201" y="1"/>
                    </a:lnTo>
                    <a:lnTo>
                      <a:pt x="215" y="0"/>
                    </a:lnTo>
                    <a:lnTo>
                      <a:pt x="225" y="2"/>
                    </a:lnTo>
                    <a:lnTo>
                      <a:pt x="236" y="10"/>
                    </a:lnTo>
                    <a:lnTo>
                      <a:pt x="256" y="25"/>
                    </a:lnTo>
                    <a:lnTo>
                      <a:pt x="265" y="41"/>
                    </a:lnTo>
                    <a:lnTo>
                      <a:pt x="265" y="60"/>
                    </a:lnTo>
                    <a:lnTo>
                      <a:pt x="262" y="78"/>
                    </a:lnTo>
                    <a:lnTo>
                      <a:pt x="260" y="92"/>
                    </a:lnTo>
                    <a:lnTo>
                      <a:pt x="258" y="100"/>
                    </a:lnTo>
                    <a:lnTo>
                      <a:pt x="248" y="103"/>
                    </a:lnTo>
                    <a:lnTo>
                      <a:pt x="237" y="103"/>
                    </a:lnTo>
                    <a:lnTo>
                      <a:pt x="228" y="109"/>
                    </a:lnTo>
                    <a:lnTo>
                      <a:pt x="219" y="122"/>
                    </a:lnTo>
                    <a:lnTo>
                      <a:pt x="215" y="134"/>
                    </a:lnTo>
                    <a:lnTo>
                      <a:pt x="220" y="141"/>
                    </a:lnTo>
                    <a:lnTo>
                      <a:pt x="228" y="145"/>
                    </a:lnTo>
                    <a:lnTo>
                      <a:pt x="237" y="144"/>
                    </a:lnTo>
                    <a:lnTo>
                      <a:pt x="250" y="147"/>
                    </a:lnTo>
                    <a:lnTo>
                      <a:pt x="266" y="154"/>
                    </a:lnTo>
                    <a:lnTo>
                      <a:pt x="277" y="155"/>
                    </a:lnTo>
                    <a:lnTo>
                      <a:pt x="289" y="153"/>
                    </a:lnTo>
                    <a:lnTo>
                      <a:pt x="315" y="144"/>
                    </a:lnTo>
                    <a:lnTo>
                      <a:pt x="311" y="162"/>
                    </a:lnTo>
                    <a:lnTo>
                      <a:pt x="293" y="181"/>
                    </a:lnTo>
                    <a:lnTo>
                      <a:pt x="288" y="190"/>
                    </a:lnTo>
                    <a:lnTo>
                      <a:pt x="314" y="196"/>
                    </a:lnTo>
                    <a:lnTo>
                      <a:pt x="324" y="213"/>
                    </a:lnTo>
                    <a:lnTo>
                      <a:pt x="328" y="220"/>
                    </a:lnTo>
                    <a:lnTo>
                      <a:pt x="331" y="230"/>
                    </a:lnTo>
                    <a:lnTo>
                      <a:pt x="337" y="249"/>
                    </a:lnTo>
                    <a:lnTo>
                      <a:pt x="343" y="253"/>
                    </a:lnTo>
                    <a:lnTo>
                      <a:pt x="352" y="268"/>
                    </a:lnTo>
                    <a:lnTo>
                      <a:pt x="351" y="282"/>
                    </a:lnTo>
                    <a:lnTo>
                      <a:pt x="347" y="308"/>
                    </a:lnTo>
                    <a:lnTo>
                      <a:pt x="341" y="313"/>
                    </a:lnTo>
                    <a:lnTo>
                      <a:pt x="311" y="330"/>
                    </a:lnTo>
                    <a:lnTo>
                      <a:pt x="308" y="337"/>
                    </a:lnTo>
                    <a:lnTo>
                      <a:pt x="305" y="342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389" name="Freeform 21"/>
              <p:cNvSpPr>
                <a:spLocks noChangeAspect="1"/>
              </p:cNvSpPr>
              <p:nvPr userDrawn="1"/>
            </p:nvSpPr>
            <p:spPr bwMode="auto">
              <a:xfrm>
                <a:off x="389" y="3139"/>
                <a:ext cx="114" cy="111"/>
              </a:xfrm>
              <a:custGeom>
                <a:avLst/>
                <a:gdLst/>
                <a:ahLst/>
                <a:cxnLst>
                  <a:cxn ang="0">
                    <a:pos x="79" y="301"/>
                  </a:cxn>
                  <a:cxn ang="0">
                    <a:pos x="87" y="273"/>
                  </a:cxn>
                  <a:cxn ang="0">
                    <a:pos x="94" y="254"/>
                  </a:cxn>
                  <a:cxn ang="0">
                    <a:pos x="113" y="240"/>
                  </a:cxn>
                  <a:cxn ang="0">
                    <a:pos x="125" y="218"/>
                  </a:cxn>
                  <a:cxn ang="0">
                    <a:pos x="137" y="207"/>
                  </a:cxn>
                  <a:cxn ang="0">
                    <a:pos x="145" y="187"/>
                  </a:cxn>
                  <a:cxn ang="0">
                    <a:pos x="128" y="171"/>
                  </a:cxn>
                  <a:cxn ang="0">
                    <a:pos x="111" y="182"/>
                  </a:cxn>
                  <a:cxn ang="0">
                    <a:pos x="87" y="179"/>
                  </a:cxn>
                  <a:cxn ang="0">
                    <a:pos x="57" y="170"/>
                  </a:cxn>
                  <a:cxn ang="0">
                    <a:pos x="19" y="166"/>
                  </a:cxn>
                  <a:cxn ang="0">
                    <a:pos x="5" y="158"/>
                  </a:cxn>
                  <a:cxn ang="0">
                    <a:pos x="8" y="135"/>
                  </a:cxn>
                  <a:cxn ang="0">
                    <a:pos x="79" y="94"/>
                  </a:cxn>
                  <a:cxn ang="0">
                    <a:pos x="110" y="61"/>
                  </a:cxn>
                  <a:cxn ang="0">
                    <a:pos x="118" y="33"/>
                  </a:cxn>
                  <a:cxn ang="0">
                    <a:pos x="151" y="24"/>
                  </a:cxn>
                  <a:cxn ang="0">
                    <a:pos x="173" y="15"/>
                  </a:cxn>
                  <a:cxn ang="0">
                    <a:pos x="192" y="19"/>
                  </a:cxn>
                  <a:cxn ang="0">
                    <a:pos x="211" y="10"/>
                  </a:cxn>
                  <a:cxn ang="0">
                    <a:pos x="235" y="8"/>
                  </a:cxn>
                  <a:cxn ang="0">
                    <a:pos x="254" y="13"/>
                  </a:cxn>
                  <a:cxn ang="0">
                    <a:pos x="264" y="7"/>
                  </a:cxn>
                  <a:cxn ang="0">
                    <a:pos x="280" y="15"/>
                  </a:cxn>
                  <a:cxn ang="0">
                    <a:pos x="293" y="86"/>
                  </a:cxn>
                  <a:cxn ang="0">
                    <a:pos x="338" y="114"/>
                  </a:cxn>
                  <a:cxn ang="0">
                    <a:pos x="336" y="135"/>
                  </a:cxn>
                  <a:cxn ang="0">
                    <a:pos x="327" y="150"/>
                  </a:cxn>
                  <a:cxn ang="0">
                    <a:pos x="301" y="142"/>
                  </a:cxn>
                  <a:cxn ang="0">
                    <a:pos x="275" y="156"/>
                  </a:cxn>
                  <a:cxn ang="0">
                    <a:pos x="255" y="190"/>
                  </a:cxn>
                  <a:cxn ang="0">
                    <a:pos x="253" y="224"/>
                  </a:cxn>
                  <a:cxn ang="0">
                    <a:pos x="247" y="240"/>
                  </a:cxn>
                  <a:cxn ang="0">
                    <a:pos x="247" y="260"/>
                  </a:cxn>
                  <a:cxn ang="0">
                    <a:pos x="250" y="286"/>
                  </a:cxn>
                  <a:cxn ang="0">
                    <a:pos x="220" y="287"/>
                  </a:cxn>
                  <a:cxn ang="0">
                    <a:pos x="170" y="271"/>
                  </a:cxn>
                  <a:cxn ang="0">
                    <a:pos x="159" y="290"/>
                  </a:cxn>
                  <a:cxn ang="0">
                    <a:pos x="143" y="297"/>
                  </a:cxn>
                  <a:cxn ang="0">
                    <a:pos x="123" y="313"/>
                  </a:cxn>
                  <a:cxn ang="0">
                    <a:pos x="122" y="328"/>
                  </a:cxn>
                  <a:cxn ang="0">
                    <a:pos x="105" y="334"/>
                  </a:cxn>
                </a:cxnLst>
                <a:rect l="0" t="0" r="r" b="b"/>
                <a:pathLst>
                  <a:path w="341" h="334">
                    <a:moveTo>
                      <a:pt x="92" y="334"/>
                    </a:moveTo>
                    <a:lnTo>
                      <a:pt x="85" y="308"/>
                    </a:lnTo>
                    <a:lnTo>
                      <a:pt x="79" y="301"/>
                    </a:lnTo>
                    <a:lnTo>
                      <a:pt x="85" y="293"/>
                    </a:lnTo>
                    <a:lnTo>
                      <a:pt x="87" y="282"/>
                    </a:lnTo>
                    <a:lnTo>
                      <a:pt x="87" y="273"/>
                    </a:lnTo>
                    <a:lnTo>
                      <a:pt x="88" y="263"/>
                    </a:lnTo>
                    <a:lnTo>
                      <a:pt x="89" y="260"/>
                    </a:lnTo>
                    <a:lnTo>
                      <a:pt x="94" y="254"/>
                    </a:lnTo>
                    <a:lnTo>
                      <a:pt x="99" y="248"/>
                    </a:lnTo>
                    <a:lnTo>
                      <a:pt x="106" y="243"/>
                    </a:lnTo>
                    <a:lnTo>
                      <a:pt x="113" y="240"/>
                    </a:lnTo>
                    <a:lnTo>
                      <a:pt x="120" y="232"/>
                    </a:lnTo>
                    <a:lnTo>
                      <a:pt x="123" y="225"/>
                    </a:lnTo>
                    <a:lnTo>
                      <a:pt x="125" y="218"/>
                    </a:lnTo>
                    <a:lnTo>
                      <a:pt x="128" y="215"/>
                    </a:lnTo>
                    <a:lnTo>
                      <a:pt x="133" y="212"/>
                    </a:lnTo>
                    <a:lnTo>
                      <a:pt x="137" y="207"/>
                    </a:lnTo>
                    <a:lnTo>
                      <a:pt x="138" y="202"/>
                    </a:lnTo>
                    <a:lnTo>
                      <a:pt x="141" y="196"/>
                    </a:lnTo>
                    <a:lnTo>
                      <a:pt x="145" y="187"/>
                    </a:lnTo>
                    <a:lnTo>
                      <a:pt x="140" y="179"/>
                    </a:lnTo>
                    <a:lnTo>
                      <a:pt x="133" y="172"/>
                    </a:lnTo>
                    <a:lnTo>
                      <a:pt x="128" y="171"/>
                    </a:lnTo>
                    <a:lnTo>
                      <a:pt x="122" y="173"/>
                    </a:lnTo>
                    <a:lnTo>
                      <a:pt x="116" y="179"/>
                    </a:lnTo>
                    <a:lnTo>
                      <a:pt x="111" y="182"/>
                    </a:lnTo>
                    <a:lnTo>
                      <a:pt x="104" y="182"/>
                    </a:lnTo>
                    <a:lnTo>
                      <a:pt x="94" y="181"/>
                    </a:lnTo>
                    <a:lnTo>
                      <a:pt x="87" y="179"/>
                    </a:lnTo>
                    <a:lnTo>
                      <a:pt x="80" y="176"/>
                    </a:lnTo>
                    <a:lnTo>
                      <a:pt x="70" y="173"/>
                    </a:lnTo>
                    <a:lnTo>
                      <a:pt x="57" y="170"/>
                    </a:lnTo>
                    <a:lnTo>
                      <a:pt x="46" y="168"/>
                    </a:lnTo>
                    <a:lnTo>
                      <a:pt x="30" y="168"/>
                    </a:lnTo>
                    <a:lnTo>
                      <a:pt x="19" y="166"/>
                    </a:lnTo>
                    <a:lnTo>
                      <a:pt x="12" y="163"/>
                    </a:lnTo>
                    <a:lnTo>
                      <a:pt x="7" y="161"/>
                    </a:lnTo>
                    <a:lnTo>
                      <a:pt x="5" y="158"/>
                    </a:lnTo>
                    <a:lnTo>
                      <a:pt x="0" y="154"/>
                    </a:lnTo>
                    <a:lnTo>
                      <a:pt x="7" y="152"/>
                    </a:lnTo>
                    <a:lnTo>
                      <a:pt x="8" y="135"/>
                    </a:lnTo>
                    <a:lnTo>
                      <a:pt x="61" y="100"/>
                    </a:lnTo>
                    <a:lnTo>
                      <a:pt x="65" y="94"/>
                    </a:lnTo>
                    <a:lnTo>
                      <a:pt x="79" y="94"/>
                    </a:lnTo>
                    <a:lnTo>
                      <a:pt x="99" y="82"/>
                    </a:lnTo>
                    <a:lnTo>
                      <a:pt x="106" y="71"/>
                    </a:lnTo>
                    <a:lnTo>
                      <a:pt x="110" y="61"/>
                    </a:lnTo>
                    <a:lnTo>
                      <a:pt x="110" y="52"/>
                    </a:lnTo>
                    <a:lnTo>
                      <a:pt x="112" y="44"/>
                    </a:lnTo>
                    <a:lnTo>
                      <a:pt x="118" y="33"/>
                    </a:lnTo>
                    <a:lnTo>
                      <a:pt x="120" y="29"/>
                    </a:lnTo>
                    <a:lnTo>
                      <a:pt x="129" y="24"/>
                    </a:lnTo>
                    <a:lnTo>
                      <a:pt x="151" y="24"/>
                    </a:lnTo>
                    <a:lnTo>
                      <a:pt x="163" y="21"/>
                    </a:lnTo>
                    <a:lnTo>
                      <a:pt x="170" y="17"/>
                    </a:lnTo>
                    <a:lnTo>
                      <a:pt x="173" y="15"/>
                    </a:lnTo>
                    <a:lnTo>
                      <a:pt x="180" y="15"/>
                    </a:lnTo>
                    <a:lnTo>
                      <a:pt x="185" y="16"/>
                    </a:lnTo>
                    <a:lnTo>
                      <a:pt x="192" y="19"/>
                    </a:lnTo>
                    <a:lnTo>
                      <a:pt x="196" y="19"/>
                    </a:lnTo>
                    <a:lnTo>
                      <a:pt x="202" y="16"/>
                    </a:lnTo>
                    <a:lnTo>
                      <a:pt x="211" y="10"/>
                    </a:lnTo>
                    <a:lnTo>
                      <a:pt x="218" y="7"/>
                    </a:lnTo>
                    <a:lnTo>
                      <a:pt x="226" y="7"/>
                    </a:lnTo>
                    <a:lnTo>
                      <a:pt x="235" y="8"/>
                    </a:lnTo>
                    <a:lnTo>
                      <a:pt x="239" y="10"/>
                    </a:lnTo>
                    <a:lnTo>
                      <a:pt x="247" y="12"/>
                    </a:lnTo>
                    <a:lnTo>
                      <a:pt x="254" y="13"/>
                    </a:lnTo>
                    <a:lnTo>
                      <a:pt x="258" y="11"/>
                    </a:lnTo>
                    <a:lnTo>
                      <a:pt x="262" y="8"/>
                    </a:lnTo>
                    <a:lnTo>
                      <a:pt x="264" y="7"/>
                    </a:lnTo>
                    <a:lnTo>
                      <a:pt x="271" y="0"/>
                    </a:lnTo>
                    <a:lnTo>
                      <a:pt x="278" y="3"/>
                    </a:lnTo>
                    <a:lnTo>
                      <a:pt x="280" y="15"/>
                    </a:lnTo>
                    <a:lnTo>
                      <a:pt x="280" y="43"/>
                    </a:lnTo>
                    <a:lnTo>
                      <a:pt x="284" y="67"/>
                    </a:lnTo>
                    <a:lnTo>
                      <a:pt x="293" y="86"/>
                    </a:lnTo>
                    <a:lnTo>
                      <a:pt x="310" y="97"/>
                    </a:lnTo>
                    <a:lnTo>
                      <a:pt x="341" y="110"/>
                    </a:lnTo>
                    <a:lnTo>
                      <a:pt x="338" y="114"/>
                    </a:lnTo>
                    <a:lnTo>
                      <a:pt x="336" y="119"/>
                    </a:lnTo>
                    <a:lnTo>
                      <a:pt x="335" y="127"/>
                    </a:lnTo>
                    <a:lnTo>
                      <a:pt x="336" y="135"/>
                    </a:lnTo>
                    <a:lnTo>
                      <a:pt x="335" y="142"/>
                    </a:lnTo>
                    <a:lnTo>
                      <a:pt x="333" y="149"/>
                    </a:lnTo>
                    <a:lnTo>
                      <a:pt x="327" y="150"/>
                    </a:lnTo>
                    <a:lnTo>
                      <a:pt x="320" y="150"/>
                    </a:lnTo>
                    <a:lnTo>
                      <a:pt x="312" y="146"/>
                    </a:lnTo>
                    <a:lnTo>
                      <a:pt x="301" y="142"/>
                    </a:lnTo>
                    <a:lnTo>
                      <a:pt x="292" y="147"/>
                    </a:lnTo>
                    <a:lnTo>
                      <a:pt x="281" y="151"/>
                    </a:lnTo>
                    <a:lnTo>
                      <a:pt x="275" y="156"/>
                    </a:lnTo>
                    <a:lnTo>
                      <a:pt x="266" y="167"/>
                    </a:lnTo>
                    <a:lnTo>
                      <a:pt x="260" y="176"/>
                    </a:lnTo>
                    <a:lnTo>
                      <a:pt x="255" y="190"/>
                    </a:lnTo>
                    <a:lnTo>
                      <a:pt x="252" y="203"/>
                    </a:lnTo>
                    <a:lnTo>
                      <a:pt x="253" y="215"/>
                    </a:lnTo>
                    <a:lnTo>
                      <a:pt x="253" y="224"/>
                    </a:lnTo>
                    <a:lnTo>
                      <a:pt x="250" y="230"/>
                    </a:lnTo>
                    <a:lnTo>
                      <a:pt x="247" y="233"/>
                    </a:lnTo>
                    <a:lnTo>
                      <a:pt x="247" y="240"/>
                    </a:lnTo>
                    <a:lnTo>
                      <a:pt x="248" y="249"/>
                    </a:lnTo>
                    <a:lnTo>
                      <a:pt x="247" y="256"/>
                    </a:lnTo>
                    <a:lnTo>
                      <a:pt x="247" y="260"/>
                    </a:lnTo>
                    <a:lnTo>
                      <a:pt x="251" y="270"/>
                    </a:lnTo>
                    <a:lnTo>
                      <a:pt x="251" y="278"/>
                    </a:lnTo>
                    <a:lnTo>
                      <a:pt x="250" y="286"/>
                    </a:lnTo>
                    <a:lnTo>
                      <a:pt x="245" y="296"/>
                    </a:lnTo>
                    <a:lnTo>
                      <a:pt x="235" y="293"/>
                    </a:lnTo>
                    <a:lnTo>
                      <a:pt x="220" y="287"/>
                    </a:lnTo>
                    <a:lnTo>
                      <a:pt x="205" y="280"/>
                    </a:lnTo>
                    <a:lnTo>
                      <a:pt x="181" y="273"/>
                    </a:lnTo>
                    <a:lnTo>
                      <a:pt x="170" y="271"/>
                    </a:lnTo>
                    <a:lnTo>
                      <a:pt x="165" y="273"/>
                    </a:lnTo>
                    <a:lnTo>
                      <a:pt x="162" y="278"/>
                    </a:lnTo>
                    <a:lnTo>
                      <a:pt x="159" y="290"/>
                    </a:lnTo>
                    <a:lnTo>
                      <a:pt x="153" y="291"/>
                    </a:lnTo>
                    <a:lnTo>
                      <a:pt x="145" y="291"/>
                    </a:lnTo>
                    <a:lnTo>
                      <a:pt x="143" y="297"/>
                    </a:lnTo>
                    <a:lnTo>
                      <a:pt x="137" y="302"/>
                    </a:lnTo>
                    <a:lnTo>
                      <a:pt x="131" y="307"/>
                    </a:lnTo>
                    <a:lnTo>
                      <a:pt x="123" y="313"/>
                    </a:lnTo>
                    <a:lnTo>
                      <a:pt x="122" y="315"/>
                    </a:lnTo>
                    <a:lnTo>
                      <a:pt x="122" y="322"/>
                    </a:lnTo>
                    <a:lnTo>
                      <a:pt x="122" y="328"/>
                    </a:lnTo>
                    <a:lnTo>
                      <a:pt x="116" y="331"/>
                    </a:lnTo>
                    <a:lnTo>
                      <a:pt x="111" y="333"/>
                    </a:lnTo>
                    <a:lnTo>
                      <a:pt x="105" y="334"/>
                    </a:lnTo>
                    <a:lnTo>
                      <a:pt x="92" y="334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390" name="Freeform 22"/>
              <p:cNvSpPr>
                <a:spLocks noChangeAspect="1"/>
              </p:cNvSpPr>
              <p:nvPr userDrawn="1"/>
            </p:nvSpPr>
            <p:spPr bwMode="auto">
              <a:xfrm>
                <a:off x="359" y="3182"/>
                <a:ext cx="79" cy="74"/>
              </a:xfrm>
              <a:custGeom>
                <a:avLst/>
                <a:gdLst/>
                <a:ahLst/>
                <a:cxnLst>
                  <a:cxn ang="0">
                    <a:pos x="122" y="215"/>
                  </a:cxn>
                  <a:cxn ang="0">
                    <a:pos x="92" y="209"/>
                  </a:cxn>
                  <a:cxn ang="0">
                    <a:pos x="65" y="186"/>
                  </a:cxn>
                  <a:cxn ang="0">
                    <a:pos x="49" y="173"/>
                  </a:cxn>
                  <a:cxn ang="0">
                    <a:pos x="51" y="159"/>
                  </a:cxn>
                  <a:cxn ang="0">
                    <a:pos x="46" y="150"/>
                  </a:cxn>
                  <a:cxn ang="0">
                    <a:pos x="32" y="150"/>
                  </a:cxn>
                  <a:cxn ang="0">
                    <a:pos x="16" y="141"/>
                  </a:cxn>
                  <a:cxn ang="0">
                    <a:pos x="7" y="94"/>
                  </a:cxn>
                  <a:cxn ang="0">
                    <a:pos x="22" y="79"/>
                  </a:cxn>
                  <a:cxn ang="0">
                    <a:pos x="17" y="69"/>
                  </a:cxn>
                  <a:cxn ang="0">
                    <a:pos x="0" y="47"/>
                  </a:cxn>
                  <a:cxn ang="0">
                    <a:pos x="6" y="32"/>
                  </a:cxn>
                  <a:cxn ang="0">
                    <a:pos x="32" y="0"/>
                  </a:cxn>
                  <a:cxn ang="0">
                    <a:pos x="61" y="27"/>
                  </a:cxn>
                  <a:cxn ang="0">
                    <a:pos x="91" y="26"/>
                  </a:cxn>
                  <a:cxn ang="0">
                    <a:pos x="98" y="33"/>
                  </a:cxn>
                  <a:cxn ang="0">
                    <a:pos x="110" y="38"/>
                  </a:cxn>
                  <a:cxn ang="0">
                    <a:pos x="137" y="40"/>
                  </a:cxn>
                  <a:cxn ang="0">
                    <a:pos x="161" y="45"/>
                  </a:cxn>
                  <a:cxn ang="0">
                    <a:pos x="178" y="51"/>
                  </a:cxn>
                  <a:cxn ang="0">
                    <a:pos x="195" y="54"/>
                  </a:cxn>
                  <a:cxn ang="0">
                    <a:pos x="207" y="51"/>
                  </a:cxn>
                  <a:cxn ang="0">
                    <a:pos x="219" y="43"/>
                  </a:cxn>
                  <a:cxn ang="0">
                    <a:pos x="231" y="51"/>
                  </a:cxn>
                  <a:cxn ang="0">
                    <a:pos x="232" y="68"/>
                  </a:cxn>
                  <a:cxn ang="0">
                    <a:pos x="228" y="79"/>
                  </a:cxn>
                  <a:cxn ang="0">
                    <a:pos x="219" y="87"/>
                  </a:cxn>
                  <a:cxn ang="0">
                    <a:pos x="214" y="97"/>
                  </a:cxn>
                  <a:cxn ang="0">
                    <a:pos x="204" y="112"/>
                  </a:cxn>
                  <a:cxn ang="0">
                    <a:pos x="190" y="120"/>
                  </a:cxn>
                  <a:cxn ang="0">
                    <a:pos x="180" y="132"/>
                  </a:cxn>
                  <a:cxn ang="0">
                    <a:pos x="178" y="145"/>
                  </a:cxn>
                  <a:cxn ang="0">
                    <a:pos x="176" y="165"/>
                  </a:cxn>
                  <a:cxn ang="0">
                    <a:pos x="169" y="171"/>
                  </a:cxn>
                  <a:cxn ang="0">
                    <a:pos x="127" y="148"/>
                  </a:cxn>
                  <a:cxn ang="0">
                    <a:pos x="112" y="163"/>
                  </a:cxn>
                  <a:cxn ang="0">
                    <a:pos x="111" y="178"/>
                  </a:cxn>
                  <a:cxn ang="0">
                    <a:pos x="127" y="194"/>
                  </a:cxn>
                  <a:cxn ang="0">
                    <a:pos x="132" y="222"/>
                  </a:cxn>
                </a:cxnLst>
                <a:rect l="0" t="0" r="r" b="b"/>
                <a:pathLst>
                  <a:path w="236" h="222">
                    <a:moveTo>
                      <a:pt x="132" y="222"/>
                    </a:moveTo>
                    <a:lnTo>
                      <a:pt x="122" y="215"/>
                    </a:lnTo>
                    <a:lnTo>
                      <a:pt x="105" y="213"/>
                    </a:lnTo>
                    <a:lnTo>
                      <a:pt x="92" y="209"/>
                    </a:lnTo>
                    <a:lnTo>
                      <a:pt x="86" y="206"/>
                    </a:lnTo>
                    <a:lnTo>
                      <a:pt x="65" y="186"/>
                    </a:lnTo>
                    <a:lnTo>
                      <a:pt x="54" y="177"/>
                    </a:lnTo>
                    <a:lnTo>
                      <a:pt x="49" y="173"/>
                    </a:lnTo>
                    <a:lnTo>
                      <a:pt x="49" y="169"/>
                    </a:lnTo>
                    <a:lnTo>
                      <a:pt x="51" y="159"/>
                    </a:lnTo>
                    <a:lnTo>
                      <a:pt x="50" y="155"/>
                    </a:lnTo>
                    <a:lnTo>
                      <a:pt x="46" y="150"/>
                    </a:lnTo>
                    <a:lnTo>
                      <a:pt x="41" y="149"/>
                    </a:lnTo>
                    <a:lnTo>
                      <a:pt x="32" y="150"/>
                    </a:lnTo>
                    <a:lnTo>
                      <a:pt x="24" y="147"/>
                    </a:lnTo>
                    <a:lnTo>
                      <a:pt x="16" y="141"/>
                    </a:lnTo>
                    <a:lnTo>
                      <a:pt x="3" y="103"/>
                    </a:lnTo>
                    <a:lnTo>
                      <a:pt x="7" y="94"/>
                    </a:lnTo>
                    <a:lnTo>
                      <a:pt x="20" y="84"/>
                    </a:lnTo>
                    <a:lnTo>
                      <a:pt x="22" y="79"/>
                    </a:lnTo>
                    <a:lnTo>
                      <a:pt x="21" y="72"/>
                    </a:lnTo>
                    <a:lnTo>
                      <a:pt x="17" y="69"/>
                    </a:lnTo>
                    <a:lnTo>
                      <a:pt x="1" y="57"/>
                    </a:lnTo>
                    <a:lnTo>
                      <a:pt x="0" y="47"/>
                    </a:lnTo>
                    <a:lnTo>
                      <a:pt x="0" y="34"/>
                    </a:lnTo>
                    <a:lnTo>
                      <a:pt x="6" y="32"/>
                    </a:lnTo>
                    <a:lnTo>
                      <a:pt x="14" y="21"/>
                    </a:lnTo>
                    <a:lnTo>
                      <a:pt x="32" y="0"/>
                    </a:lnTo>
                    <a:lnTo>
                      <a:pt x="39" y="5"/>
                    </a:lnTo>
                    <a:lnTo>
                      <a:pt x="61" y="27"/>
                    </a:lnTo>
                    <a:lnTo>
                      <a:pt x="74" y="30"/>
                    </a:lnTo>
                    <a:lnTo>
                      <a:pt x="91" y="26"/>
                    </a:lnTo>
                    <a:lnTo>
                      <a:pt x="96" y="30"/>
                    </a:lnTo>
                    <a:lnTo>
                      <a:pt x="98" y="33"/>
                    </a:lnTo>
                    <a:lnTo>
                      <a:pt x="103" y="35"/>
                    </a:lnTo>
                    <a:lnTo>
                      <a:pt x="110" y="38"/>
                    </a:lnTo>
                    <a:lnTo>
                      <a:pt x="121" y="40"/>
                    </a:lnTo>
                    <a:lnTo>
                      <a:pt x="137" y="40"/>
                    </a:lnTo>
                    <a:lnTo>
                      <a:pt x="148" y="42"/>
                    </a:lnTo>
                    <a:lnTo>
                      <a:pt x="161" y="45"/>
                    </a:lnTo>
                    <a:lnTo>
                      <a:pt x="171" y="48"/>
                    </a:lnTo>
                    <a:lnTo>
                      <a:pt x="178" y="51"/>
                    </a:lnTo>
                    <a:lnTo>
                      <a:pt x="185" y="53"/>
                    </a:lnTo>
                    <a:lnTo>
                      <a:pt x="195" y="54"/>
                    </a:lnTo>
                    <a:lnTo>
                      <a:pt x="202" y="54"/>
                    </a:lnTo>
                    <a:lnTo>
                      <a:pt x="207" y="51"/>
                    </a:lnTo>
                    <a:lnTo>
                      <a:pt x="213" y="45"/>
                    </a:lnTo>
                    <a:lnTo>
                      <a:pt x="219" y="43"/>
                    </a:lnTo>
                    <a:lnTo>
                      <a:pt x="224" y="44"/>
                    </a:lnTo>
                    <a:lnTo>
                      <a:pt x="231" y="51"/>
                    </a:lnTo>
                    <a:lnTo>
                      <a:pt x="236" y="59"/>
                    </a:lnTo>
                    <a:lnTo>
                      <a:pt x="232" y="68"/>
                    </a:lnTo>
                    <a:lnTo>
                      <a:pt x="229" y="74"/>
                    </a:lnTo>
                    <a:lnTo>
                      <a:pt x="228" y="79"/>
                    </a:lnTo>
                    <a:lnTo>
                      <a:pt x="224" y="84"/>
                    </a:lnTo>
                    <a:lnTo>
                      <a:pt x="219" y="87"/>
                    </a:lnTo>
                    <a:lnTo>
                      <a:pt x="216" y="90"/>
                    </a:lnTo>
                    <a:lnTo>
                      <a:pt x="214" y="97"/>
                    </a:lnTo>
                    <a:lnTo>
                      <a:pt x="211" y="104"/>
                    </a:lnTo>
                    <a:lnTo>
                      <a:pt x="204" y="112"/>
                    </a:lnTo>
                    <a:lnTo>
                      <a:pt x="197" y="115"/>
                    </a:lnTo>
                    <a:lnTo>
                      <a:pt x="190" y="120"/>
                    </a:lnTo>
                    <a:lnTo>
                      <a:pt x="185" y="126"/>
                    </a:lnTo>
                    <a:lnTo>
                      <a:pt x="180" y="132"/>
                    </a:lnTo>
                    <a:lnTo>
                      <a:pt x="179" y="135"/>
                    </a:lnTo>
                    <a:lnTo>
                      <a:pt x="178" y="145"/>
                    </a:lnTo>
                    <a:lnTo>
                      <a:pt x="178" y="154"/>
                    </a:lnTo>
                    <a:lnTo>
                      <a:pt x="176" y="165"/>
                    </a:lnTo>
                    <a:lnTo>
                      <a:pt x="170" y="173"/>
                    </a:lnTo>
                    <a:lnTo>
                      <a:pt x="169" y="171"/>
                    </a:lnTo>
                    <a:lnTo>
                      <a:pt x="144" y="153"/>
                    </a:lnTo>
                    <a:lnTo>
                      <a:pt x="127" y="148"/>
                    </a:lnTo>
                    <a:lnTo>
                      <a:pt x="116" y="153"/>
                    </a:lnTo>
                    <a:lnTo>
                      <a:pt x="112" y="163"/>
                    </a:lnTo>
                    <a:lnTo>
                      <a:pt x="111" y="170"/>
                    </a:lnTo>
                    <a:lnTo>
                      <a:pt x="111" y="178"/>
                    </a:lnTo>
                    <a:lnTo>
                      <a:pt x="121" y="186"/>
                    </a:lnTo>
                    <a:lnTo>
                      <a:pt x="127" y="194"/>
                    </a:lnTo>
                    <a:lnTo>
                      <a:pt x="129" y="203"/>
                    </a:lnTo>
                    <a:lnTo>
                      <a:pt x="132" y="222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391" name="Freeform 23"/>
              <p:cNvSpPr>
                <a:spLocks noChangeAspect="1"/>
              </p:cNvSpPr>
              <p:nvPr userDrawn="1"/>
            </p:nvSpPr>
            <p:spPr bwMode="auto">
              <a:xfrm>
                <a:off x="334" y="3193"/>
                <a:ext cx="87" cy="109"/>
              </a:xfrm>
              <a:custGeom>
                <a:avLst/>
                <a:gdLst/>
                <a:ahLst/>
                <a:cxnLst>
                  <a:cxn ang="0">
                    <a:pos x="196" y="181"/>
                  </a:cxn>
                  <a:cxn ang="0">
                    <a:pos x="166" y="175"/>
                  </a:cxn>
                  <a:cxn ang="0">
                    <a:pos x="139" y="152"/>
                  </a:cxn>
                  <a:cxn ang="0">
                    <a:pos x="123" y="139"/>
                  </a:cxn>
                  <a:cxn ang="0">
                    <a:pos x="125" y="125"/>
                  </a:cxn>
                  <a:cxn ang="0">
                    <a:pos x="120" y="116"/>
                  </a:cxn>
                  <a:cxn ang="0">
                    <a:pos x="106" y="116"/>
                  </a:cxn>
                  <a:cxn ang="0">
                    <a:pos x="90" y="107"/>
                  </a:cxn>
                  <a:cxn ang="0">
                    <a:pos x="81" y="60"/>
                  </a:cxn>
                  <a:cxn ang="0">
                    <a:pos x="96" y="45"/>
                  </a:cxn>
                  <a:cxn ang="0">
                    <a:pos x="91" y="35"/>
                  </a:cxn>
                  <a:cxn ang="0">
                    <a:pos x="74" y="13"/>
                  </a:cxn>
                  <a:cxn ang="0">
                    <a:pos x="63" y="5"/>
                  </a:cxn>
                  <a:cxn ang="0">
                    <a:pos x="28" y="33"/>
                  </a:cxn>
                  <a:cxn ang="0">
                    <a:pos x="7" y="49"/>
                  </a:cxn>
                  <a:cxn ang="0">
                    <a:pos x="0" y="88"/>
                  </a:cxn>
                  <a:cxn ang="0">
                    <a:pos x="21" y="113"/>
                  </a:cxn>
                  <a:cxn ang="0">
                    <a:pos x="41" y="125"/>
                  </a:cxn>
                  <a:cxn ang="0">
                    <a:pos x="38" y="146"/>
                  </a:cxn>
                  <a:cxn ang="0">
                    <a:pos x="45" y="159"/>
                  </a:cxn>
                  <a:cxn ang="0">
                    <a:pos x="69" y="162"/>
                  </a:cxn>
                  <a:cxn ang="0">
                    <a:pos x="91" y="160"/>
                  </a:cxn>
                  <a:cxn ang="0">
                    <a:pos x="107" y="178"/>
                  </a:cxn>
                  <a:cxn ang="0">
                    <a:pos x="107" y="202"/>
                  </a:cxn>
                  <a:cxn ang="0">
                    <a:pos x="98" y="217"/>
                  </a:cxn>
                  <a:cxn ang="0">
                    <a:pos x="80" y="220"/>
                  </a:cxn>
                  <a:cxn ang="0">
                    <a:pos x="79" y="176"/>
                  </a:cxn>
                  <a:cxn ang="0">
                    <a:pos x="70" y="169"/>
                  </a:cxn>
                  <a:cxn ang="0">
                    <a:pos x="64" y="167"/>
                  </a:cxn>
                  <a:cxn ang="0">
                    <a:pos x="56" y="169"/>
                  </a:cxn>
                  <a:cxn ang="0">
                    <a:pos x="38" y="161"/>
                  </a:cxn>
                  <a:cxn ang="0">
                    <a:pos x="23" y="148"/>
                  </a:cxn>
                  <a:cxn ang="0">
                    <a:pos x="6" y="151"/>
                  </a:cxn>
                  <a:cxn ang="0">
                    <a:pos x="3" y="164"/>
                  </a:cxn>
                  <a:cxn ang="0">
                    <a:pos x="13" y="176"/>
                  </a:cxn>
                  <a:cxn ang="0">
                    <a:pos x="17" y="186"/>
                  </a:cxn>
                  <a:cxn ang="0">
                    <a:pos x="25" y="217"/>
                  </a:cxn>
                  <a:cxn ang="0">
                    <a:pos x="51" y="239"/>
                  </a:cxn>
                  <a:cxn ang="0">
                    <a:pos x="59" y="287"/>
                  </a:cxn>
                  <a:cxn ang="0">
                    <a:pos x="55" y="302"/>
                  </a:cxn>
                  <a:cxn ang="0">
                    <a:pos x="54" y="321"/>
                  </a:cxn>
                  <a:cxn ang="0">
                    <a:pos x="69" y="324"/>
                  </a:cxn>
                  <a:cxn ang="0">
                    <a:pos x="107" y="295"/>
                  </a:cxn>
                  <a:cxn ang="0">
                    <a:pos x="124" y="264"/>
                  </a:cxn>
                  <a:cxn ang="0">
                    <a:pos x="182" y="257"/>
                  </a:cxn>
                  <a:cxn ang="0">
                    <a:pos x="187" y="266"/>
                  </a:cxn>
                  <a:cxn ang="0">
                    <a:pos x="177" y="279"/>
                  </a:cxn>
                  <a:cxn ang="0">
                    <a:pos x="170" y="304"/>
                  </a:cxn>
                  <a:cxn ang="0">
                    <a:pos x="184" y="322"/>
                  </a:cxn>
                  <a:cxn ang="0">
                    <a:pos x="228" y="311"/>
                  </a:cxn>
                  <a:cxn ang="0">
                    <a:pos x="255" y="277"/>
                  </a:cxn>
                  <a:cxn ang="0">
                    <a:pos x="253" y="224"/>
                  </a:cxn>
                  <a:cxn ang="0">
                    <a:pos x="229" y="208"/>
                  </a:cxn>
                  <a:cxn ang="0">
                    <a:pos x="206" y="212"/>
                  </a:cxn>
                  <a:cxn ang="0">
                    <a:pos x="191" y="218"/>
                  </a:cxn>
                  <a:cxn ang="0">
                    <a:pos x="178" y="222"/>
                  </a:cxn>
                  <a:cxn ang="0">
                    <a:pos x="171" y="219"/>
                  </a:cxn>
                  <a:cxn ang="0">
                    <a:pos x="189" y="211"/>
                  </a:cxn>
                  <a:cxn ang="0">
                    <a:pos x="206" y="202"/>
                  </a:cxn>
                  <a:cxn ang="0">
                    <a:pos x="207" y="190"/>
                  </a:cxn>
                </a:cxnLst>
                <a:rect l="0" t="0" r="r" b="b"/>
                <a:pathLst>
                  <a:path w="260" h="326">
                    <a:moveTo>
                      <a:pt x="206" y="188"/>
                    </a:moveTo>
                    <a:lnTo>
                      <a:pt x="196" y="181"/>
                    </a:lnTo>
                    <a:lnTo>
                      <a:pt x="179" y="179"/>
                    </a:lnTo>
                    <a:lnTo>
                      <a:pt x="166" y="175"/>
                    </a:lnTo>
                    <a:lnTo>
                      <a:pt x="160" y="172"/>
                    </a:lnTo>
                    <a:lnTo>
                      <a:pt x="139" y="152"/>
                    </a:lnTo>
                    <a:lnTo>
                      <a:pt x="128" y="143"/>
                    </a:lnTo>
                    <a:lnTo>
                      <a:pt x="123" y="139"/>
                    </a:lnTo>
                    <a:lnTo>
                      <a:pt x="123" y="135"/>
                    </a:lnTo>
                    <a:lnTo>
                      <a:pt x="125" y="125"/>
                    </a:lnTo>
                    <a:lnTo>
                      <a:pt x="124" y="121"/>
                    </a:lnTo>
                    <a:lnTo>
                      <a:pt x="120" y="116"/>
                    </a:lnTo>
                    <a:lnTo>
                      <a:pt x="115" y="115"/>
                    </a:lnTo>
                    <a:lnTo>
                      <a:pt x="106" y="116"/>
                    </a:lnTo>
                    <a:lnTo>
                      <a:pt x="98" y="113"/>
                    </a:lnTo>
                    <a:lnTo>
                      <a:pt x="90" y="107"/>
                    </a:lnTo>
                    <a:lnTo>
                      <a:pt x="77" y="69"/>
                    </a:lnTo>
                    <a:lnTo>
                      <a:pt x="81" y="60"/>
                    </a:lnTo>
                    <a:lnTo>
                      <a:pt x="94" y="50"/>
                    </a:lnTo>
                    <a:lnTo>
                      <a:pt x="96" y="45"/>
                    </a:lnTo>
                    <a:lnTo>
                      <a:pt x="95" y="38"/>
                    </a:lnTo>
                    <a:lnTo>
                      <a:pt x="91" y="35"/>
                    </a:lnTo>
                    <a:lnTo>
                      <a:pt x="75" y="23"/>
                    </a:lnTo>
                    <a:lnTo>
                      <a:pt x="74" y="13"/>
                    </a:lnTo>
                    <a:lnTo>
                      <a:pt x="74" y="0"/>
                    </a:lnTo>
                    <a:lnTo>
                      <a:pt x="63" y="5"/>
                    </a:lnTo>
                    <a:lnTo>
                      <a:pt x="48" y="19"/>
                    </a:lnTo>
                    <a:lnTo>
                      <a:pt x="28" y="33"/>
                    </a:lnTo>
                    <a:lnTo>
                      <a:pt x="10" y="36"/>
                    </a:lnTo>
                    <a:lnTo>
                      <a:pt x="7" y="49"/>
                    </a:lnTo>
                    <a:lnTo>
                      <a:pt x="6" y="57"/>
                    </a:lnTo>
                    <a:lnTo>
                      <a:pt x="0" y="88"/>
                    </a:lnTo>
                    <a:lnTo>
                      <a:pt x="5" y="102"/>
                    </a:lnTo>
                    <a:lnTo>
                      <a:pt x="21" y="113"/>
                    </a:lnTo>
                    <a:lnTo>
                      <a:pt x="38" y="117"/>
                    </a:lnTo>
                    <a:lnTo>
                      <a:pt x="41" y="125"/>
                    </a:lnTo>
                    <a:lnTo>
                      <a:pt x="40" y="135"/>
                    </a:lnTo>
                    <a:lnTo>
                      <a:pt x="38" y="146"/>
                    </a:lnTo>
                    <a:lnTo>
                      <a:pt x="39" y="155"/>
                    </a:lnTo>
                    <a:lnTo>
                      <a:pt x="45" y="159"/>
                    </a:lnTo>
                    <a:lnTo>
                      <a:pt x="56" y="162"/>
                    </a:lnTo>
                    <a:lnTo>
                      <a:pt x="69" y="162"/>
                    </a:lnTo>
                    <a:lnTo>
                      <a:pt x="83" y="161"/>
                    </a:lnTo>
                    <a:lnTo>
                      <a:pt x="91" y="160"/>
                    </a:lnTo>
                    <a:lnTo>
                      <a:pt x="99" y="164"/>
                    </a:lnTo>
                    <a:lnTo>
                      <a:pt x="107" y="178"/>
                    </a:lnTo>
                    <a:lnTo>
                      <a:pt x="107" y="193"/>
                    </a:lnTo>
                    <a:lnTo>
                      <a:pt x="107" y="202"/>
                    </a:lnTo>
                    <a:lnTo>
                      <a:pt x="119" y="223"/>
                    </a:lnTo>
                    <a:lnTo>
                      <a:pt x="98" y="217"/>
                    </a:lnTo>
                    <a:lnTo>
                      <a:pt x="84" y="220"/>
                    </a:lnTo>
                    <a:lnTo>
                      <a:pt x="80" y="220"/>
                    </a:lnTo>
                    <a:lnTo>
                      <a:pt x="80" y="202"/>
                    </a:lnTo>
                    <a:lnTo>
                      <a:pt x="79" y="176"/>
                    </a:lnTo>
                    <a:lnTo>
                      <a:pt x="74" y="170"/>
                    </a:lnTo>
                    <a:lnTo>
                      <a:pt x="70" y="169"/>
                    </a:lnTo>
                    <a:lnTo>
                      <a:pt x="66" y="167"/>
                    </a:lnTo>
                    <a:lnTo>
                      <a:pt x="64" y="167"/>
                    </a:lnTo>
                    <a:lnTo>
                      <a:pt x="59" y="169"/>
                    </a:lnTo>
                    <a:lnTo>
                      <a:pt x="56" y="169"/>
                    </a:lnTo>
                    <a:lnTo>
                      <a:pt x="49" y="169"/>
                    </a:lnTo>
                    <a:lnTo>
                      <a:pt x="38" y="161"/>
                    </a:lnTo>
                    <a:lnTo>
                      <a:pt x="31" y="154"/>
                    </a:lnTo>
                    <a:lnTo>
                      <a:pt x="23" y="148"/>
                    </a:lnTo>
                    <a:lnTo>
                      <a:pt x="15" y="144"/>
                    </a:lnTo>
                    <a:lnTo>
                      <a:pt x="6" y="151"/>
                    </a:lnTo>
                    <a:lnTo>
                      <a:pt x="3" y="159"/>
                    </a:lnTo>
                    <a:lnTo>
                      <a:pt x="3" y="164"/>
                    </a:lnTo>
                    <a:lnTo>
                      <a:pt x="4" y="170"/>
                    </a:lnTo>
                    <a:lnTo>
                      <a:pt x="13" y="176"/>
                    </a:lnTo>
                    <a:lnTo>
                      <a:pt x="17" y="178"/>
                    </a:lnTo>
                    <a:lnTo>
                      <a:pt x="17" y="186"/>
                    </a:lnTo>
                    <a:lnTo>
                      <a:pt x="17" y="199"/>
                    </a:lnTo>
                    <a:lnTo>
                      <a:pt x="25" y="217"/>
                    </a:lnTo>
                    <a:lnTo>
                      <a:pt x="41" y="232"/>
                    </a:lnTo>
                    <a:lnTo>
                      <a:pt x="51" y="239"/>
                    </a:lnTo>
                    <a:lnTo>
                      <a:pt x="57" y="247"/>
                    </a:lnTo>
                    <a:lnTo>
                      <a:pt x="59" y="287"/>
                    </a:lnTo>
                    <a:lnTo>
                      <a:pt x="58" y="293"/>
                    </a:lnTo>
                    <a:lnTo>
                      <a:pt x="55" y="302"/>
                    </a:lnTo>
                    <a:lnTo>
                      <a:pt x="53" y="315"/>
                    </a:lnTo>
                    <a:lnTo>
                      <a:pt x="54" y="321"/>
                    </a:lnTo>
                    <a:lnTo>
                      <a:pt x="61" y="326"/>
                    </a:lnTo>
                    <a:lnTo>
                      <a:pt x="69" y="324"/>
                    </a:lnTo>
                    <a:lnTo>
                      <a:pt x="102" y="301"/>
                    </a:lnTo>
                    <a:lnTo>
                      <a:pt x="107" y="295"/>
                    </a:lnTo>
                    <a:lnTo>
                      <a:pt x="120" y="267"/>
                    </a:lnTo>
                    <a:lnTo>
                      <a:pt x="124" y="264"/>
                    </a:lnTo>
                    <a:lnTo>
                      <a:pt x="171" y="258"/>
                    </a:lnTo>
                    <a:lnTo>
                      <a:pt x="182" y="257"/>
                    </a:lnTo>
                    <a:lnTo>
                      <a:pt x="187" y="260"/>
                    </a:lnTo>
                    <a:lnTo>
                      <a:pt x="187" y="266"/>
                    </a:lnTo>
                    <a:lnTo>
                      <a:pt x="181" y="273"/>
                    </a:lnTo>
                    <a:lnTo>
                      <a:pt x="177" y="279"/>
                    </a:lnTo>
                    <a:lnTo>
                      <a:pt x="171" y="290"/>
                    </a:lnTo>
                    <a:lnTo>
                      <a:pt x="170" y="304"/>
                    </a:lnTo>
                    <a:lnTo>
                      <a:pt x="171" y="316"/>
                    </a:lnTo>
                    <a:lnTo>
                      <a:pt x="184" y="322"/>
                    </a:lnTo>
                    <a:lnTo>
                      <a:pt x="206" y="320"/>
                    </a:lnTo>
                    <a:lnTo>
                      <a:pt x="228" y="311"/>
                    </a:lnTo>
                    <a:lnTo>
                      <a:pt x="247" y="295"/>
                    </a:lnTo>
                    <a:lnTo>
                      <a:pt x="255" y="277"/>
                    </a:lnTo>
                    <a:lnTo>
                      <a:pt x="260" y="249"/>
                    </a:lnTo>
                    <a:lnTo>
                      <a:pt x="253" y="224"/>
                    </a:lnTo>
                    <a:lnTo>
                      <a:pt x="242" y="212"/>
                    </a:lnTo>
                    <a:lnTo>
                      <a:pt x="229" y="208"/>
                    </a:lnTo>
                    <a:lnTo>
                      <a:pt x="214" y="207"/>
                    </a:lnTo>
                    <a:lnTo>
                      <a:pt x="206" y="212"/>
                    </a:lnTo>
                    <a:lnTo>
                      <a:pt x="198" y="216"/>
                    </a:lnTo>
                    <a:lnTo>
                      <a:pt x="191" y="218"/>
                    </a:lnTo>
                    <a:lnTo>
                      <a:pt x="185" y="222"/>
                    </a:lnTo>
                    <a:lnTo>
                      <a:pt x="178" y="222"/>
                    </a:lnTo>
                    <a:lnTo>
                      <a:pt x="174" y="222"/>
                    </a:lnTo>
                    <a:lnTo>
                      <a:pt x="171" y="219"/>
                    </a:lnTo>
                    <a:lnTo>
                      <a:pt x="179" y="216"/>
                    </a:lnTo>
                    <a:lnTo>
                      <a:pt x="189" y="211"/>
                    </a:lnTo>
                    <a:lnTo>
                      <a:pt x="198" y="206"/>
                    </a:lnTo>
                    <a:lnTo>
                      <a:pt x="206" y="202"/>
                    </a:lnTo>
                    <a:lnTo>
                      <a:pt x="207" y="198"/>
                    </a:lnTo>
                    <a:lnTo>
                      <a:pt x="207" y="190"/>
                    </a:lnTo>
                    <a:lnTo>
                      <a:pt x="206" y="188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392" name="Freeform 24"/>
              <p:cNvSpPr>
                <a:spLocks noChangeAspect="1"/>
              </p:cNvSpPr>
              <p:nvPr userDrawn="1"/>
            </p:nvSpPr>
            <p:spPr bwMode="auto">
              <a:xfrm>
                <a:off x="298" y="3054"/>
                <a:ext cx="35" cy="67"/>
              </a:xfrm>
              <a:custGeom>
                <a:avLst/>
                <a:gdLst/>
                <a:ahLst/>
                <a:cxnLst>
                  <a:cxn ang="0">
                    <a:pos x="69" y="142"/>
                  </a:cxn>
                  <a:cxn ang="0">
                    <a:pos x="55" y="157"/>
                  </a:cxn>
                  <a:cxn ang="0">
                    <a:pos x="45" y="171"/>
                  </a:cxn>
                  <a:cxn ang="0">
                    <a:pos x="43" y="181"/>
                  </a:cxn>
                  <a:cxn ang="0">
                    <a:pos x="41" y="187"/>
                  </a:cxn>
                  <a:cxn ang="0">
                    <a:pos x="33" y="192"/>
                  </a:cxn>
                  <a:cxn ang="0">
                    <a:pos x="24" y="196"/>
                  </a:cxn>
                  <a:cxn ang="0">
                    <a:pos x="15" y="201"/>
                  </a:cxn>
                  <a:cxn ang="0">
                    <a:pos x="3" y="200"/>
                  </a:cxn>
                  <a:cxn ang="0">
                    <a:pos x="0" y="190"/>
                  </a:cxn>
                  <a:cxn ang="0">
                    <a:pos x="0" y="177"/>
                  </a:cxn>
                  <a:cxn ang="0">
                    <a:pos x="0" y="164"/>
                  </a:cxn>
                  <a:cxn ang="0">
                    <a:pos x="5" y="148"/>
                  </a:cxn>
                  <a:cxn ang="0">
                    <a:pos x="12" y="134"/>
                  </a:cxn>
                  <a:cxn ang="0">
                    <a:pos x="24" y="129"/>
                  </a:cxn>
                  <a:cxn ang="0">
                    <a:pos x="35" y="131"/>
                  </a:cxn>
                  <a:cxn ang="0">
                    <a:pos x="41" y="134"/>
                  </a:cxn>
                  <a:cxn ang="0">
                    <a:pos x="43" y="130"/>
                  </a:cxn>
                  <a:cxn ang="0">
                    <a:pos x="42" y="124"/>
                  </a:cxn>
                  <a:cxn ang="0">
                    <a:pos x="40" y="118"/>
                  </a:cxn>
                  <a:cxn ang="0">
                    <a:pos x="30" y="114"/>
                  </a:cxn>
                  <a:cxn ang="0">
                    <a:pos x="22" y="111"/>
                  </a:cxn>
                  <a:cxn ang="0">
                    <a:pos x="22" y="104"/>
                  </a:cxn>
                  <a:cxn ang="0">
                    <a:pos x="28" y="92"/>
                  </a:cxn>
                  <a:cxn ang="0">
                    <a:pos x="35" y="78"/>
                  </a:cxn>
                  <a:cxn ang="0">
                    <a:pos x="43" y="57"/>
                  </a:cxn>
                  <a:cxn ang="0">
                    <a:pos x="42" y="47"/>
                  </a:cxn>
                  <a:cxn ang="0">
                    <a:pos x="42" y="35"/>
                  </a:cxn>
                  <a:cxn ang="0">
                    <a:pos x="43" y="26"/>
                  </a:cxn>
                  <a:cxn ang="0">
                    <a:pos x="50" y="17"/>
                  </a:cxn>
                  <a:cxn ang="0">
                    <a:pos x="57" y="9"/>
                  </a:cxn>
                  <a:cxn ang="0">
                    <a:pos x="67" y="5"/>
                  </a:cxn>
                  <a:cxn ang="0">
                    <a:pos x="79" y="0"/>
                  </a:cxn>
                  <a:cxn ang="0">
                    <a:pos x="88" y="0"/>
                  </a:cxn>
                  <a:cxn ang="0">
                    <a:pos x="98" y="3"/>
                  </a:cxn>
                  <a:cxn ang="0">
                    <a:pos x="101" y="9"/>
                  </a:cxn>
                  <a:cxn ang="0">
                    <a:pos x="106" y="21"/>
                  </a:cxn>
                  <a:cxn ang="0">
                    <a:pos x="106" y="29"/>
                  </a:cxn>
                  <a:cxn ang="0">
                    <a:pos x="104" y="43"/>
                  </a:cxn>
                  <a:cxn ang="0">
                    <a:pos x="97" y="55"/>
                  </a:cxn>
                  <a:cxn ang="0">
                    <a:pos x="90" y="69"/>
                  </a:cxn>
                  <a:cxn ang="0">
                    <a:pos x="74" y="96"/>
                  </a:cxn>
                  <a:cxn ang="0">
                    <a:pos x="74" y="122"/>
                  </a:cxn>
                  <a:cxn ang="0">
                    <a:pos x="72" y="134"/>
                  </a:cxn>
                  <a:cxn ang="0">
                    <a:pos x="69" y="142"/>
                  </a:cxn>
                </a:cxnLst>
                <a:rect l="0" t="0" r="r" b="b"/>
                <a:pathLst>
                  <a:path w="106" h="201">
                    <a:moveTo>
                      <a:pt x="69" y="142"/>
                    </a:moveTo>
                    <a:lnTo>
                      <a:pt x="55" y="157"/>
                    </a:lnTo>
                    <a:lnTo>
                      <a:pt x="45" y="171"/>
                    </a:lnTo>
                    <a:lnTo>
                      <a:pt x="43" y="181"/>
                    </a:lnTo>
                    <a:lnTo>
                      <a:pt x="41" y="187"/>
                    </a:lnTo>
                    <a:lnTo>
                      <a:pt x="33" y="192"/>
                    </a:lnTo>
                    <a:lnTo>
                      <a:pt x="24" y="196"/>
                    </a:lnTo>
                    <a:lnTo>
                      <a:pt x="15" y="201"/>
                    </a:lnTo>
                    <a:lnTo>
                      <a:pt x="3" y="200"/>
                    </a:lnTo>
                    <a:lnTo>
                      <a:pt x="0" y="190"/>
                    </a:lnTo>
                    <a:lnTo>
                      <a:pt x="0" y="177"/>
                    </a:lnTo>
                    <a:lnTo>
                      <a:pt x="0" y="164"/>
                    </a:lnTo>
                    <a:lnTo>
                      <a:pt x="5" y="148"/>
                    </a:lnTo>
                    <a:lnTo>
                      <a:pt x="12" y="134"/>
                    </a:lnTo>
                    <a:lnTo>
                      <a:pt x="24" y="129"/>
                    </a:lnTo>
                    <a:lnTo>
                      <a:pt x="35" y="131"/>
                    </a:lnTo>
                    <a:lnTo>
                      <a:pt x="41" y="134"/>
                    </a:lnTo>
                    <a:lnTo>
                      <a:pt x="43" y="130"/>
                    </a:lnTo>
                    <a:lnTo>
                      <a:pt x="42" y="124"/>
                    </a:lnTo>
                    <a:lnTo>
                      <a:pt x="40" y="118"/>
                    </a:lnTo>
                    <a:lnTo>
                      <a:pt x="30" y="114"/>
                    </a:lnTo>
                    <a:lnTo>
                      <a:pt x="22" y="111"/>
                    </a:lnTo>
                    <a:lnTo>
                      <a:pt x="22" y="104"/>
                    </a:lnTo>
                    <a:lnTo>
                      <a:pt x="28" y="92"/>
                    </a:lnTo>
                    <a:lnTo>
                      <a:pt x="35" y="78"/>
                    </a:lnTo>
                    <a:lnTo>
                      <a:pt x="43" y="57"/>
                    </a:lnTo>
                    <a:lnTo>
                      <a:pt x="42" y="47"/>
                    </a:lnTo>
                    <a:lnTo>
                      <a:pt x="42" y="35"/>
                    </a:lnTo>
                    <a:lnTo>
                      <a:pt x="43" y="26"/>
                    </a:lnTo>
                    <a:lnTo>
                      <a:pt x="50" y="17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9" y="0"/>
                    </a:lnTo>
                    <a:lnTo>
                      <a:pt x="88" y="0"/>
                    </a:lnTo>
                    <a:lnTo>
                      <a:pt x="98" y="3"/>
                    </a:lnTo>
                    <a:lnTo>
                      <a:pt x="101" y="9"/>
                    </a:lnTo>
                    <a:lnTo>
                      <a:pt x="106" y="21"/>
                    </a:lnTo>
                    <a:lnTo>
                      <a:pt x="106" y="29"/>
                    </a:lnTo>
                    <a:lnTo>
                      <a:pt x="104" y="43"/>
                    </a:lnTo>
                    <a:lnTo>
                      <a:pt x="97" y="55"/>
                    </a:lnTo>
                    <a:lnTo>
                      <a:pt x="90" y="69"/>
                    </a:lnTo>
                    <a:lnTo>
                      <a:pt x="74" y="96"/>
                    </a:lnTo>
                    <a:lnTo>
                      <a:pt x="74" y="122"/>
                    </a:lnTo>
                    <a:lnTo>
                      <a:pt x="72" y="134"/>
                    </a:lnTo>
                    <a:lnTo>
                      <a:pt x="69" y="142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393" name="Freeform 25"/>
              <p:cNvSpPr>
                <a:spLocks noChangeAspect="1"/>
              </p:cNvSpPr>
              <p:nvPr userDrawn="1"/>
            </p:nvSpPr>
            <p:spPr bwMode="auto">
              <a:xfrm>
                <a:off x="237" y="3276"/>
                <a:ext cx="32" cy="24"/>
              </a:xfrm>
              <a:custGeom>
                <a:avLst/>
                <a:gdLst/>
                <a:ahLst/>
                <a:cxnLst>
                  <a:cxn ang="0">
                    <a:pos x="76" y="17"/>
                  </a:cxn>
                  <a:cxn ang="0">
                    <a:pos x="82" y="21"/>
                  </a:cxn>
                  <a:cxn ang="0">
                    <a:pos x="86" y="27"/>
                  </a:cxn>
                  <a:cxn ang="0">
                    <a:pos x="94" y="35"/>
                  </a:cxn>
                  <a:cxn ang="0">
                    <a:pos x="94" y="40"/>
                  </a:cxn>
                  <a:cxn ang="0">
                    <a:pos x="96" y="49"/>
                  </a:cxn>
                  <a:cxn ang="0">
                    <a:pos x="96" y="53"/>
                  </a:cxn>
                  <a:cxn ang="0">
                    <a:pos x="92" y="58"/>
                  </a:cxn>
                  <a:cxn ang="0">
                    <a:pos x="86" y="64"/>
                  </a:cxn>
                  <a:cxn ang="0">
                    <a:pos x="79" y="67"/>
                  </a:cxn>
                  <a:cxn ang="0">
                    <a:pos x="70" y="71"/>
                  </a:cxn>
                  <a:cxn ang="0">
                    <a:pos x="62" y="73"/>
                  </a:cxn>
                  <a:cxn ang="0">
                    <a:pos x="52" y="73"/>
                  </a:cxn>
                  <a:cxn ang="0">
                    <a:pos x="44" y="72"/>
                  </a:cxn>
                  <a:cxn ang="0">
                    <a:pos x="36" y="70"/>
                  </a:cxn>
                  <a:cxn ang="0">
                    <a:pos x="30" y="70"/>
                  </a:cxn>
                  <a:cxn ang="0">
                    <a:pos x="16" y="68"/>
                  </a:cxn>
                  <a:cxn ang="0">
                    <a:pos x="8" y="64"/>
                  </a:cxn>
                  <a:cxn ang="0">
                    <a:pos x="2" y="59"/>
                  </a:cxn>
                  <a:cxn ang="0">
                    <a:pos x="0" y="55"/>
                  </a:cxn>
                  <a:cxn ang="0">
                    <a:pos x="0" y="50"/>
                  </a:cxn>
                  <a:cxn ang="0">
                    <a:pos x="0" y="43"/>
                  </a:cxn>
                  <a:cxn ang="0">
                    <a:pos x="1" y="35"/>
                  </a:cxn>
                  <a:cxn ang="0">
                    <a:pos x="3" y="26"/>
                  </a:cxn>
                  <a:cxn ang="0">
                    <a:pos x="4" y="20"/>
                  </a:cxn>
                  <a:cxn ang="0">
                    <a:pos x="10" y="17"/>
                  </a:cxn>
                  <a:cxn ang="0">
                    <a:pos x="12" y="13"/>
                  </a:cxn>
                  <a:cxn ang="0">
                    <a:pos x="12" y="11"/>
                  </a:cxn>
                  <a:cxn ang="0">
                    <a:pos x="12" y="5"/>
                  </a:cxn>
                  <a:cxn ang="0">
                    <a:pos x="15" y="0"/>
                  </a:cxn>
                  <a:cxn ang="0">
                    <a:pos x="20" y="1"/>
                  </a:cxn>
                  <a:cxn ang="0">
                    <a:pos x="25" y="1"/>
                  </a:cxn>
                  <a:cxn ang="0">
                    <a:pos x="33" y="5"/>
                  </a:cxn>
                  <a:cxn ang="0">
                    <a:pos x="40" y="1"/>
                  </a:cxn>
                  <a:cxn ang="0">
                    <a:pos x="45" y="1"/>
                  </a:cxn>
                  <a:cxn ang="0">
                    <a:pos x="51" y="1"/>
                  </a:cxn>
                  <a:cxn ang="0">
                    <a:pos x="55" y="2"/>
                  </a:cxn>
                  <a:cxn ang="0">
                    <a:pos x="65" y="8"/>
                  </a:cxn>
                  <a:cxn ang="0">
                    <a:pos x="76" y="17"/>
                  </a:cxn>
                </a:cxnLst>
                <a:rect l="0" t="0" r="r" b="b"/>
                <a:pathLst>
                  <a:path w="96" h="73">
                    <a:moveTo>
                      <a:pt x="76" y="17"/>
                    </a:moveTo>
                    <a:lnTo>
                      <a:pt x="82" y="21"/>
                    </a:lnTo>
                    <a:lnTo>
                      <a:pt x="86" y="27"/>
                    </a:lnTo>
                    <a:lnTo>
                      <a:pt x="94" y="35"/>
                    </a:lnTo>
                    <a:lnTo>
                      <a:pt x="94" y="40"/>
                    </a:lnTo>
                    <a:lnTo>
                      <a:pt x="96" y="49"/>
                    </a:lnTo>
                    <a:lnTo>
                      <a:pt x="96" y="53"/>
                    </a:lnTo>
                    <a:lnTo>
                      <a:pt x="92" y="58"/>
                    </a:lnTo>
                    <a:lnTo>
                      <a:pt x="86" y="64"/>
                    </a:lnTo>
                    <a:lnTo>
                      <a:pt x="79" y="67"/>
                    </a:lnTo>
                    <a:lnTo>
                      <a:pt x="70" y="71"/>
                    </a:lnTo>
                    <a:lnTo>
                      <a:pt x="62" y="73"/>
                    </a:lnTo>
                    <a:lnTo>
                      <a:pt x="52" y="73"/>
                    </a:lnTo>
                    <a:lnTo>
                      <a:pt x="44" y="72"/>
                    </a:lnTo>
                    <a:lnTo>
                      <a:pt x="36" y="70"/>
                    </a:lnTo>
                    <a:lnTo>
                      <a:pt x="30" y="70"/>
                    </a:lnTo>
                    <a:lnTo>
                      <a:pt x="16" y="68"/>
                    </a:lnTo>
                    <a:lnTo>
                      <a:pt x="8" y="64"/>
                    </a:lnTo>
                    <a:lnTo>
                      <a:pt x="2" y="59"/>
                    </a:lnTo>
                    <a:lnTo>
                      <a:pt x="0" y="55"/>
                    </a:lnTo>
                    <a:lnTo>
                      <a:pt x="0" y="50"/>
                    </a:lnTo>
                    <a:lnTo>
                      <a:pt x="0" y="43"/>
                    </a:lnTo>
                    <a:lnTo>
                      <a:pt x="1" y="35"/>
                    </a:lnTo>
                    <a:lnTo>
                      <a:pt x="3" y="26"/>
                    </a:lnTo>
                    <a:lnTo>
                      <a:pt x="4" y="20"/>
                    </a:lnTo>
                    <a:lnTo>
                      <a:pt x="10" y="17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2" y="5"/>
                    </a:lnTo>
                    <a:lnTo>
                      <a:pt x="15" y="0"/>
                    </a:lnTo>
                    <a:lnTo>
                      <a:pt x="20" y="1"/>
                    </a:lnTo>
                    <a:lnTo>
                      <a:pt x="25" y="1"/>
                    </a:lnTo>
                    <a:lnTo>
                      <a:pt x="33" y="5"/>
                    </a:lnTo>
                    <a:lnTo>
                      <a:pt x="40" y="1"/>
                    </a:lnTo>
                    <a:lnTo>
                      <a:pt x="45" y="1"/>
                    </a:lnTo>
                    <a:lnTo>
                      <a:pt x="51" y="1"/>
                    </a:lnTo>
                    <a:lnTo>
                      <a:pt x="55" y="2"/>
                    </a:lnTo>
                    <a:lnTo>
                      <a:pt x="65" y="8"/>
                    </a:lnTo>
                    <a:lnTo>
                      <a:pt x="76" y="17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394" name="Freeform 26"/>
              <p:cNvSpPr>
                <a:spLocks noChangeAspect="1"/>
              </p:cNvSpPr>
              <p:nvPr userDrawn="1"/>
            </p:nvSpPr>
            <p:spPr bwMode="auto">
              <a:xfrm>
                <a:off x="314" y="3203"/>
                <a:ext cx="23" cy="27"/>
              </a:xfrm>
              <a:custGeom>
                <a:avLst/>
                <a:gdLst/>
                <a:ahLst/>
                <a:cxnLst>
                  <a:cxn ang="0">
                    <a:pos x="1" y="72"/>
                  </a:cxn>
                  <a:cxn ang="0">
                    <a:pos x="9" y="78"/>
                  </a:cxn>
                  <a:cxn ang="0">
                    <a:pos x="13" y="79"/>
                  </a:cxn>
                  <a:cxn ang="0">
                    <a:pos x="21" y="72"/>
                  </a:cxn>
                  <a:cxn ang="0">
                    <a:pos x="34" y="62"/>
                  </a:cxn>
                  <a:cxn ang="0">
                    <a:pos x="51" y="48"/>
                  </a:cxn>
                  <a:cxn ang="0">
                    <a:pos x="53" y="44"/>
                  </a:cxn>
                  <a:cxn ang="0">
                    <a:pos x="61" y="35"/>
                  </a:cxn>
                  <a:cxn ang="0">
                    <a:pos x="66" y="27"/>
                  </a:cxn>
                  <a:cxn ang="0">
                    <a:pos x="67" y="23"/>
                  </a:cxn>
                  <a:cxn ang="0">
                    <a:pos x="68" y="18"/>
                  </a:cxn>
                  <a:cxn ang="0">
                    <a:pos x="69" y="7"/>
                  </a:cxn>
                  <a:cxn ang="0">
                    <a:pos x="69" y="3"/>
                  </a:cxn>
                  <a:cxn ang="0">
                    <a:pos x="68" y="1"/>
                  </a:cxn>
                  <a:cxn ang="0">
                    <a:pos x="65" y="0"/>
                  </a:cxn>
                  <a:cxn ang="0">
                    <a:pos x="60" y="0"/>
                  </a:cxn>
                  <a:cxn ang="0">
                    <a:pos x="53" y="1"/>
                  </a:cxn>
                  <a:cxn ang="0">
                    <a:pos x="44" y="5"/>
                  </a:cxn>
                  <a:cxn ang="0">
                    <a:pos x="38" y="10"/>
                  </a:cxn>
                  <a:cxn ang="0">
                    <a:pos x="30" y="20"/>
                  </a:cxn>
                  <a:cxn ang="0">
                    <a:pos x="17" y="35"/>
                  </a:cxn>
                  <a:cxn ang="0">
                    <a:pos x="6" y="48"/>
                  </a:cxn>
                  <a:cxn ang="0">
                    <a:pos x="0" y="57"/>
                  </a:cxn>
                  <a:cxn ang="0">
                    <a:pos x="0" y="60"/>
                  </a:cxn>
                  <a:cxn ang="0">
                    <a:pos x="0" y="63"/>
                  </a:cxn>
                  <a:cxn ang="0">
                    <a:pos x="1" y="72"/>
                  </a:cxn>
                </a:cxnLst>
                <a:rect l="0" t="0" r="r" b="b"/>
                <a:pathLst>
                  <a:path w="69" h="79">
                    <a:moveTo>
                      <a:pt x="1" y="72"/>
                    </a:moveTo>
                    <a:lnTo>
                      <a:pt x="9" y="78"/>
                    </a:lnTo>
                    <a:lnTo>
                      <a:pt x="13" y="79"/>
                    </a:lnTo>
                    <a:lnTo>
                      <a:pt x="21" y="72"/>
                    </a:lnTo>
                    <a:lnTo>
                      <a:pt x="34" y="62"/>
                    </a:lnTo>
                    <a:lnTo>
                      <a:pt x="51" y="48"/>
                    </a:lnTo>
                    <a:lnTo>
                      <a:pt x="53" y="44"/>
                    </a:lnTo>
                    <a:lnTo>
                      <a:pt x="61" y="35"/>
                    </a:lnTo>
                    <a:lnTo>
                      <a:pt x="66" y="27"/>
                    </a:lnTo>
                    <a:lnTo>
                      <a:pt x="67" y="23"/>
                    </a:lnTo>
                    <a:lnTo>
                      <a:pt x="68" y="18"/>
                    </a:lnTo>
                    <a:lnTo>
                      <a:pt x="69" y="7"/>
                    </a:lnTo>
                    <a:lnTo>
                      <a:pt x="69" y="3"/>
                    </a:lnTo>
                    <a:lnTo>
                      <a:pt x="68" y="1"/>
                    </a:lnTo>
                    <a:lnTo>
                      <a:pt x="65" y="0"/>
                    </a:lnTo>
                    <a:lnTo>
                      <a:pt x="60" y="0"/>
                    </a:lnTo>
                    <a:lnTo>
                      <a:pt x="53" y="1"/>
                    </a:lnTo>
                    <a:lnTo>
                      <a:pt x="44" y="5"/>
                    </a:lnTo>
                    <a:lnTo>
                      <a:pt x="38" y="10"/>
                    </a:lnTo>
                    <a:lnTo>
                      <a:pt x="30" y="20"/>
                    </a:lnTo>
                    <a:lnTo>
                      <a:pt x="17" y="35"/>
                    </a:lnTo>
                    <a:lnTo>
                      <a:pt x="6" y="48"/>
                    </a:lnTo>
                    <a:lnTo>
                      <a:pt x="0" y="57"/>
                    </a:lnTo>
                    <a:lnTo>
                      <a:pt x="0" y="60"/>
                    </a:lnTo>
                    <a:lnTo>
                      <a:pt x="0" y="63"/>
                    </a:lnTo>
                    <a:lnTo>
                      <a:pt x="1" y="72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395" name="Freeform 27"/>
              <p:cNvSpPr>
                <a:spLocks noChangeAspect="1"/>
              </p:cNvSpPr>
              <p:nvPr userDrawn="1"/>
            </p:nvSpPr>
            <p:spPr bwMode="auto">
              <a:xfrm>
                <a:off x="345" y="3147"/>
                <a:ext cx="17" cy="23"/>
              </a:xfrm>
              <a:custGeom>
                <a:avLst/>
                <a:gdLst/>
                <a:ahLst/>
                <a:cxnLst>
                  <a:cxn ang="0">
                    <a:pos x="6" y="11"/>
                  </a:cxn>
                  <a:cxn ang="0">
                    <a:pos x="2" y="27"/>
                  </a:cxn>
                  <a:cxn ang="0">
                    <a:pos x="0" y="46"/>
                  </a:cxn>
                  <a:cxn ang="0">
                    <a:pos x="0" y="55"/>
                  </a:cxn>
                  <a:cxn ang="0">
                    <a:pos x="1" y="65"/>
                  </a:cxn>
                  <a:cxn ang="0">
                    <a:pos x="7" y="70"/>
                  </a:cxn>
                  <a:cxn ang="0">
                    <a:pos x="18" y="67"/>
                  </a:cxn>
                  <a:cxn ang="0">
                    <a:pos x="29" y="67"/>
                  </a:cxn>
                  <a:cxn ang="0">
                    <a:pos x="40" y="65"/>
                  </a:cxn>
                  <a:cxn ang="0">
                    <a:pos x="51" y="48"/>
                  </a:cxn>
                  <a:cxn ang="0">
                    <a:pos x="50" y="35"/>
                  </a:cxn>
                  <a:cxn ang="0">
                    <a:pos x="42" y="26"/>
                  </a:cxn>
                  <a:cxn ang="0">
                    <a:pos x="31" y="13"/>
                  </a:cxn>
                  <a:cxn ang="0">
                    <a:pos x="24" y="2"/>
                  </a:cxn>
                  <a:cxn ang="0">
                    <a:pos x="21" y="0"/>
                  </a:cxn>
                  <a:cxn ang="0">
                    <a:pos x="11" y="0"/>
                  </a:cxn>
                  <a:cxn ang="0">
                    <a:pos x="6" y="11"/>
                  </a:cxn>
                </a:cxnLst>
                <a:rect l="0" t="0" r="r" b="b"/>
                <a:pathLst>
                  <a:path w="51" h="70">
                    <a:moveTo>
                      <a:pt x="6" y="11"/>
                    </a:moveTo>
                    <a:lnTo>
                      <a:pt x="2" y="27"/>
                    </a:lnTo>
                    <a:lnTo>
                      <a:pt x="0" y="46"/>
                    </a:lnTo>
                    <a:lnTo>
                      <a:pt x="0" y="55"/>
                    </a:lnTo>
                    <a:lnTo>
                      <a:pt x="1" y="65"/>
                    </a:lnTo>
                    <a:lnTo>
                      <a:pt x="7" y="70"/>
                    </a:lnTo>
                    <a:lnTo>
                      <a:pt x="18" y="67"/>
                    </a:lnTo>
                    <a:lnTo>
                      <a:pt x="29" y="67"/>
                    </a:lnTo>
                    <a:lnTo>
                      <a:pt x="40" y="65"/>
                    </a:lnTo>
                    <a:lnTo>
                      <a:pt x="51" y="48"/>
                    </a:lnTo>
                    <a:lnTo>
                      <a:pt x="50" y="35"/>
                    </a:lnTo>
                    <a:lnTo>
                      <a:pt x="42" y="26"/>
                    </a:lnTo>
                    <a:lnTo>
                      <a:pt x="31" y="13"/>
                    </a:lnTo>
                    <a:lnTo>
                      <a:pt x="24" y="2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6" y="11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396" name="Freeform 28"/>
              <p:cNvSpPr>
                <a:spLocks noChangeAspect="1"/>
              </p:cNvSpPr>
              <p:nvPr userDrawn="1"/>
            </p:nvSpPr>
            <p:spPr bwMode="auto">
              <a:xfrm>
                <a:off x="280" y="3242"/>
                <a:ext cx="13" cy="3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27" y="7"/>
                  </a:cxn>
                  <a:cxn ang="0">
                    <a:pos x="17" y="16"/>
                  </a:cxn>
                  <a:cxn ang="0">
                    <a:pos x="11" y="24"/>
                  </a:cxn>
                  <a:cxn ang="0">
                    <a:pos x="6" y="30"/>
                  </a:cxn>
                  <a:cxn ang="0">
                    <a:pos x="0" y="36"/>
                  </a:cxn>
                  <a:cxn ang="0">
                    <a:pos x="3" y="45"/>
                  </a:cxn>
                  <a:cxn ang="0">
                    <a:pos x="5" y="51"/>
                  </a:cxn>
                  <a:cxn ang="0">
                    <a:pos x="9" y="56"/>
                  </a:cxn>
                  <a:cxn ang="0">
                    <a:pos x="13" y="60"/>
                  </a:cxn>
                  <a:cxn ang="0">
                    <a:pos x="17" y="64"/>
                  </a:cxn>
                  <a:cxn ang="0">
                    <a:pos x="17" y="66"/>
                  </a:cxn>
                  <a:cxn ang="0">
                    <a:pos x="16" y="70"/>
                  </a:cxn>
                  <a:cxn ang="0">
                    <a:pos x="11" y="74"/>
                  </a:cxn>
                  <a:cxn ang="0">
                    <a:pos x="9" y="77"/>
                  </a:cxn>
                  <a:cxn ang="0">
                    <a:pos x="6" y="84"/>
                  </a:cxn>
                  <a:cxn ang="0">
                    <a:pos x="6" y="88"/>
                  </a:cxn>
                  <a:cxn ang="0">
                    <a:pos x="8" y="95"/>
                  </a:cxn>
                  <a:cxn ang="0">
                    <a:pos x="11" y="101"/>
                  </a:cxn>
                  <a:cxn ang="0">
                    <a:pos x="14" y="105"/>
                  </a:cxn>
                  <a:cxn ang="0">
                    <a:pos x="19" y="104"/>
                  </a:cxn>
                  <a:cxn ang="0">
                    <a:pos x="21" y="102"/>
                  </a:cxn>
                  <a:cxn ang="0">
                    <a:pos x="23" y="97"/>
                  </a:cxn>
                  <a:cxn ang="0">
                    <a:pos x="27" y="89"/>
                  </a:cxn>
                  <a:cxn ang="0">
                    <a:pos x="29" y="73"/>
                  </a:cxn>
                  <a:cxn ang="0">
                    <a:pos x="32" y="53"/>
                  </a:cxn>
                  <a:cxn ang="0">
                    <a:pos x="36" y="44"/>
                  </a:cxn>
                  <a:cxn ang="0">
                    <a:pos x="39" y="34"/>
                  </a:cxn>
                  <a:cxn ang="0">
                    <a:pos x="40" y="23"/>
                  </a:cxn>
                  <a:cxn ang="0">
                    <a:pos x="41" y="9"/>
                  </a:cxn>
                  <a:cxn ang="0">
                    <a:pos x="41" y="6"/>
                  </a:cxn>
                  <a:cxn ang="0">
                    <a:pos x="37" y="0"/>
                  </a:cxn>
                </a:cxnLst>
                <a:rect l="0" t="0" r="r" b="b"/>
                <a:pathLst>
                  <a:path w="41" h="105">
                    <a:moveTo>
                      <a:pt x="37" y="0"/>
                    </a:moveTo>
                    <a:lnTo>
                      <a:pt x="27" y="7"/>
                    </a:lnTo>
                    <a:lnTo>
                      <a:pt x="17" y="16"/>
                    </a:lnTo>
                    <a:lnTo>
                      <a:pt x="11" y="24"/>
                    </a:lnTo>
                    <a:lnTo>
                      <a:pt x="6" y="30"/>
                    </a:lnTo>
                    <a:lnTo>
                      <a:pt x="0" y="36"/>
                    </a:lnTo>
                    <a:lnTo>
                      <a:pt x="3" y="45"/>
                    </a:lnTo>
                    <a:lnTo>
                      <a:pt x="5" y="51"/>
                    </a:lnTo>
                    <a:lnTo>
                      <a:pt x="9" y="56"/>
                    </a:lnTo>
                    <a:lnTo>
                      <a:pt x="13" y="60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6" y="70"/>
                    </a:lnTo>
                    <a:lnTo>
                      <a:pt x="11" y="74"/>
                    </a:lnTo>
                    <a:lnTo>
                      <a:pt x="9" y="77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8" y="95"/>
                    </a:lnTo>
                    <a:lnTo>
                      <a:pt x="11" y="101"/>
                    </a:lnTo>
                    <a:lnTo>
                      <a:pt x="14" y="105"/>
                    </a:lnTo>
                    <a:lnTo>
                      <a:pt x="19" y="104"/>
                    </a:lnTo>
                    <a:lnTo>
                      <a:pt x="21" y="102"/>
                    </a:lnTo>
                    <a:lnTo>
                      <a:pt x="23" y="97"/>
                    </a:lnTo>
                    <a:lnTo>
                      <a:pt x="27" y="89"/>
                    </a:lnTo>
                    <a:lnTo>
                      <a:pt x="29" y="73"/>
                    </a:lnTo>
                    <a:lnTo>
                      <a:pt x="32" y="53"/>
                    </a:lnTo>
                    <a:lnTo>
                      <a:pt x="36" y="44"/>
                    </a:lnTo>
                    <a:lnTo>
                      <a:pt x="39" y="34"/>
                    </a:lnTo>
                    <a:lnTo>
                      <a:pt x="40" y="23"/>
                    </a:lnTo>
                    <a:lnTo>
                      <a:pt x="41" y="9"/>
                    </a:lnTo>
                    <a:lnTo>
                      <a:pt x="41" y="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397" name="Freeform 29"/>
              <p:cNvSpPr>
                <a:spLocks noChangeAspect="1"/>
              </p:cNvSpPr>
              <p:nvPr userDrawn="1"/>
            </p:nvSpPr>
            <p:spPr bwMode="auto">
              <a:xfrm>
                <a:off x="418" y="3225"/>
                <a:ext cx="98" cy="129"/>
              </a:xfrm>
              <a:custGeom>
                <a:avLst/>
                <a:gdLst/>
                <a:ahLst/>
                <a:cxnLst>
                  <a:cxn ang="0">
                    <a:pos x="87" y="367"/>
                  </a:cxn>
                  <a:cxn ang="0">
                    <a:pos x="73" y="352"/>
                  </a:cxn>
                  <a:cxn ang="0">
                    <a:pos x="54" y="364"/>
                  </a:cxn>
                  <a:cxn ang="0">
                    <a:pos x="18" y="374"/>
                  </a:cxn>
                  <a:cxn ang="0">
                    <a:pos x="0" y="359"/>
                  </a:cxn>
                  <a:cxn ang="0">
                    <a:pos x="39" y="292"/>
                  </a:cxn>
                  <a:cxn ang="0">
                    <a:pos x="53" y="250"/>
                  </a:cxn>
                  <a:cxn ang="0">
                    <a:pos x="66" y="221"/>
                  </a:cxn>
                  <a:cxn ang="0">
                    <a:pos x="20" y="231"/>
                  </a:cxn>
                  <a:cxn ang="0">
                    <a:pos x="17" y="213"/>
                  </a:cxn>
                  <a:cxn ang="0">
                    <a:pos x="76" y="180"/>
                  </a:cxn>
                  <a:cxn ang="0">
                    <a:pos x="27" y="118"/>
                  </a:cxn>
                  <a:cxn ang="0">
                    <a:pos x="6" y="76"/>
                  </a:cxn>
                  <a:cxn ang="0">
                    <a:pos x="30" y="73"/>
                  </a:cxn>
                  <a:cxn ang="0">
                    <a:pos x="36" y="57"/>
                  </a:cxn>
                  <a:cxn ang="0">
                    <a:pos x="51" y="44"/>
                  </a:cxn>
                  <a:cxn ang="0">
                    <a:pos x="67" y="33"/>
                  </a:cxn>
                  <a:cxn ang="0">
                    <a:pos x="79" y="15"/>
                  </a:cxn>
                  <a:cxn ang="0">
                    <a:pos x="119" y="22"/>
                  </a:cxn>
                  <a:cxn ang="0">
                    <a:pos x="159" y="38"/>
                  </a:cxn>
                  <a:cxn ang="0">
                    <a:pos x="180" y="52"/>
                  </a:cxn>
                  <a:cxn ang="0">
                    <a:pos x="206" y="56"/>
                  </a:cxn>
                  <a:cxn ang="0">
                    <a:pos x="205" y="26"/>
                  </a:cxn>
                  <a:cxn ang="0">
                    <a:pos x="217" y="0"/>
                  </a:cxn>
                  <a:cxn ang="0">
                    <a:pos x="248" y="14"/>
                  </a:cxn>
                  <a:cxn ang="0">
                    <a:pos x="263" y="52"/>
                  </a:cxn>
                  <a:cxn ang="0">
                    <a:pos x="273" y="79"/>
                  </a:cxn>
                  <a:cxn ang="0">
                    <a:pos x="279" y="107"/>
                  </a:cxn>
                  <a:cxn ang="0">
                    <a:pos x="293" y="130"/>
                  </a:cxn>
                  <a:cxn ang="0">
                    <a:pos x="276" y="136"/>
                  </a:cxn>
                  <a:cxn ang="0">
                    <a:pos x="267" y="162"/>
                  </a:cxn>
                  <a:cxn ang="0">
                    <a:pos x="252" y="182"/>
                  </a:cxn>
                  <a:cxn ang="0">
                    <a:pos x="241" y="189"/>
                  </a:cxn>
                  <a:cxn ang="0">
                    <a:pos x="231" y="214"/>
                  </a:cxn>
                  <a:cxn ang="0">
                    <a:pos x="213" y="226"/>
                  </a:cxn>
                  <a:cxn ang="0">
                    <a:pos x="206" y="249"/>
                  </a:cxn>
                  <a:cxn ang="0">
                    <a:pos x="210" y="277"/>
                  </a:cxn>
                  <a:cxn ang="0">
                    <a:pos x="220" y="298"/>
                  </a:cxn>
                  <a:cxn ang="0">
                    <a:pos x="216" y="316"/>
                  </a:cxn>
                  <a:cxn ang="0">
                    <a:pos x="207" y="332"/>
                  </a:cxn>
                  <a:cxn ang="0">
                    <a:pos x="211" y="355"/>
                  </a:cxn>
                  <a:cxn ang="0">
                    <a:pos x="198" y="367"/>
                  </a:cxn>
                  <a:cxn ang="0">
                    <a:pos x="184" y="375"/>
                  </a:cxn>
                  <a:cxn ang="0">
                    <a:pos x="164" y="379"/>
                  </a:cxn>
                  <a:cxn ang="0">
                    <a:pos x="144" y="387"/>
                  </a:cxn>
                  <a:cxn ang="0">
                    <a:pos x="116" y="381"/>
                  </a:cxn>
                </a:cxnLst>
                <a:rect l="0" t="0" r="r" b="b"/>
                <a:pathLst>
                  <a:path w="293" h="387">
                    <a:moveTo>
                      <a:pt x="101" y="381"/>
                    </a:moveTo>
                    <a:lnTo>
                      <a:pt x="95" y="373"/>
                    </a:lnTo>
                    <a:lnTo>
                      <a:pt x="87" y="367"/>
                    </a:lnTo>
                    <a:lnTo>
                      <a:pt x="82" y="358"/>
                    </a:lnTo>
                    <a:lnTo>
                      <a:pt x="77" y="352"/>
                    </a:lnTo>
                    <a:lnTo>
                      <a:pt x="73" y="352"/>
                    </a:lnTo>
                    <a:lnTo>
                      <a:pt x="66" y="353"/>
                    </a:lnTo>
                    <a:lnTo>
                      <a:pt x="62" y="359"/>
                    </a:lnTo>
                    <a:lnTo>
                      <a:pt x="54" y="364"/>
                    </a:lnTo>
                    <a:lnTo>
                      <a:pt x="46" y="367"/>
                    </a:lnTo>
                    <a:lnTo>
                      <a:pt x="33" y="372"/>
                    </a:lnTo>
                    <a:lnTo>
                      <a:pt x="18" y="374"/>
                    </a:lnTo>
                    <a:lnTo>
                      <a:pt x="13" y="373"/>
                    </a:lnTo>
                    <a:lnTo>
                      <a:pt x="5" y="369"/>
                    </a:lnTo>
                    <a:lnTo>
                      <a:pt x="0" y="359"/>
                    </a:lnTo>
                    <a:lnTo>
                      <a:pt x="9" y="346"/>
                    </a:lnTo>
                    <a:lnTo>
                      <a:pt x="30" y="313"/>
                    </a:lnTo>
                    <a:lnTo>
                      <a:pt x="39" y="292"/>
                    </a:lnTo>
                    <a:lnTo>
                      <a:pt x="43" y="278"/>
                    </a:lnTo>
                    <a:lnTo>
                      <a:pt x="46" y="264"/>
                    </a:lnTo>
                    <a:lnTo>
                      <a:pt x="53" y="250"/>
                    </a:lnTo>
                    <a:lnTo>
                      <a:pt x="67" y="228"/>
                    </a:lnTo>
                    <a:lnTo>
                      <a:pt x="68" y="224"/>
                    </a:lnTo>
                    <a:lnTo>
                      <a:pt x="66" y="221"/>
                    </a:lnTo>
                    <a:lnTo>
                      <a:pt x="62" y="221"/>
                    </a:lnTo>
                    <a:lnTo>
                      <a:pt x="41" y="228"/>
                    </a:lnTo>
                    <a:lnTo>
                      <a:pt x="20" y="231"/>
                    </a:lnTo>
                    <a:lnTo>
                      <a:pt x="11" y="228"/>
                    </a:lnTo>
                    <a:lnTo>
                      <a:pt x="12" y="221"/>
                    </a:lnTo>
                    <a:lnTo>
                      <a:pt x="17" y="213"/>
                    </a:lnTo>
                    <a:lnTo>
                      <a:pt x="33" y="204"/>
                    </a:lnTo>
                    <a:lnTo>
                      <a:pt x="59" y="189"/>
                    </a:lnTo>
                    <a:lnTo>
                      <a:pt x="76" y="180"/>
                    </a:lnTo>
                    <a:lnTo>
                      <a:pt x="78" y="177"/>
                    </a:lnTo>
                    <a:lnTo>
                      <a:pt x="76" y="168"/>
                    </a:lnTo>
                    <a:lnTo>
                      <a:pt x="27" y="118"/>
                    </a:lnTo>
                    <a:lnTo>
                      <a:pt x="18" y="108"/>
                    </a:lnTo>
                    <a:lnTo>
                      <a:pt x="12" y="95"/>
                    </a:lnTo>
                    <a:lnTo>
                      <a:pt x="6" y="76"/>
                    </a:lnTo>
                    <a:lnTo>
                      <a:pt x="19" y="76"/>
                    </a:lnTo>
                    <a:lnTo>
                      <a:pt x="25" y="75"/>
                    </a:lnTo>
                    <a:lnTo>
                      <a:pt x="30" y="73"/>
                    </a:lnTo>
                    <a:lnTo>
                      <a:pt x="36" y="70"/>
                    </a:lnTo>
                    <a:lnTo>
                      <a:pt x="36" y="64"/>
                    </a:lnTo>
                    <a:lnTo>
                      <a:pt x="36" y="57"/>
                    </a:lnTo>
                    <a:lnTo>
                      <a:pt x="37" y="55"/>
                    </a:lnTo>
                    <a:lnTo>
                      <a:pt x="45" y="49"/>
                    </a:lnTo>
                    <a:lnTo>
                      <a:pt x="51" y="44"/>
                    </a:lnTo>
                    <a:lnTo>
                      <a:pt x="57" y="39"/>
                    </a:lnTo>
                    <a:lnTo>
                      <a:pt x="59" y="33"/>
                    </a:lnTo>
                    <a:lnTo>
                      <a:pt x="67" y="33"/>
                    </a:lnTo>
                    <a:lnTo>
                      <a:pt x="73" y="32"/>
                    </a:lnTo>
                    <a:lnTo>
                      <a:pt x="76" y="20"/>
                    </a:lnTo>
                    <a:lnTo>
                      <a:pt x="79" y="15"/>
                    </a:lnTo>
                    <a:lnTo>
                      <a:pt x="84" y="13"/>
                    </a:lnTo>
                    <a:lnTo>
                      <a:pt x="95" y="15"/>
                    </a:lnTo>
                    <a:lnTo>
                      <a:pt x="119" y="22"/>
                    </a:lnTo>
                    <a:lnTo>
                      <a:pt x="134" y="29"/>
                    </a:lnTo>
                    <a:lnTo>
                      <a:pt x="149" y="35"/>
                    </a:lnTo>
                    <a:lnTo>
                      <a:pt x="159" y="38"/>
                    </a:lnTo>
                    <a:lnTo>
                      <a:pt x="161" y="39"/>
                    </a:lnTo>
                    <a:lnTo>
                      <a:pt x="169" y="46"/>
                    </a:lnTo>
                    <a:lnTo>
                      <a:pt x="180" y="52"/>
                    </a:lnTo>
                    <a:lnTo>
                      <a:pt x="192" y="58"/>
                    </a:lnTo>
                    <a:lnTo>
                      <a:pt x="201" y="58"/>
                    </a:lnTo>
                    <a:lnTo>
                      <a:pt x="206" y="56"/>
                    </a:lnTo>
                    <a:lnTo>
                      <a:pt x="208" y="47"/>
                    </a:lnTo>
                    <a:lnTo>
                      <a:pt x="207" y="37"/>
                    </a:lnTo>
                    <a:lnTo>
                      <a:pt x="205" y="26"/>
                    </a:lnTo>
                    <a:lnTo>
                      <a:pt x="203" y="16"/>
                    </a:lnTo>
                    <a:lnTo>
                      <a:pt x="207" y="5"/>
                    </a:lnTo>
                    <a:lnTo>
                      <a:pt x="217" y="0"/>
                    </a:lnTo>
                    <a:lnTo>
                      <a:pt x="227" y="2"/>
                    </a:lnTo>
                    <a:lnTo>
                      <a:pt x="240" y="7"/>
                    </a:lnTo>
                    <a:lnTo>
                      <a:pt x="248" y="14"/>
                    </a:lnTo>
                    <a:lnTo>
                      <a:pt x="252" y="25"/>
                    </a:lnTo>
                    <a:lnTo>
                      <a:pt x="259" y="39"/>
                    </a:lnTo>
                    <a:lnTo>
                      <a:pt x="263" y="52"/>
                    </a:lnTo>
                    <a:lnTo>
                      <a:pt x="267" y="61"/>
                    </a:lnTo>
                    <a:lnTo>
                      <a:pt x="273" y="71"/>
                    </a:lnTo>
                    <a:lnTo>
                      <a:pt x="273" y="79"/>
                    </a:lnTo>
                    <a:lnTo>
                      <a:pt x="273" y="87"/>
                    </a:lnTo>
                    <a:lnTo>
                      <a:pt x="275" y="97"/>
                    </a:lnTo>
                    <a:lnTo>
                      <a:pt x="279" y="107"/>
                    </a:lnTo>
                    <a:lnTo>
                      <a:pt x="286" y="115"/>
                    </a:lnTo>
                    <a:lnTo>
                      <a:pt x="293" y="122"/>
                    </a:lnTo>
                    <a:lnTo>
                      <a:pt x="293" y="130"/>
                    </a:lnTo>
                    <a:lnTo>
                      <a:pt x="289" y="131"/>
                    </a:lnTo>
                    <a:lnTo>
                      <a:pt x="282" y="132"/>
                    </a:lnTo>
                    <a:lnTo>
                      <a:pt x="276" y="136"/>
                    </a:lnTo>
                    <a:lnTo>
                      <a:pt x="273" y="146"/>
                    </a:lnTo>
                    <a:lnTo>
                      <a:pt x="271" y="156"/>
                    </a:lnTo>
                    <a:lnTo>
                      <a:pt x="267" y="162"/>
                    </a:lnTo>
                    <a:lnTo>
                      <a:pt x="260" y="169"/>
                    </a:lnTo>
                    <a:lnTo>
                      <a:pt x="256" y="175"/>
                    </a:lnTo>
                    <a:lnTo>
                      <a:pt x="252" y="182"/>
                    </a:lnTo>
                    <a:lnTo>
                      <a:pt x="250" y="182"/>
                    </a:lnTo>
                    <a:lnTo>
                      <a:pt x="243" y="184"/>
                    </a:lnTo>
                    <a:lnTo>
                      <a:pt x="241" y="189"/>
                    </a:lnTo>
                    <a:lnTo>
                      <a:pt x="238" y="207"/>
                    </a:lnTo>
                    <a:lnTo>
                      <a:pt x="235" y="212"/>
                    </a:lnTo>
                    <a:lnTo>
                      <a:pt x="231" y="214"/>
                    </a:lnTo>
                    <a:lnTo>
                      <a:pt x="225" y="214"/>
                    </a:lnTo>
                    <a:lnTo>
                      <a:pt x="218" y="218"/>
                    </a:lnTo>
                    <a:lnTo>
                      <a:pt x="213" y="226"/>
                    </a:lnTo>
                    <a:lnTo>
                      <a:pt x="210" y="231"/>
                    </a:lnTo>
                    <a:lnTo>
                      <a:pt x="207" y="241"/>
                    </a:lnTo>
                    <a:lnTo>
                      <a:pt x="206" y="249"/>
                    </a:lnTo>
                    <a:lnTo>
                      <a:pt x="206" y="260"/>
                    </a:lnTo>
                    <a:lnTo>
                      <a:pt x="208" y="265"/>
                    </a:lnTo>
                    <a:lnTo>
                      <a:pt x="210" y="277"/>
                    </a:lnTo>
                    <a:lnTo>
                      <a:pt x="215" y="284"/>
                    </a:lnTo>
                    <a:lnTo>
                      <a:pt x="219" y="291"/>
                    </a:lnTo>
                    <a:lnTo>
                      <a:pt x="220" y="298"/>
                    </a:lnTo>
                    <a:lnTo>
                      <a:pt x="220" y="306"/>
                    </a:lnTo>
                    <a:lnTo>
                      <a:pt x="218" y="311"/>
                    </a:lnTo>
                    <a:lnTo>
                      <a:pt x="216" y="316"/>
                    </a:lnTo>
                    <a:lnTo>
                      <a:pt x="211" y="323"/>
                    </a:lnTo>
                    <a:lnTo>
                      <a:pt x="209" y="328"/>
                    </a:lnTo>
                    <a:lnTo>
                      <a:pt x="207" y="332"/>
                    </a:lnTo>
                    <a:lnTo>
                      <a:pt x="208" y="340"/>
                    </a:lnTo>
                    <a:lnTo>
                      <a:pt x="211" y="348"/>
                    </a:lnTo>
                    <a:lnTo>
                      <a:pt x="211" y="355"/>
                    </a:lnTo>
                    <a:lnTo>
                      <a:pt x="209" y="361"/>
                    </a:lnTo>
                    <a:lnTo>
                      <a:pt x="203" y="367"/>
                    </a:lnTo>
                    <a:lnTo>
                      <a:pt x="198" y="367"/>
                    </a:lnTo>
                    <a:lnTo>
                      <a:pt x="191" y="367"/>
                    </a:lnTo>
                    <a:lnTo>
                      <a:pt x="187" y="370"/>
                    </a:lnTo>
                    <a:lnTo>
                      <a:pt x="184" y="375"/>
                    </a:lnTo>
                    <a:lnTo>
                      <a:pt x="180" y="377"/>
                    </a:lnTo>
                    <a:lnTo>
                      <a:pt x="172" y="379"/>
                    </a:lnTo>
                    <a:lnTo>
                      <a:pt x="164" y="379"/>
                    </a:lnTo>
                    <a:lnTo>
                      <a:pt x="158" y="379"/>
                    </a:lnTo>
                    <a:lnTo>
                      <a:pt x="149" y="385"/>
                    </a:lnTo>
                    <a:lnTo>
                      <a:pt x="144" y="387"/>
                    </a:lnTo>
                    <a:lnTo>
                      <a:pt x="136" y="387"/>
                    </a:lnTo>
                    <a:lnTo>
                      <a:pt x="126" y="382"/>
                    </a:lnTo>
                    <a:lnTo>
                      <a:pt x="116" y="381"/>
                    </a:lnTo>
                    <a:lnTo>
                      <a:pt x="101" y="381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398" name="Freeform 30"/>
              <p:cNvSpPr>
                <a:spLocks noChangeAspect="1"/>
              </p:cNvSpPr>
              <p:nvPr userDrawn="1"/>
            </p:nvSpPr>
            <p:spPr bwMode="auto">
              <a:xfrm>
                <a:off x="377" y="3303"/>
                <a:ext cx="26" cy="45"/>
              </a:xfrm>
              <a:custGeom>
                <a:avLst/>
                <a:gdLst/>
                <a:ahLst/>
                <a:cxnLst>
                  <a:cxn ang="0">
                    <a:pos x="76" y="15"/>
                  </a:cxn>
                  <a:cxn ang="0">
                    <a:pos x="77" y="18"/>
                  </a:cxn>
                  <a:cxn ang="0">
                    <a:pos x="77" y="28"/>
                  </a:cxn>
                  <a:cxn ang="0">
                    <a:pos x="76" y="46"/>
                  </a:cxn>
                  <a:cxn ang="0">
                    <a:pos x="76" y="54"/>
                  </a:cxn>
                  <a:cxn ang="0">
                    <a:pos x="75" y="70"/>
                  </a:cxn>
                  <a:cxn ang="0">
                    <a:pos x="74" y="81"/>
                  </a:cxn>
                  <a:cxn ang="0">
                    <a:pos x="70" y="88"/>
                  </a:cxn>
                  <a:cxn ang="0">
                    <a:pos x="68" y="93"/>
                  </a:cxn>
                  <a:cxn ang="0">
                    <a:pos x="61" y="99"/>
                  </a:cxn>
                  <a:cxn ang="0">
                    <a:pos x="56" y="103"/>
                  </a:cxn>
                  <a:cxn ang="0">
                    <a:pos x="45" y="113"/>
                  </a:cxn>
                  <a:cxn ang="0">
                    <a:pos x="37" y="119"/>
                  </a:cxn>
                  <a:cxn ang="0">
                    <a:pos x="29" y="127"/>
                  </a:cxn>
                  <a:cxn ang="0">
                    <a:pos x="25" y="134"/>
                  </a:cxn>
                  <a:cxn ang="0">
                    <a:pos x="24" y="135"/>
                  </a:cxn>
                  <a:cxn ang="0">
                    <a:pos x="16" y="133"/>
                  </a:cxn>
                  <a:cxn ang="0">
                    <a:pos x="9" y="129"/>
                  </a:cxn>
                  <a:cxn ang="0">
                    <a:pos x="4" y="125"/>
                  </a:cxn>
                  <a:cxn ang="0">
                    <a:pos x="4" y="122"/>
                  </a:cxn>
                  <a:cxn ang="0">
                    <a:pos x="3" y="112"/>
                  </a:cxn>
                  <a:cxn ang="0">
                    <a:pos x="1" y="104"/>
                  </a:cxn>
                  <a:cxn ang="0">
                    <a:pos x="1" y="99"/>
                  </a:cxn>
                  <a:cxn ang="0">
                    <a:pos x="0" y="88"/>
                  </a:cxn>
                  <a:cxn ang="0">
                    <a:pos x="2" y="77"/>
                  </a:cxn>
                  <a:cxn ang="0">
                    <a:pos x="2" y="69"/>
                  </a:cxn>
                  <a:cxn ang="0">
                    <a:pos x="4" y="54"/>
                  </a:cxn>
                  <a:cxn ang="0">
                    <a:pos x="8" y="36"/>
                  </a:cxn>
                  <a:cxn ang="0">
                    <a:pos x="10" y="27"/>
                  </a:cxn>
                  <a:cxn ang="0">
                    <a:pos x="12" y="19"/>
                  </a:cxn>
                  <a:cxn ang="0">
                    <a:pos x="15" y="14"/>
                  </a:cxn>
                  <a:cxn ang="0">
                    <a:pos x="18" y="10"/>
                  </a:cxn>
                  <a:cxn ang="0">
                    <a:pos x="24" y="5"/>
                  </a:cxn>
                  <a:cxn ang="0">
                    <a:pos x="28" y="2"/>
                  </a:cxn>
                  <a:cxn ang="0">
                    <a:pos x="34" y="0"/>
                  </a:cxn>
                  <a:cxn ang="0">
                    <a:pos x="38" y="0"/>
                  </a:cxn>
                  <a:cxn ang="0">
                    <a:pos x="48" y="1"/>
                  </a:cxn>
                  <a:cxn ang="0">
                    <a:pos x="56" y="1"/>
                  </a:cxn>
                  <a:cxn ang="0">
                    <a:pos x="63" y="2"/>
                  </a:cxn>
                  <a:cxn ang="0">
                    <a:pos x="73" y="4"/>
                  </a:cxn>
                  <a:cxn ang="0">
                    <a:pos x="76" y="15"/>
                  </a:cxn>
                </a:cxnLst>
                <a:rect l="0" t="0" r="r" b="b"/>
                <a:pathLst>
                  <a:path w="77" h="135">
                    <a:moveTo>
                      <a:pt x="76" y="15"/>
                    </a:moveTo>
                    <a:lnTo>
                      <a:pt x="77" y="18"/>
                    </a:lnTo>
                    <a:lnTo>
                      <a:pt x="77" y="28"/>
                    </a:lnTo>
                    <a:lnTo>
                      <a:pt x="76" y="46"/>
                    </a:lnTo>
                    <a:lnTo>
                      <a:pt x="76" y="54"/>
                    </a:lnTo>
                    <a:lnTo>
                      <a:pt x="75" y="70"/>
                    </a:lnTo>
                    <a:lnTo>
                      <a:pt x="74" y="81"/>
                    </a:lnTo>
                    <a:lnTo>
                      <a:pt x="70" y="88"/>
                    </a:lnTo>
                    <a:lnTo>
                      <a:pt x="68" y="93"/>
                    </a:lnTo>
                    <a:lnTo>
                      <a:pt x="61" y="99"/>
                    </a:lnTo>
                    <a:lnTo>
                      <a:pt x="56" y="103"/>
                    </a:lnTo>
                    <a:lnTo>
                      <a:pt x="45" y="113"/>
                    </a:lnTo>
                    <a:lnTo>
                      <a:pt x="37" y="119"/>
                    </a:lnTo>
                    <a:lnTo>
                      <a:pt x="29" y="127"/>
                    </a:lnTo>
                    <a:lnTo>
                      <a:pt x="25" y="134"/>
                    </a:lnTo>
                    <a:lnTo>
                      <a:pt x="24" y="135"/>
                    </a:lnTo>
                    <a:lnTo>
                      <a:pt x="16" y="133"/>
                    </a:lnTo>
                    <a:lnTo>
                      <a:pt x="9" y="129"/>
                    </a:lnTo>
                    <a:lnTo>
                      <a:pt x="4" y="125"/>
                    </a:lnTo>
                    <a:lnTo>
                      <a:pt x="4" y="122"/>
                    </a:lnTo>
                    <a:lnTo>
                      <a:pt x="3" y="112"/>
                    </a:lnTo>
                    <a:lnTo>
                      <a:pt x="1" y="104"/>
                    </a:lnTo>
                    <a:lnTo>
                      <a:pt x="1" y="99"/>
                    </a:lnTo>
                    <a:lnTo>
                      <a:pt x="0" y="88"/>
                    </a:lnTo>
                    <a:lnTo>
                      <a:pt x="2" y="77"/>
                    </a:lnTo>
                    <a:lnTo>
                      <a:pt x="2" y="69"/>
                    </a:lnTo>
                    <a:lnTo>
                      <a:pt x="4" y="54"/>
                    </a:lnTo>
                    <a:lnTo>
                      <a:pt x="8" y="36"/>
                    </a:lnTo>
                    <a:lnTo>
                      <a:pt x="10" y="27"/>
                    </a:lnTo>
                    <a:lnTo>
                      <a:pt x="12" y="19"/>
                    </a:lnTo>
                    <a:lnTo>
                      <a:pt x="15" y="14"/>
                    </a:lnTo>
                    <a:lnTo>
                      <a:pt x="18" y="10"/>
                    </a:lnTo>
                    <a:lnTo>
                      <a:pt x="24" y="5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38" y="0"/>
                    </a:lnTo>
                    <a:lnTo>
                      <a:pt x="48" y="1"/>
                    </a:lnTo>
                    <a:lnTo>
                      <a:pt x="56" y="1"/>
                    </a:lnTo>
                    <a:lnTo>
                      <a:pt x="63" y="2"/>
                    </a:lnTo>
                    <a:lnTo>
                      <a:pt x="73" y="4"/>
                    </a:lnTo>
                    <a:lnTo>
                      <a:pt x="76" y="15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399" name="Freeform 31"/>
              <p:cNvSpPr>
                <a:spLocks noChangeAspect="1"/>
              </p:cNvSpPr>
              <p:nvPr userDrawn="1"/>
            </p:nvSpPr>
            <p:spPr bwMode="auto">
              <a:xfrm>
                <a:off x="403" y="3305"/>
                <a:ext cx="24" cy="19"/>
              </a:xfrm>
              <a:custGeom>
                <a:avLst/>
                <a:gdLst/>
                <a:ahLst/>
                <a:cxnLst>
                  <a:cxn ang="0">
                    <a:pos x="70" y="31"/>
                  </a:cxn>
                  <a:cxn ang="0">
                    <a:pos x="71" y="14"/>
                  </a:cxn>
                  <a:cxn ang="0">
                    <a:pos x="72" y="6"/>
                  </a:cxn>
                  <a:cxn ang="0">
                    <a:pos x="67" y="3"/>
                  </a:cxn>
                  <a:cxn ang="0">
                    <a:pos x="64" y="1"/>
                  </a:cxn>
                  <a:cxn ang="0">
                    <a:pos x="54" y="7"/>
                  </a:cxn>
                  <a:cxn ang="0">
                    <a:pos x="49" y="0"/>
                  </a:cxn>
                  <a:cxn ang="0">
                    <a:pos x="39" y="1"/>
                  </a:cxn>
                  <a:cxn ang="0">
                    <a:pos x="28" y="3"/>
                  </a:cxn>
                  <a:cxn ang="0">
                    <a:pos x="18" y="14"/>
                  </a:cxn>
                  <a:cxn ang="0">
                    <a:pos x="12" y="19"/>
                  </a:cxn>
                  <a:cxn ang="0">
                    <a:pos x="3" y="22"/>
                  </a:cxn>
                  <a:cxn ang="0">
                    <a:pos x="0" y="36"/>
                  </a:cxn>
                  <a:cxn ang="0">
                    <a:pos x="4" y="42"/>
                  </a:cxn>
                  <a:cxn ang="0">
                    <a:pos x="9" y="51"/>
                  </a:cxn>
                  <a:cxn ang="0">
                    <a:pos x="13" y="54"/>
                  </a:cxn>
                  <a:cxn ang="0">
                    <a:pos x="16" y="56"/>
                  </a:cxn>
                  <a:cxn ang="0">
                    <a:pos x="22" y="56"/>
                  </a:cxn>
                  <a:cxn ang="0">
                    <a:pos x="31" y="55"/>
                  </a:cxn>
                  <a:cxn ang="0">
                    <a:pos x="40" y="54"/>
                  </a:cxn>
                  <a:cxn ang="0">
                    <a:pos x="55" y="55"/>
                  </a:cxn>
                  <a:cxn ang="0">
                    <a:pos x="59" y="53"/>
                  </a:cxn>
                  <a:cxn ang="0">
                    <a:pos x="67" y="49"/>
                  </a:cxn>
                  <a:cxn ang="0">
                    <a:pos x="67" y="40"/>
                  </a:cxn>
                  <a:cxn ang="0">
                    <a:pos x="70" y="31"/>
                  </a:cxn>
                </a:cxnLst>
                <a:rect l="0" t="0" r="r" b="b"/>
                <a:pathLst>
                  <a:path w="72" h="56">
                    <a:moveTo>
                      <a:pt x="70" y="31"/>
                    </a:moveTo>
                    <a:lnTo>
                      <a:pt x="71" y="14"/>
                    </a:lnTo>
                    <a:lnTo>
                      <a:pt x="72" y="6"/>
                    </a:lnTo>
                    <a:lnTo>
                      <a:pt x="67" y="3"/>
                    </a:lnTo>
                    <a:lnTo>
                      <a:pt x="64" y="1"/>
                    </a:lnTo>
                    <a:lnTo>
                      <a:pt x="54" y="7"/>
                    </a:lnTo>
                    <a:lnTo>
                      <a:pt x="49" y="0"/>
                    </a:lnTo>
                    <a:lnTo>
                      <a:pt x="39" y="1"/>
                    </a:lnTo>
                    <a:lnTo>
                      <a:pt x="28" y="3"/>
                    </a:lnTo>
                    <a:lnTo>
                      <a:pt x="18" y="14"/>
                    </a:lnTo>
                    <a:lnTo>
                      <a:pt x="12" y="19"/>
                    </a:lnTo>
                    <a:lnTo>
                      <a:pt x="3" y="22"/>
                    </a:lnTo>
                    <a:lnTo>
                      <a:pt x="0" y="36"/>
                    </a:lnTo>
                    <a:lnTo>
                      <a:pt x="4" y="42"/>
                    </a:lnTo>
                    <a:lnTo>
                      <a:pt x="9" y="51"/>
                    </a:lnTo>
                    <a:lnTo>
                      <a:pt x="13" y="54"/>
                    </a:lnTo>
                    <a:lnTo>
                      <a:pt x="16" y="56"/>
                    </a:lnTo>
                    <a:lnTo>
                      <a:pt x="22" y="56"/>
                    </a:lnTo>
                    <a:lnTo>
                      <a:pt x="31" y="55"/>
                    </a:lnTo>
                    <a:lnTo>
                      <a:pt x="40" y="54"/>
                    </a:lnTo>
                    <a:lnTo>
                      <a:pt x="55" y="55"/>
                    </a:lnTo>
                    <a:lnTo>
                      <a:pt x="59" y="53"/>
                    </a:lnTo>
                    <a:lnTo>
                      <a:pt x="67" y="49"/>
                    </a:lnTo>
                    <a:lnTo>
                      <a:pt x="67" y="40"/>
                    </a:lnTo>
                    <a:lnTo>
                      <a:pt x="70" y="31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00" name="Freeform 32"/>
              <p:cNvSpPr>
                <a:spLocks noChangeAspect="1"/>
              </p:cNvSpPr>
              <p:nvPr userDrawn="1"/>
            </p:nvSpPr>
            <p:spPr bwMode="auto">
              <a:xfrm>
                <a:off x="452" y="3268"/>
                <a:ext cx="121" cy="171"/>
              </a:xfrm>
              <a:custGeom>
                <a:avLst/>
                <a:gdLst/>
                <a:ahLst/>
                <a:cxnLst>
                  <a:cxn ang="0">
                    <a:pos x="149" y="465"/>
                  </a:cxn>
                  <a:cxn ang="0">
                    <a:pos x="151" y="441"/>
                  </a:cxn>
                  <a:cxn ang="0">
                    <a:pos x="142" y="409"/>
                  </a:cxn>
                  <a:cxn ang="0">
                    <a:pos x="122" y="406"/>
                  </a:cxn>
                  <a:cxn ang="0">
                    <a:pos x="108" y="408"/>
                  </a:cxn>
                  <a:cxn ang="0">
                    <a:pos x="97" y="379"/>
                  </a:cxn>
                  <a:cxn ang="0">
                    <a:pos x="83" y="360"/>
                  </a:cxn>
                  <a:cxn ang="0">
                    <a:pos x="58" y="339"/>
                  </a:cxn>
                  <a:cxn ang="0">
                    <a:pos x="59" y="323"/>
                  </a:cxn>
                  <a:cxn ang="0">
                    <a:pos x="52" y="307"/>
                  </a:cxn>
                  <a:cxn ang="0">
                    <a:pos x="36" y="298"/>
                  </a:cxn>
                  <a:cxn ang="0">
                    <a:pos x="22" y="281"/>
                  </a:cxn>
                  <a:cxn ang="0">
                    <a:pos x="0" y="267"/>
                  </a:cxn>
                  <a:cxn ang="0">
                    <a:pos x="15" y="251"/>
                  </a:cxn>
                  <a:cxn ang="0">
                    <a:pos x="43" y="257"/>
                  </a:cxn>
                  <a:cxn ang="0">
                    <a:pos x="63" y="249"/>
                  </a:cxn>
                  <a:cxn ang="0">
                    <a:pos x="83" y="245"/>
                  </a:cxn>
                  <a:cxn ang="0">
                    <a:pos x="97" y="237"/>
                  </a:cxn>
                  <a:cxn ang="0">
                    <a:pos x="110" y="225"/>
                  </a:cxn>
                  <a:cxn ang="0">
                    <a:pos x="106" y="202"/>
                  </a:cxn>
                  <a:cxn ang="0">
                    <a:pos x="115" y="186"/>
                  </a:cxn>
                  <a:cxn ang="0">
                    <a:pos x="119" y="168"/>
                  </a:cxn>
                  <a:cxn ang="0">
                    <a:pos x="109" y="147"/>
                  </a:cxn>
                  <a:cxn ang="0">
                    <a:pos x="105" y="119"/>
                  </a:cxn>
                  <a:cxn ang="0">
                    <a:pos x="112" y="96"/>
                  </a:cxn>
                  <a:cxn ang="0">
                    <a:pos x="130" y="84"/>
                  </a:cxn>
                  <a:cxn ang="0">
                    <a:pos x="140" y="59"/>
                  </a:cxn>
                  <a:cxn ang="0">
                    <a:pos x="151" y="52"/>
                  </a:cxn>
                  <a:cxn ang="0">
                    <a:pos x="166" y="32"/>
                  </a:cxn>
                  <a:cxn ang="0">
                    <a:pos x="175" y="6"/>
                  </a:cxn>
                  <a:cxn ang="0">
                    <a:pos x="192" y="0"/>
                  </a:cxn>
                  <a:cxn ang="0">
                    <a:pos x="216" y="13"/>
                  </a:cxn>
                  <a:cxn ang="0">
                    <a:pos x="233" y="9"/>
                  </a:cxn>
                  <a:cxn ang="0">
                    <a:pos x="249" y="14"/>
                  </a:cxn>
                  <a:cxn ang="0">
                    <a:pos x="263" y="36"/>
                  </a:cxn>
                  <a:cxn ang="0">
                    <a:pos x="278" y="32"/>
                  </a:cxn>
                  <a:cxn ang="0">
                    <a:pos x="300" y="27"/>
                  </a:cxn>
                  <a:cxn ang="0">
                    <a:pos x="314" y="9"/>
                  </a:cxn>
                  <a:cxn ang="0">
                    <a:pos x="338" y="9"/>
                  </a:cxn>
                  <a:cxn ang="0">
                    <a:pos x="354" y="20"/>
                  </a:cxn>
                  <a:cxn ang="0">
                    <a:pos x="362" y="42"/>
                  </a:cxn>
                  <a:cxn ang="0">
                    <a:pos x="339" y="69"/>
                  </a:cxn>
                  <a:cxn ang="0">
                    <a:pos x="292" y="161"/>
                  </a:cxn>
                  <a:cxn ang="0">
                    <a:pos x="248" y="280"/>
                  </a:cxn>
                  <a:cxn ang="0">
                    <a:pos x="239" y="365"/>
                  </a:cxn>
                  <a:cxn ang="0">
                    <a:pos x="224" y="437"/>
                  </a:cxn>
                  <a:cxn ang="0">
                    <a:pos x="212" y="483"/>
                  </a:cxn>
                  <a:cxn ang="0">
                    <a:pos x="174" y="506"/>
                  </a:cxn>
                  <a:cxn ang="0">
                    <a:pos x="145" y="478"/>
                  </a:cxn>
                </a:cxnLst>
                <a:rect l="0" t="0" r="r" b="b"/>
                <a:pathLst>
                  <a:path w="363" h="511">
                    <a:moveTo>
                      <a:pt x="145" y="478"/>
                    </a:moveTo>
                    <a:lnTo>
                      <a:pt x="147" y="472"/>
                    </a:lnTo>
                    <a:lnTo>
                      <a:pt x="149" y="465"/>
                    </a:lnTo>
                    <a:lnTo>
                      <a:pt x="152" y="455"/>
                    </a:lnTo>
                    <a:lnTo>
                      <a:pt x="154" y="448"/>
                    </a:lnTo>
                    <a:lnTo>
                      <a:pt x="151" y="441"/>
                    </a:lnTo>
                    <a:lnTo>
                      <a:pt x="149" y="422"/>
                    </a:lnTo>
                    <a:lnTo>
                      <a:pt x="147" y="413"/>
                    </a:lnTo>
                    <a:lnTo>
                      <a:pt x="142" y="409"/>
                    </a:lnTo>
                    <a:lnTo>
                      <a:pt x="137" y="409"/>
                    </a:lnTo>
                    <a:lnTo>
                      <a:pt x="127" y="407"/>
                    </a:lnTo>
                    <a:lnTo>
                      <a:pt x="122" y="406"/>
                    </a:lnTo>
                    <a:lnTo>
                      <a:pt x="116" y="404"/>
                    </a:lnTo>
                    <a:lnTo>
                      <a:pt x="113" y="406"/>
                    </a:lnTo>
                    <a:lnTo>
                      <a:pt x="108" y="408"/>
                    </a:lnTo>
                    <a:lnTo>
                      <a:pt x="101" y="397"/>
                    </a:lnTo>
                    <a:lnTo>
                      <a:pt x="100" y="389"/>
                    </a:lnTo>
                    <a:lnTo>
                      <a:pt x="97" y="379"/>
                    </a:lnTo>
                    <a:lnTo>
                      <a:pt x="94" y="373"/>
                    </a:lnTo>
                    <a:lnTo>
                      <a:pt x="91" y="368"/>
                    </a:lnTo>
                    <a:lnTo>
                      <a:pt x="83" y="360"/>
                    </a:lnTo>
                    <a:lnTo>
                      <a:pt x="68" y="349"/>
                    </a:lnTo>
                    <a:lnTo>
                      <a:pt x="60" y="343"/>
                    </a:lnTo>
                    <a:lnTo>
                      <a:pt x="58" y="339"/>
                    </a:lnTo>
                    <a:lnTo>
                      <a:pt x="58" y="331"/>
                    </a:lnTo>
                    <a:lnTo>
                      <a:pt x="58" y="328"/>
                    </a:lnTo>
                    <a:lnTo>
                      <a:pt x="59" y="323"/>
                    </a:lnTo>
                    <a:lnTo>
                      <a:pt x="59" y="318"/>
                    </a:lnTo>
                    <a:lnTo>
                      <a:pt x="58" y="313"/>
                    </a:lnTo>
                    <a:lnTo>
                      <a:pt x="52" y="307"/>
                    </a:lnTo>
                    <a:lnTo>
                      <a:pt x="48" y="303"/>
                    </a:lnTo>
                    <a:lnTo>
                      <a:pt x="43" y="301"/>
                    </a:lnTo>
                    <a:lnTo>
                      <a:pt x="36" y="298"/>
                    </a:lnTo>
                    <a:lnTo>
                      <a:pt x="32" y="294"/>
                    </a:lnTo>
                    <a:lnTo>
                      <a:pt x="27" y="287"/>
                    </a:lnTo>
                    <a:lnTo>
                      <a:pt x="22" y="281"/>
                    </a:lnTo>
                    <a:lnTo>
                      <a:pt x="17" y="276"/>
                    </a:lnTo>
                    <a:lnTo>
                      <a:pt x="5" y="269"/>
                    </a:lnTo>
                    <a:lnTo>
                      <a:pt x="0" y="267"/>
                    </a:lnTo>
                    <a:lnTo>
                      <a:pt x="0" y="261"/>
                    </a:lnTo>
                    <a:lnTo>
                      <a:pt x="0" y="251"/>
                    </a:lnTo>
                    <a:lnTo>
                      <a:pt x="15" y="251"/>
                    </a:lnTo>
                    <a:lnTo>
                      <a:pt x="25" y="252"/>
                    </a:lnTo>
                    <a:lnTo>
                      <a:pt x="35" y="257"/>
                    </a:lnTo>
                    <a:lnTo>
                      <a:pt x="43" y="257"/>
                    </a:lnTo>
                    <a:lnTo>
                      <a:pt x="48" y="255"/>
                    </a:lnTo>
                    <a:lnTo>
                      <a:pt x="57" y="249"/>
                    </a:lnTo>
                    <a:lnTo>
                      <a:pt x="63" y="249"/>
                    </a:lnTo>
                    <a:lnTo>
                      <a:pt x="71" y="249"/>
                    </a:lnTo>
                    <a:lnTo>
                      <a:pt x="79" y="247"/>
                    </a:lnTo>
                    <a:lnTo>
                      <a:pt x="83" y="245"/>
                    </a:lnTo>
                    <a:lnTo>
                      <a:pt x="86" y="240"/>
                    </a:lnTo>
                    <a:lnTo>
                      <a:pt x="90" y="237"/>
                    </a:lnTo>
                    <a:lnTo>
                      <a:pt x="97" y="237"/>
                    </a:lnTo>
                    <a:lnTo>
                      <a:pt x="102" y="237"/>
                    </a:lnTo>
                    <a:lnTo>
                      <a:pt x="108" y="231"/>
                    </a:lnTo>
                    <a:lnTo>
                      <a:pt x="110" y="225"/>
                    </a:lnTo>
                    <a:lnTo>
                      <a:pt x="110" y="218"/>
                    </a:lnTo>
                    <a:lnTo>
                      <a:pt x="107" y="210"/>
                    </a:lnTo>
                    <a:lnTo>
                      <a:pt x="106" y="202"/>
                    </a:lnTo>
                    <a:lnTo>
                      <a:pt x="108" y="198"/>
                    </a:lnTo>
                    <a:lnTo>
                      <a:pt x="110" y="193"/>
                    </a:lnTo>
                    <a:lnTo>
                      <a:pt x="115" y="186"/>
                    </a:lnTo>
                    <a:lnTo>
                      <a:pt x="117" y="181"/>
                    </a:lnTo>
                    <a:lnTo>
                      <a:pt x="119" y="176"/>
                    </a:lnTo>
                    <a:lnTo>
                      <a:pt x="119" y="168"/>
                    </a:lnTo>
                    <a:lnTo>
                      <a:pt x="118" y="161"/>
                    </a:lnTo>
                    <a:lnTo>
                      <a:pt x="114" y="154"/>
                    </a:lnTo>
                    <a:lnTo>
                      <a:pt x="109" y="147"/>
                    </a:lnTo>
                    <a:lnTo>
                      <a:pt x="107" y="135"/>
                    </a:lnTo>
                    <a:lnTo>
                      <a:pt x="105" y="130"/>
                    </a:lnTo>
                    <a:lnTo>
                      <a:pt x="105" y="119"/>
                    </a:lnTo>
                    <a:lnTo>
                      <a:pt x="106" y="111"/>
                    </a:lnTo>
                    <a:lnTo>
                      <a:pt x="109" y="101"/>
                    </a:lnTo>
                    <a:lnTo>
                      <a:pt x="112" y="96"/>
                    </a:lnTo>
                    <a:lnTo>
                      <a:pt x="117" y="88"/>
                    </a:lnTo>
                    <a:lnTo>
                      <a:pt x="124" y="84"/>
                    </a:lnTo>
                    <a:lnTo>
                      <a:pt x="130" y="84"/>
                    </a:lnTo>
                    <a:lnTo>
                      <a:pt x="134" y="82"/>
                    </a:lnTo>
                    <a:lnTo>
                      <a:pt x="137" y="77"/>
                    </a:lnTo>
                    <a:lnTo>
                      <a:pt x="140" y="59"/>
                    </a:lnTo>
                    <a:lnTo>
                      <a:pt x="142" y="54"/>
                    </a:lnTo>
                    <a:lnTo>
                      <a:pt x="149" y="52"/>
                    </a:lnTo>
                    <a:lnTo>
                      <a:pt x="151" y="52"/>
                    </a:lnTo>
                    <a:lnTo>
                      <a:pt x="155" y="45"/>
                    </a:lnTo>
                    <a:lnTo>
                      <a:pt x="159" y="39"/>
                    </a:lnTo>
                    <a:lnTo>
                      <a:pt x="166" y="32"/>
                    </a:lnTo>
                    <a:lnTo>
                      <a:pt x="170" y="26"/>
                    </a:lnTo>
                    <a:lnTo>
                      <a:pt x="172" y="16"/>
                    </a:lnTo>
                    <a:lnTo>
                      <a:pt x="175" y="6"/>
                    </a:lnTo>
                    <a:lnTo>
                      <a:pt x="181" y="2"/>
                    </a:lnTo>
                    <a:lnTo>
                      <a:pt x="188" y="1"/>
                    </a:lnTo>
                    <a:lnTo>
                      <a:pt x="192" y="0"/>
                    </a:lnTo>
                    <a:lnTo>
                      <a:pt x="201" y="2"/>
                    </a:lnTo>
                    <a:lnTo>
                      <a:pt x="208" y="8"/>
                    </a:lnTo>
                    <a:lnTo>
                      <a:pt x="216" y="13"/>
                    </a:lnTo>
                    <a:lnTo>
                      <a:pt x="221" y="14"/>
                    </a:lnTo>
                    <a:lnTo>
                      <a:pt x="229" y="12"/>
                    </a:lnTo>
                    <a:lnTo>
                      <a:pt x="233" y="9"/>
                    </a:lnTo>
                    <a:lnTo>
                      <a:pt x="241" y="8"/>
                    </a:lnTo>
                    <a:lnTo>
                      <a:pt x="246" y="8"/>
                    </a:lnTo>
                    <a:lnTo>
                      <a:pt x="249" y="14"/>
                    </a:lnTo>
                    <a:lnTo>
                      <a:pt x="254" y="29"/>
                    </a:lnTo>
                    <a:lnTo>
                      <a:pt x="258" y="33"/>
                    </a:lnTo>
                    <a:lnTo>
                      <a:pt x="263" y="36"/>
                    </a:lnTo>
                    <a:lnTo>
                      <a:pt x="269" y="37"/>
                    </a:lnTo>
                    <a:lnTo>
                      <a:pt x="274" y="36"/>
                    </a:lnTo>
                    <a:lnTo>
                      <a:pt x="278" y="32"/>
                    </a:lnTo>
                    <a:lnTo>
                      <a:pt x="279" y="28"/>
                    </a:lnTo>
                    <a:lnTo>
                      <a:pt x="295" y="29"/>
                    </a:lnTo>
                    <a:lnTo>
                      <a:pt x="300" y="27"/>
                    </a:lnTo>
                    <a:lnTo>
                      <a:pt x="310" y="20"/>
                    </a:lnTo>
                    <a:lnTo>
                      <a:pt x="312" y="17"/>
                    </a:lnTo>
                    <a:lnTo>
                      <a:pt x="314" y="9"/>
                    </a:lnTo>
                    <a:lnTo>
                      <a:pt x="316" y="6"/>
                    </a:lnTo>
                    <a:lnTo>
                      <a:pt x="329" y="8"/>
                    </a:lnTo>
                    <a:lnTo>
                      <a:pt x="338" y="9"/>
                    </a:lnTo>
                    <a:lnTo>
                      <a:pt x="348" y="13"/>
                    </a:lnTo>
                    <a:lnTo>
                      <a:pt x="353" y="16"/>
                    </a:lnTo>
                    <a:lnTo>
                      <a:pt x="354" y="20"/>
                    </a:lnTo>
                    <a:lnTo>
                      <a:pt x="355" y="30"/>
                    </a:lnTo>
                    <a:lnTo>
                      <a:pt x="357" y="37"/>
                    </a:lnTo>
                    <a:lnTo>
                      <a:pt x="362" y="42"/>
                    </a:lnTo>
                    <a:lnTo>
                      <a:pt x="363" y="44"/>
                    </a:lnTo>
                    <a:lnTo>
                      <a:pt x="356" y="55"/>
                    </a:lnTo>
                    <a:lnTo>
                      <a:pt x="339" y="69"/>
                    </a:lnTo>
                    <a:lnTo>
                      <a:pt x="329" y="84"/>
                    </a:lnTo>
                    <a:lnTo>
                      <a:pt x="314" y="116"/>
                    </a:lnTo>
                    <a:lnTo>
                      <a:pt x="292" y="161"/>
                    </a:lnTo>
                    <a:lnTo>
                      <a:pt x="275" y="210"/>
                    </a:lnTo>
                    <a:lnTo>
                      <a:pt x="258" y="265"/>
                    </a:lnTo>
                    <a:lnTo>
                      <a:pt x="248" y="280"/>
                    </a:lnTo>
                    <a:lnTo>
                      <a:pt x="231" y="347"/>
                    </a:lnTo>
                    <a:lnTo>
                      <a:pt x="232" y="355"/>
                    </a:lnTo>
                    <a:lnTo>
                      <a:pt x="239" y="365"/>
                    </a:lnTo>
                    <a:lnTo>
                      <a:pt x="242" y="374"/>
                    </a:lnTo>
                    <a:lnTo>
                      <a:pt x="234" y="411"/>
                    </a:lnTo>
                    <a:lnTo>
                      <a:pt x="224" y="437"/>
                    </a:lnTo>
                    <a:lnTo>
                      <a:pt x="219" y="450"/>
                    </a:lnTo>
                    <a:lnTo>
                      <a:pt x="217" y="458"/>
                    </a:lnTo>
                    <a:lnTo>
                      <a:pt x="212" y="483"/>
                    </a:lnTo>
                    <a:lnTo>
                      <a:pt x="195" y="509"/>
                    </a:lnTo>
                    <a:lnTo>
                      <a:pt x="185" y="511"/>
                    </a:lnTo>
                    <a:lnTo>
                      <a:pt x="174" y="506"/>
                    </a:lnTo>
                    <a:lnTo>
                      <a:pt x="162" y="492"/>
                    </a:lnTo>
                    <a:lnTo>
                      <a:pt x="150" y="479"/>
                    </a:lnTo>
                    <a:lnTo>
                      <a:pt x="145" y="478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01" name="Freeform 33"/>
              <p:cNvSpPr>
                <a:spLocks noChangeAspect="1"/>
              </p:cNvSpPr>
              <p:nvPr userDrawn="1"/>
            </p:nvSpPr>
            <p:spPr bwMode="auto">
              <a:xfrm>
                <a:off x="469" y="3054"/>
                <a:ext cx="142" cy="103"/>
              </a:xfrm>
              <a:custGeom>
                <a:avLst/>
                <a:gdLst/>
                <a:ahLst/>
                <a:cxnLst>
                  <a:cxn ang="0">
                    <a:pos x="423" y="166"/>
                  </a:cxn>
                  <a:cxn ang="0">
                    <a:pos x="407" y="161"/>
                  </a:cxn>
                  <a:cxn ang="0">
                    <a:pos x="399" y="152"/>
                  </a:cxn>
                  <a:cxn ang="0">
                    <a:pos x="398" y="132"/>
                  </a:cxn>
                  <a:cxn ang="0">
                    <a:pos x="384" y="115"/>
                  </a:cxn>
                  <a:cxn ang="0">
                    <a:pos x="379" y="94"/>
                  </a:cxn>
                  <a:cxn ang="0">
                    <a:pos x="365" y="78"/>
                  </a:cxn>
                  <a:cxn ang="0">
                    <a:pos x="356" y="94"/>
                  </a:cxn>
                  <a:cxn ang="0">
                    <a:pos x="359" y="114"/>
                  </a:cxn>
                  <a:cxn ang="0">
                    <a:pos x="349" y="129"/>
                  </a:cxn>
                  <a:cxn ang="0">
                    <a:pos x="341" y="131"/>
                  </a:cxn>
                  <a:cxn ang="0">
                    <a:pos x="328" y="132"/>
                  </a:cxn>
                  <a:cxn ang="0">
                    <a:pos x="319" y="140"/>
                  </a:cxn>
                  <a:cxn ang="0">
                    <a:pos x="296" y="129"/>
                  </a:cxn>
                  <a:cxn ang="0">
                    <a:pos x="299" y="109"/>
                  </a:cxn>
                  <a:cxn ang="0">
                    <a:pos x="285" y="97"/>
                  </a:cxn>
                  <a:cxn ang="0">
                    <a:pos x="268" y="95"/>
                  </a:cxn>
                  <a:cxn ang="0">
                    <a:pos x="269" y="84"/>
                  </a:cxn>
                  <a:cxn ang="0">
                    <a:pos x="263" y="73"/>
                  </a:cxn>
                  <a:cxn ang="0">
                    <a:pos x="265" y="61"/>
                  </a:cxn>
                  <a:cxn ang="0">
                    <a:pos x="273" y="45"/>
                  </a:cxn>
                  <a:cxn ang="0">
                    <a:pos x="275" y="24"/>
                  </a:cxn>
                  <a:cxn ang="0">
                    <a:pos x="268" y="0"/>
                  </a:cxn>
                  <a:cxn ang="0">
                    <a:pos x="221" y="12"/>
                  </a:cxn>
                  <a:cxn ang="0">
                    <a:pos x="184" y="52"/>
                  </a:cxn>
                  <a:cxn ang="0">
                    <a:pos x="120" y="97"/>
                  </a:cxn>
                  <a:cxn ang="0">
                    <a:pos x="93" y="103"/>
                  </a:cxn>
                  <a:cxn ang="0">
                    <a:pos x="56" y="87"/>
                  </a:cxn>
                  <a:cxn ang="0">
                    <a:pos x="22" y="96"/>
                  </a:cxn>
                  <a:cxn ang="0">
                    <a:pos x="43" y="105"/>
                  </a:cxn>
                  <a:cxn ang="0">
                    <a:pos x="10" y="116"/>
                  </a:cxn>
                  <a:cxn ang="0">
                    <a:pos x="0" y="133"/>
                  </a:cxn>
                  <a:cxn ang="0">
                    <a:pos x="16" y="169"/>
                  </a:cxn>
                  <a:cxn ang="0">
                    <a:pos x="2" y="179"/>
                  </a:cxn>
                  <a:cxn ang="0">
                    <a:pos x="16" y="223"/>
                  </a:cxn>
                  <a:cxn ang="0">
                    <a:pos x="14" y="252"/>
                  </a:cxn>
                  <a:cxn ang="0">
                    <a:pos x="16" y="261"/>
                  </a:cxn>
                  <a:cxn ang="0">
                    <a:pos x="23" y="260"/>
                  </a:cxn>
                  <a:cxn ang="0">
                    <a:pos x="28" y="253"/>
                  </a:cxn>
                  <a:cxn ang="0">
                    <a:pos x="41" y="237"/>
                  </a:cxn>
                  <a:cxn ang="0">
                    <a:pos x="60" y="221"/>
                  </a:cxn>
                  <a:cxn ang="0">
                    <a:pos x="102" y="257"/>
                  </a:cxn>
                  <a:cxn ang="0">
                    <a:pos x="135" y="266"/>
                  </a:cxn>
                  <a:cxn ang="0">
                    <a:pos x="160" y="247"/>
                  </a:cxn>
                  <a:cxn ang="0">
                    <a:pos x="222" y="236"/>
                  </a:cxn>
                  <a:cxn ang="0">
                    <a:pos x="268" y="224"/>
                  </a:cxn>
                  <a:cxn ang="0">
                    <a:pos x="315" y="263"/>
                  </a:cxn>
                  <a:cxn ang="0">
                    <a:pos x="390" y="307"/>
                  </a:cxn>
                  <a:cxn ang="0">
                    <a:pos x="397" y="296"/>
                  </a:cxn>
                  <a:cxn ang="0">
                    <a:pos x="387" y="279"/>
                  </a:cxn>
                  <a:cxn ang="0">
                    <a:pos x="389" y="270"/>
                  </a:cxn>
                  <a:cxn ang="0">
                    <a:pos x="397" y="268"/>
                  </a:cxn>
                  <a:cxn ang="0">
                    <a:pos x="403" y="270"/>
                  </a:cxn>
                  <a:cxn ang="0">
                    <a:pos x="411" y="265"/>
                  </a:cxn>
                  <a:cxn ang="0">
                    <a:pos x="414" y="254"/>
                  </a:cxn>
                  <a:cxn ang="0">
                    <a:pos x="415" y="226"/>
                  </a:cxn>
                  <a:cxn ang="0">
                    <a:pos x="420" y="191"/>
                  </a:cxn>
                  <a:cxn ang="0">
                    <a:pos x="424" y="167"/>
                  </a:cxn>
                </a:cxnLst>
                <a:rect l="0" t="0" r="r" b="b"/>
                <a:pathLst>
                  <a:path w="424" h="307">
                    <a:moveTo>
                      <a:pt x="424" y="167"/>
                    </a:moveTo>
                    <a:lnTo>
                      <a:pt x="423" y="166"/>
                    </a:lnTo>
                    <a:lnTo>
                      <a:pt x="417" y="164"/>
                    </a:lnTo>
                    <a:lnTo>
                      <a:pt x="407" y="161"/>
                    </a:lnTo>
                    <a:lnTo>
                      <a:pt x="401" y="157"/>
                    </a:lnTo>
                    <a:lnTo>
                      <a:pt x="399" y="152"/>
                    </a:lnTo>
                    <a:lnTo>
                      <a:pt x="399" y="139"/>
                    </a:lnTo>
                    <a:lnTo>
                      <a:pt x="398" y="132"/>
                    </a:lnTo>
                    <a:lnTo>
                      <a:pt x="394" y="125"/>
                    </a:lnTo>
                    <a:lnTo>
                      <a:pt x="384" y="115"/>
                    </a:lnTo>
                    <a:lnTo>
                      <a:pt x="381" y="109"/>
                    </a:lnTo>
                    <a:lnTo>
                      <a:pt x="379" y="94"/>
                    </a:lnTo>
                    <a:lnTo>
                      <a:pt x="374" y="71"/>
                    </a:lnTo>
                    <a:lnTo>
                      <a:pt x="365" y="78"/>
                    </a:lnTo>
                    <a:lnTo>
                      <a:pt x="359" y="86"/>
                    </a:lnTo>
                    <a:lnTo>
                      <a:pt x="356" y="94"/>
                    </a:lnTo>
                    <a:lnTo>
                      <a:pt x="359" y="103"/>
                    </a:lnTo>
                    <a:lnTo>
                      <a:pt x="359" y="114"/>
                    </a:lnTo>
                    <a:lnTo>
                      <a:pt x="354" y="120"/>
                    </a:lnTo>
                    <a:lnTo>
                      <a:pt x="349" y="129"/>
                    </a:lnTo>
                    <a:lnTo>
                      <a:pt x="346" y="133"/>
                    </a:lnTo>
                    <a:lnTo>
                      <a:pt x="341" y="131"/>
                    </a:lnTo>
                    <a:lnTo>
                      <a:pt x="336" y="131"/>
                    </a:lnTo>
                    <a:lnTo>
                      <a:pt x="328" y="132"/>
                    </a:lnTo>
                    <a:lnTo>
                      <a:pt x="323" y="137"/>
                    </a:lnTo>
                    <a:lnTo>
                      <a:pt x="319" y="140"/>
                    </a:lnTo>
                    <a:lnTo>
                      <a:pt x="312" y="137"/>
                    </a:lnTo>
                    <a:lnTo>
                      <a:pt x="296" y="129"/>
                    </a:lnTo>
                    <a:lnTo>
                      <a:pt x="295" y="118"/>
                    </a:lnTo>
                    <a:lnTo>
                      <a:pt x="299" y="109"/>
                    </a:lnTo>
                    <a:lnTo>
                      <a:pt x="299" y="100"/>
                    </a:lnTo>
                    <a:lnTo>
                      <a:pt x="285" y="97"/>
                    </a:lnTo>
                    <a:lnTo>
                      <a:pt x="275" y="96"/>
                    </a:lnTo>
                    <a:lnTo>
                      <a:pt x="268" y="95"/>
                    </a:lnTo>
                    <a:lnTo>
                      <a:pt x="267" y="90"/>
                    </a:lnTo>
                    <a:lnTo>
                      <a:pt x="269" y="84"/>
                    </a:lnTo>
                    <a:lnTo>
                      <a:pt x="263" y="81"/>
                    </a:lnTo>
                    <a:lnTo>
                      <a:pt x="263" y="73"/>
                    </a:lnTo>
                    <a:lnTo>
                      <a:pt x="266" y="63"/>
                    </a:lnTo>
                    <a:lnTo>
                      <a:pt x="265" y="61"/>
                    </a:lnTo>
                    <a:lnTo>
                      <a:pt x="266" y="54"/>
                    </a:lnTo>
                    <a:lnTo>
                      <a:pt x="273" y="45"/>
                    </a:lnTo>
                    <a:lnTo>
                      <a:pt x="276" y="34"/>
                    </a:lnTo>
                    <a:lnTo>
                      <a:pt x="275" y="24"/>
                    </a:lnTo>
                    <a:lnTo>
                      <a:pt x="269" y="12"/>
                    </a:lnTo>
                    <a:lnTo>
                      <a:pt x="268" y="0"/>
                    </a:lnTo>
                    <a:lnTo>
                      <a:pt x="236" y="5"/>
                    </a:lnTo>
                    <a:lnTo>
                      <a:pt x="221" y="12"/>
                    </a:lnTo>
                    <a:lnTo>
                      <a:pt x="195" y="42"/>
                    </a:lnTo>
                    <a:lnTo>
                      <a:pt x="184" y="52"/>
                    </a:lnTo>
                    <a:lnTo>
                      <a:pt x="159" y="83"/>
                    </a:lnTo>
                    <a:lnTo>
                      <a:pt x="120" y="97"/>
                    </a:lnTo>
                    <a:lnTo>
                      <a:pt x="102" y="102"/>
                    </a:lnTo>
                    <a:lnTo>
                      <a:pt x="93" y="103"/>
                    </a:lnTo>
                    <a:lnTo>
                      <a:pt x="80" y="95"/>
                    </a:lnTo>
                    <a:lnTo>
                      <a:pt x="56" y="87"/>
                    </a:lnTo>
                    <a:lnTo>
                      <a:pt x="23" y="91"/>
                    </a:lnTo>
                    <a:lnTo>
                      <a:pt x="22" y="96"/>
                    </a:lnTo>
                    <a:lnTo>
                      <a:pt x="43" y="99"/>
                    </a:lnTo>
                    <a:lnTo>
                      <a:pt x="43" y="105"/>
                    </a:lnTo>
                    <a:lnTo>
                      <a:pt x="27" y="110"/>
                    </a:lnTo>
                    <a:lnTo>
                      <a:pt x="10" y="116"/>
                    </a:lnTo>
                    <a:lnTo>
                      <a:pt x="2" y="123"/>
                    </a:lnTo>
                    <a:lnTo>
                      <a:pt x="0" y="133"/>
                    </a:lnTo>
                    <a:lnTo>
                      <a:pt x="7" y="143"/>
                    </a:lnTo>
                    <a:lnTo>
                      <a:pt x="16" y="169"/>
                    </a:lnTo>
                    <a:lnTo>
                      <a:pt x="7" y="175"/>
                    </a:lnTo>
                    <a:lnTo>
                      <a:pt x="2" y="179"/>
                    </a:lnTo>
                    <a:lnTo>
                      <a:pt x="0" y="190"/>
                    </a:lnTo>
                    <a:lnTo>
                      <a:pt x="16" y="223"/>
                    </a:lnTo>
                    <a:lnTo>
                      <a:pt x="16" y="238"/>
                    </a:lnTo>
                    <a:lnTo>
                      <a:pt x="14" y="252"/>
                    </a:lnTo>
                    <a:lnTo>
                      <a:pt x="14" y="259"/>
                    </a:lnTo>
                    <a:lnTo>
                      <a:pt x="16" y="261"/>
                    </a:lnTo>
                    <a:lnTo>
                      <a:pt x="21" y="261"/>
                    </a:lnTo>
                    <a:lnTo>
                      <a:pt x="23" y="260"/>
                    </a:lnTo>
                    <a:lnTo>
                      <a:pt x="27" y="255"/>
                    </a:lnTo>
                    <a:lnTo>
                      <a:pt x="28" y="253"/>
                    </a:lnTo>
                    <a:lnTo>
                      <a:pt x="35" y="246"/>
                    </a:lnTo>
                    <a:lnTo>
                      <a:pt x="41" y="237"/>
                    </a:lnTo>
                    <a:lnTo>
                      <a:pt x="53" y="222"/>
                    </a:lnTo>
                    <a:lnTo>
                      <a:pt x="60" y="221"/>
                    </a:lnTo>
                    <a:lnTo>
                      <a:pt x="76" y="229"/>
                    </a:lnTo>
                    <a:lnTo>
                      <a:pt x="102" y="257"/>
                    </a:lnTo>
                    <a:lnTo>
                      <a:pt x="114" y="264"/>
                    </a:lnTo>
                    <a:lnTo>
                      <a:pt x="135" y="266"/>
                    </a:lnTo>
                    <a:lnTo>
                      <a:pt x="151" y="256"/>
                    </a:lnTo>
                    <a:lnTo>
                      <a:pt x="160" y="247"/>
                    </a:lnTo>
                    <a:lnTo>
                      <a:pt x="179" y="242"/>
                    </a:lnTo>
                    <a:lnTo>
                      <a:pt x="222" y="236"/>
                    </a:lnTo>
                    <a:lnTo>
                      <a:pt x="241" y="230"/>
                    </a:lnTo>
                    <a:lnTo>
                      <a:pt x="268" y="224"/>
                    </a:lnTo>
                    <a:lnTo>
                      <a:pt x="284" y="233"/>
                    </a:lnTo>
                    <a:lnTo>
                      <a:pt x="315" y="263"/>
                    </a:lnTo>
                    <a:lnTo>
                      <a:pt x="376" y="305"/>
                    </a:lnTo>
                    <a:lnTo>
                      <a:pt x="390" y="307"/>
                    </a:lnTo>
                    <a:lnTo>
                      <a:pt x="395" y="304"/>
                    </a:lnTo>
                    <a:lnTo>
                      <a:pt x="397" y="296"/>
                    </a:lnTo>
                    <a:lnTo>
                      <a:pt x="391" y="286"/>
                    </a:lnTo>
                    <a:lnTo>
                      <a:pt x="387" y="279"/>
                    </a:lnTo>
                    <a:lnTo>
                      <a:pt x="387" y="274"/>
                    </a:lnTo>
                    <a:lnTo>
                      <a:pt x="389" y="270"/>
                    </a:lnTo>
                    <a:lnTo>
                      <a:pt x="392" y="267"/>
                    </a:lnTo>
                    <a:lnTo>
                      <a:pt x="397" y="268"/>
                    </a:lnTo>
                    <a:lnTo>
                      <a:pt x="400" y="270"/>
                    </a:lnTo>
                    <a:lnTo>
                      <a:pt x="403" y="270"/>
                    </a:lnTo>
                    <a:lnTo>
                      <a:pt x="407" y="269"/>
                    </a:lnTo>
                    <a:lnTo>
                      <a:pt x="411" y="265"/>
                    </a:lnTo>
                    <a:lnTo>
                      <a:pt x="414" y="258"/>
                    </a:lnTo>
                    <a:lnTo>
                      <a:pt x="414" y="254"/>
                    </a:lnTo>
                    <a:lnTo>
                      <a:pt x="414" y="241"/>
                    </a:lnTo>
                    <a:lnTo>
                      <a:pt x="415" y="226"/>
                    </a:lnTo>
                    <a:lnTo>
                      <a:pt x="415" y="213"/>
                    </a:lnTo>
                    <a:lnTo>
                      <a:pt x="420" y="191"/>
                    </a:lnTo>
                    <a:lnTo>
                      <a:pt x="424" y="171"/>
                    </a:lnTo>
                    <a:lnTo>
                      <a:pt x="424" y="167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02" name="Freeform 34"/>
              <p:cNvSpPr>
                <a:spLocks noChangeAspect="1"/>
              </p:cNvSpPr>
              <p:nvPr userDrawn="1"/>
            </p:nvSpPr>
            <p:spPr bwMode="auto">
              <a:xfrm>
                <a:off x="606" y="3137"/>
                <a:ext cx="23" cy="13"/>
              </a:xfrm>
              <a:custGeom>
                <a:avLst/>
                <a:gdLst/>
                <a:ahLst/>
                <a:cxnLst>
                  <a:cxn ang="0">
                    <a:pos x="8" y="11"/>
                  </a:cxn>
                  <a:cxn ang="0">
                    <a:pos x="9" y="9"/>
                  </a:cxn>
                  <a:cxn ang="0">
                    <a:pos x="9" y="6"/>
                  </a:cxn>
                  <a:cxn ang="0">
                    <a:pos x="10" y="4"/>
                  </a:cxn>
                  <a:cxn ang="0">
                    <a:pos x="11" y="1"/>
                  </a:cxn>
                  <a:cxn ang="0">
                    <a:pos x="13" y="0"/>
                  </a:cxn>
                  <a:cxn ang="0">
                    <a:pos x="16" y="1"/>
                  </a:cxn>
                  <a:cxn ang="0">
                    <a:pos x="19" y="1"/>
                  </a:cxn>
                  <a:cxn ang="0">
                    <a:pos x="22" y="4"/>
                  </a:cxn>
                  <a:cxn ang="0">
                    <a:pos x="26" y="7"/>
                  </a:cxn>
                  <a:cxn ang="0">
                    <a:pos x="29" y="7"/>
                  </a:cxn>
                  <a:cxn ang="0">
                    <a:pos x="32" y="8"/>
                  </a:cxn>
                  <a:cxn ang="0">
                    <a:pos x="39" y="10"/>
                  </a:cxn>
                  <a:cxn ang="0">
                    <a:pos x="44" y="11"/>
                  </a:cxn>
                  <a:cxn ang="0">
                    <a:pos x="50" y="10"/>
                  </a:cxn>
                  <a:cxn ang="0">
                    <a:pos x="55" y="9"/>
                  </a:cxn>
                  <a:cxn ang="0">
                    <a:pos x="57" y="8"/>
                  </a:cxn>
                  <a:cxn ang="0">
                    <a:pos x="60" y="7"/>
                  </a:cxn>
                  <a:cxn ang="0">
                    <a:pos x="66" y="5"/>
                  </a:cxn>
                  <a:cxn ang="0">
                    <a:pos x="67" y="4"/>
                  </a:cxn>
                  <a:cxn ang="0">
                    <a:pos x="70" y="6"/>
                  </a:cxn>
                  <a:cxn ang="0">
                    <a:pos x="71" y="9"/>
                  </a:cxn>
                  <a:cxn ang="0">
                    <a:pos x="71" y="12"/>
                  </a:cxn>
                  <a:cxn ang="0">
                    <a:pos x="68" y="18"/>
                  </a:cxn>
                  <a:cxn ang="0">
                    <a:pos x="68" y="20"/>
                  </a:cxn>
                  <a:cxn ang="0">
                    <a:pos x="66" y="22"/>
                  </a:cxn>
                  <a:cxn ang="0">
                    <a:pos x="60" y="27"/>
                  </a:cxn>
                  <a:cxn ang="0">
                    <a:pos x="54" y="32"/>
                  </a:cxn>
                  <a:cxn ang="0">
                    <a:pos x="47" y="37"/>
                  </a:cxn>
                  <a:cxn ang="0">
                    <a:pos x="42" y="38"/>
                  </a:cxn>
                  <a:cxn ang="0">
                    <a:pos x="37" y="39"/>
                  </a:cxn>
                  <a:cxn ang="0">
                    <a:pos x="32" y="40"/>
                  </a:cxn>
                  <a:cxn ang="0">
                    <a:pos x="26" y="40"/>
                  </a:cxn>
                  <a:cxn ang="0">
                    <a:pos x="21" y="40"/>
                  </a:cxn>
                  <a:cxn ang="0">
                    <a:pos x="13" y="40"/>
                  </a:cxn>
                  <a:cxn ang="0">
                    <a:pos x="7" y="40"/>
                  </a:cxn>
                  <a:cxn ang="0">
                    <a:pos x="2" y="40"/>
                  </a:cxn>
                  <a:cxn ang="0">
                    <a:pos x="0" y="38"/>
                  </a:cxn>
                  <a:cxn ang="0">
                    <a:pos x="0" y="36"/>
                  </a:cxn>
                  <a:cxn ang="0">
                    <a:pos x="0" y="35"/>
                  </a:cxn>
                  <a:cxn ang="0">
                    <a:pos x="1" y="32"/>
                  </a:cxn>
                  <a:cxn ang="0">
                    <a:pos x="4" y="29"/>
                  </a:cxn>
                  <a:cxn ang="0">
                    <a:pos x="6" y="26"/>
                  </a:cxn>
                  <a:cxn ang="0">
                    <a:pos x="8" y="22"/>
                  </a:cxn>
                  <a:cxn ang="0">
                    <a:pos x="8" y="19"/>
                  </a:cxn>
                  <a:cxn ang="0">
                    <a:pos x="8" y="16"/>
                  </a:cxn>
                  <a:cxn ang="0">
                    <a:pos x="8" y="11"/>
                  </a:cxn>
                </a:cxnLst>
                <a:rect l="0" t="0" r="r" b="b"/>
                <a:pathLst>
                  <a:path w="71" h="40">
                    <a:moveTo>
                      <a:pt x="8" y="11"/>
                    </a:moveTo>
                    <a:lnTo>
                      <a:pt x="9" y="9"/>
                    </a:lnTo>
                    <a:lnTo>
                      <a:pt x="9" y="6"/>
                    </a:lnTo>
                    <a:lnTo>
                      <a:pt x="10" y="4"/>
                    </a:lnTo>
                    <a:lnTo>
                      <a:pt x="11" y="1"/>
                    </a:lnTo>
                    <a:lnTo>
                      <a:pt x="13" y="0"/>
                    </a:lnTo>
                    <a:lnTo>
                      <a:pt x="16" y="1"/>
                    </a:lnTo>
                    <a:lnTo>
                      <a:pt x="19" y="1"/>
                    </a:lnTo>
                    <a:lnTo>
                      <a:pt x="22" y="4"/>
                    </a:lnTo>
                    <a:lnTo>
                      <a:pt x="26" y="7"/>
                    </a:lnTo>
                    <a:lnTo>
                      <a:pt x="29" y="7"/>
                    </a:lnTo>
                    <a:lnTo>
                      <a:pt x="32" y="8"/>
                    </a:lnTo>
                    <a:lnTo>
                      <a:pt x="39" y="10"/>
                    </a:lnTo>
                    <a:lnTo>
                      <a:pt x="44" y="11"/>
                    </a:lnTo>
                    <a:lnTo>
                      <a:pt x="50" y="10"/>
                    </a:lnTo>
                    <a:lnTo>
                      <a:pt x="55" y="9"/>
                    </a:lnTo>
                    <a:lnTo>
                      <a:pt x="57" y="8"/>
                    </a:lnTo>
                    <a:lnTo>
                      <a:pt x="60" y="7"/>
                    </a:lnTo>
                    <a:lnTo>
                      <a:pt x="66" y="5"/>
                    </a:lnTo>
                    <a:lnTo>
                      <a:pt x="67" y="4"/>
                    </a:lnTo>
                    <a:lnTo>
                      <a:pt x="70" y="6"/>
                    </a:lnTo>
                    <a:lnTo>
                      <a:pt x="71" y="9"/>
                    </a:lnTo>
                    <a:lnTo>
                      <a:pt x="71" y="12"/>
                    </a:lnTo>
                    <a:lnTo>
                      <a:pt x="68" y="18"/>
                    </a:lnTo>
                    <a:lnTo>
                      <a:pt x="68" y="20"/>
                    </a:lnTo>
                    <a:lnTo>
                      <a:pt x="66" y="22"/>
                    </a:lnTo>
                    <a:lnTo>
                      <a:pt x="60" y="27"/>
                    </a:lnTo>
                    <a:lnTo>
                      <a:pt x="54" y="32"/>
                    </a:lnTo>
                    <a:lnTo>
                      <a:pt x="47" y="37"/>
                    </a:lnTo>
                    <a:lnTo>
                      <a:pt x="42" y="38"/>
                    </a:lnTo>
                    <a:lnTo>
                      <a:pt x="37" y="39"/>
                    </a:lnTo>
                    <a:lnTo>
                      <a:pt x="32" y="40"/>
                    </a:lnTo>
                    <a:lnTo>
                      <a:pt x="26" y="40"/>
                    </a:lnTo>
                    <a:lnTo>
                      <a:pt x="21" y="40"/>
                    </a:lnTo>
                    <a:lnTo>
                      <a:pt x="13" y="40"/>
                    </a:lnTo>
                    <a:lnTo>
                      <a:pt x="7" y="40"/>
                    </a:lnTo>
                    <a:lnTo>
                      <a:pt x="2" y="40"/>
                    </a:lnTo>
                    <a:lnTo>
                      <a:pt x="0" y="38"/>
                    </a:lnTo>
                    <a:lnTo>
                      <a:pt x="0" y="36"/>
                    </a:lnTo>
                    <a:lnTo>
                      <a:pt x="0" y="35"/>
                    </a:lnTo>
                    <a:lnTo>
                      <a:pt x="1" y="32"/>
                    </a:lnTo>
                    <a:lnTo>
                      <a:pt x="4" y="29"/>
                    </a:lnTo>
                    <a:lnTo>
                      <a:pt x="6" y="26"/>
                    </a:lnTo>
                    <a:lnTo>
                      <a:pt x="8" y="22"/>
                    </a:lnTo>
                    <a:lnTo>
                      <a:pt x="8" y="19"/>
                    </a:lnTo>
                    <a:lnTo>
                      <a:pt x="8" y="16"/>
                    </a:lnTo>
                    <a:lnTo>
                      <a:pt x="8" y="11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03" name="Freeform 35"/>
              <p:cNvSpPr>
                <a:spLocks noChangeAspect="1"/>
              </p:cNvSpPr>
              <p:nvPr userDrawn="1"/>
            </p:nvSpPr>
            <p:spPr bwMode="auto">
              <a:xfrm>
                <a:off x="743" y="3086"/>
                <a:ext cx="91" cy="49"/>
              </a:xfrm>
              <a:custGeom>
                <a:avLst/>
                <a:gdLst/>
                <a:ahLst/>
                <a:cxnLst>
                  <a:cxn ang="0">
                    <a:pos x="40" y="144"/>
                  </a:cxn>
                  <a:cxn ang="0">
                    <a:pos x="28" y="134"/>
                  </a:cxn>
                  <a:cxn ang="0">
                    <a:pos x="8" y="121"/>
                  </a:cxn>
                  <a:cxn ang="0">
                    <a:pos x="18" y="102"/>
                  </a:cxn>
                  <a:cxn ang="0">
                    <a:pos x="12" y="82"/>
                  </a:cxn>
                  <a:cxn ang="0">
                    <a:pos x="0" y="57"/>
                  </a:cxn>
                  <a:cxn ang="0">
                    <a:pos x="45" y="53"/>
                  </a:cxn>
                  <a:cxn ang="0">
                    <a:pos x="88" y="20"/>
                  </a:cxn>
                  <a:cxn ang="0">
                    <a:pos x="110" y="18"/>
                  </a:cxn>
                  <a:cxn ang="0">
                    <a:pos x="189" y="9"/>
                  </a:cxn>
                  <a:cxn ang="0">
                    <a:pos x="213" y="32"/>
                  </a:cxn>
                  <a:cxn ang="0">
                    <a:pos x="229" y="47"/>
                  </a:cxn>
                  <a:cxn ang="0">
                    <a:pos x="253" y="46"/>
                  </a:cxn>
                  <a:cxn ang="0">
                    <a:pos x="263" y="62"/>
                  </a:cxn>
                  <a:cxn ang="0">
                    <a:pos x="272" y="75"/>
                  </a:cxn>
                  <a:cxn ang="0">
                    <a:pos x="256" y="81"/>
                  </a:cxn>
                  <a:cxn ang="0">
                    <a:pos x="237" y="71"/>
                  </a:cxn>
                  <a:cxn ang="0">
                    <a:pos x="220" y="67"/>
                  </a:cxn>
                  <a:cxn ang="0">
                    <a:pos x="201" y="69"/>
                  </a:cxn>
                  <a:cxn ang="0">
                    <a:pos x="188" y="77"/>
                  </a:cxn>
                  <a:cxn ang="0">
                    <a:pos x="179" y="85"/>
                  </a:cxn>
                  <a:cxn ang="0">
                    <a:pos x="169" y="84"/>
                  </a:cxn>
                  <a:cxn ang="0">
                    <a:pos x="164" y="92"/>
                  </a:cxn>
                  <a:cxn ang="0">
                    <a:pos x="151" y="98"/>
                  </a:cxn>
                  <a:cxn ang="0">
                    <a:pos x="135" y="101"/>
                  </a:cxn>
                  <a:cxn ang="0">
                    <a:pos x="119" y="98"/>
                  </a:cxn>
                  <a:cxn ang="0">
                    <a:pos x="103" y="99"/>
                  </a:cxn>
                  <a:cxn ang="0">
                    <a:pos x="91" y="108"/>
                  </a:cxn>
                  <a:cxn ang="0">
                    <a:pos x="73" y="117"/>
                  </a:cxn>
                  <a:cxn ang="0">
                    <a:pos x="58" y="132"/>
                  </a:cxn>
                  <a:cxn ang="0">
                    <a:pos x="50" y="137"/>
                  </a:cxn>
                  <a:cxn ang="0">
                    <a:pos x="40" y="145"/>
                  </a:cxn>
                </a:cxnLst>
                <a:rect l="0" t="0" r="r" b="b"/>
                <a:pathLst>
                  <a:path w="272" h="145">
                    <a:moveTo>
                      <a:pt x="40" y="145"/>
                    </a:moveTo>
                    <a:lnTo>
                      <a:pt x="40" y="144"/>
                    </a:lnTo>
                    <a:lnTo>
                      <a:pt x="34" y="139"/>
                    </a:lnTo>
                    <a:lnTo>
                      <a:pt x="28" y="134"/>
                    </a:lnTo>
                    <a:lnTo>
                      <a:pt x="18" y="129"/>
                    </a:lnTo>
                    <a:lnTo>
                      <a:pt x="8" y="121"/>
                    </a:lnTo>
                    <a:lnTo>
                      <a:pt x="16" y="111"/>
                    </a:lnTo>
                    <a:lnTo>
                      <a:pt x="18" y="102"/>
                    </a:lnTo>
                    <a:lnTo>
                      <a:pt x="17" y="94"/>
                    </a:lnTo>
                    <a:lnTo>
                      <a:pt x="12" y="82"/>
                    </a:lnTo>
                    <a:lnTo>
                      <a:pt x="1" y="65"/>
                    </a:lnTo>
                    <a:lnTo>
                      <a:pt x="0" y="57"/>
                    </a:lnTo>
                    <a:lnTo>
                      <a:pt x="5" y="52"/>
                    </a:lnTo>
                    <a:lnTo>
                      <a:pt x="45" y="53"/>
                    </a:lnTo>
                    <a:lnTo>
                      <a:pt x="61" y="36"/>
                    </a:lnTo>
                    <a:lnTo>
                      <a:pt x="88" y="20"/>
                    </a:lnTo>
                    <a:lnTo>
                      <a:pt x="98" y="17"/>
                    </a:lnTo>
                    <a:lnTo>
                      <a:pt x="110" y="18"/>
                    </a:lnTo>
                    <a:lnTo>
                      <a:pt x="169" y="0"/>
                    </a:lnTo>
                    <a:lnTo>
                      <a:pt x="189" y="9"/>
                    </a:lnTo>
                    <a:lnTo>
                      <a:pt x="204" y="22"/>
                    </a:lnTo>
                    <a:lnTo>
                      <a:pt x="213" y="32"/>
                    </a:lnTo>
                    <a:lnTo>
                      <a:pt x="220" y="42"/>
                    </a:lnTo>
                    <a:lnTo>
                      <a:pt x="229" y="47"/>
                    </a:lnTo>
                    <a:lnTo>
                      <a:pt x="240" y="47"/>
                    </a:lnTo>
                    <a:lnTo>
                      <a:pt x="253" y="46"/>
                    </a:lnTo>
                    <a:lnTo>
                      <a:pt x="258" y="49"/>
                    </a:lnTo>
                    <a:lnTo>
                      <a:pt x="263" y="62"/>
                    </a:lnTo>
                    <a:lnTo>
                      <a:pt x="272" y="71"/>
                    </a:lnTo>
                    <a:lnTo>
                      <a:pt x="272" y="75"/>
                    </a:lnTo>
                    <a:lnTo>
                      <a:pt x="264" y="82"/>
                    </a:lnTo>
                    <a:lnTo>
                      <a:pt x="256" y="81"/>
                    </a:lnTo>
                    <a:lnTo>
                      <a:pt x="247" y="76"/>
                    </a:lnTo>
                    <a:lnTo>
                      <a:pt x="237" y="71"/>
                    </a:lnTo>
                    <a:lnTo>
                      <a:pt x="226" y="68"/>
                    </a:lnTo>
                    <a:lnTo>
                      <a:pt x="220" y="67"/>
                    </a:lnTo>
                    <a:lnTo>
                      <a:pt x="210" y="68"/>
                    </a:lnTo>
                    <a:lnTo>
                      <a:pt x="201" y="69"/>
                    </a:lnTo>
                    <a:lnTo>
                      <a:pt x="194" y="74"/>
                    </a:lnTo>
                    <a:lnTo>
                      <a:pt x="188" y="77"/>
                    </a:lnTo>
                    <a:lnTo>
                      <a:pt x="185" y="83"/>
                    </a:lnTo>
                    <a:lnTo>
                      <a:pt x="179" y="85"/>
                    </a:lnTo>
                    <a:lnTo>
                      <a:pt x="173" y="85"/>
                    </a:lnTo>
                    <a:lnTo>
                      <a:pt x="169" y="84"/>
                    </a:lnTo>
                    <a:lnTo>
                      <a:pt x="166" y="89"/>
                    </a:lnTo>
                    <a:lnTo>
                      <a:pt x="164" y="92"/>
                    </a:lnTo>
                    <a:lnTo>
                      <a:pt x="157" y="94"/>
                    </a:lnTo>
                    <a:lnTo>
                      <a:pt x="151" y="98"/>
                    </a:lnTo>
                    <a:lnTo>
                      <a:pt x="140" y="101"/>
                    </a:lnTo>
                    <a:lnTo>
                      <a:pt x="135" y="101"/>
                    </a:lnTo>
                    <a:lnTo>
                      <a:pt x="131" y="96"/>
                    </a:lnTo>
                    <a:lnTo>
                      <a:pt x="119" y="98"/>
                    </a:lnTo>
                    <a:lnTo>
                      <a:pt x="111" y="99"/>
                    </a:lnTo>
                    <a:lnTo>
                      <a:pt x="103" y="99"/>
                    </a:lnTo>
                    <a:lnTo>
                      <a:pt x="97" y="105"/>
                    </a:lnTo>
                    <a:lnTo>
                      <a:pt x="91" y="108"/>
                    </a:lnTo>
                    <a:lnTo>
                      <a:pt x="75" y="116"/>
                    </a:lnTo>
                    <a:lnTo>
                      <a:pt x="73" y="117"/>
                    </a:lnTo>
                    <a:lnTo>
                      <a:pt x="64" y="128"/>
                    </a:lnTo>
                    <a:lnTo>
                      <a:pt x="58" y="132"/>
                    </a:lnTo>
                    <a:lnTo>
                      <a:pt x="55" y="134"/>
                    </a:lnTo>
                    <a:lnTo>
                      <a:pt x="50" y="137"/>
                    </a:lnTo>
                    <a:lnTo>
                      <a:pt x="46" y="138"/>
                    </a:lnTo>
                    <a:lnTo>
                      <a:pt x="40" y="145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04" name="Freeform 36"/>
              <p:cNvSpPr>
                <a:spLocks noChangeAspect="1"/>
              </p:cNvSpPr>
              <p:nvPr userDrawn="1"/>
            </p:nvSpPr>
            <p:spPr bwMode="auto">
              <a:xfrm>
                <a:off x="585" y="3119"/>
                <a:ext cx="174" cy="142"/>
              </a:xfrm>
              <a:custGeom>
                <a:avLst/>
                <a:gdLst/>
                <a:ahLst/>
                <a:cxnLst>
                  <a:cxn ang="0">
                    <a:pos x="157" y="426"/>
                  </a:cxn>
                  <a:cxn ang="0">
                    <a:pos x="132" y="405"/>
                  </a:cxn>
                  <a:cxn ang="0">
                    <a:pos x="134" y="384"/>
                  </a:cxn>
                  <a:cxn ang="0">
                    <a:pos x="108" y="383"/>
                  </a:cxn>
                  <a:cxn ang="0">
                    <a:pos x="121" y="368"/>
                  </a:cxn>
                  <a:cxn ang="0">
                    <a:pos x="120" y="320"/>
                  </a:cxn>
                  <a:cxn ang="0">
                    <a:pos x="132" y="299"/>
                  </a:cxn>
                  <a:cxn ang="0">
                    <a:pos x="127" y="289"/>
                  </a:cxn>
                  <a:cxn ang="0">
                    <a:pos x="102" y="268"/>
                  </a:cxn>
                  <a:cxn ang="0">
                    <a:pos x="102" y="232"/>
                  </a:cxn>
                  <a:cxn ang="0">
                    <a:pos x="12" y="263"/>
                  </a:cxn>
                  <a:cxn ang="0">
                    <a:pos x="19" y="252"/>
                  </a:cxn>
                  <a:cxn ang="0">
                    <a:pos x="76" y="227"/>
                  </a:cxn>
                  <a:cxn ang="0">
                    <a:pos x="131" y="181"/>
                  </a:cxn>
                  <a:cxn ang="0">
                    <a:pos x="167" y="163"/>
                  </a:cxn>
                  <a:cxn ang="0">
                    <a:pos x="199" y="119"/>
                  </a:cxn>
                  <a:cxn ang="0">
                    <a:pos x="215" y="75"/>
                  </a:cxn>
                  <a:cxn ang="0">
                    <a:pos x="227" y="46"/>
                  </a:cxn>
                  <a:cxn ang="0">
                    <a:pos x="281" y="0"/>
                  </a:cxn>
                  <a:cxn ang="0">
                    <a:pos x="309" y="26"/>
                  </a:cxn>
                  <a:cxn ang="0">
                    <a:pos x="358" y="65"/>
                  </a:cxn>
                  <a:cxn ang="0">
                    <a:pos x="404" y="51"/>
                  </a:cxn>
                  <a:cxn ang="0">
                    <a:pos x="473" y="33"/>
                  </a:cxn>
                  <a:cxn ang="0">
                    <a:pos x="502" y="37"/>
                  </a:cxn>
                  <a:cxn ang="0">
                    <a:pos x="514" y="48"/>
                  </a:cxn>
                  <a:cxn ang="0">
                    <a:pos x="518" y="68"/>
                  </a:cxn>
                  <a:cxn ang="0">
                    <a:pos x="515" y="92"/>
                  </a:cxn>
                  <a:cxn ang="0">
                    <a:pos x="486" y="106"/>
                  </a:cxn>
                  <a:cxn ang="0">
                    <a:pos x="457" y="113"/>
                  </a:cxn>
                  <a:cxn ang="0">
                    <a:pos x="416" y="116"/>
                  </a:cxn>
                  <a:cxn ang="0">
                    <a:pos x="383" y="116"/>
                  </a:cxn>
                  <a:cxn ang="0">
                    <a:pos x="355" y="140"/>
                  </a:cxn>
                  <a:cxn ang="0">
                    <a:pos x="333" y="168"/>
                  </a:cxn>
                  <a:cxn ang="0">
                    <a:pos x="327" y="191"/>
                  </a:cxn>
                  <a:cxn ang="0">
                    <a:pos x="314" y="219"/>
                  </a:cxn>
                  <a:cxn ang="0">
                    <a:pos x="288" y="230"/>
                  </a:cxn>
                  <a:cxn ang="0">
                    <a:pos x="259" y="234"/>
                  </a:cxn>
                  <a:cxn ang="0">
                    <a:pos x="272" y="260"/>
                  </a:cxn>
                  <a:cxn ang="0">
                    <a:pos x="269" y="285"/>
                  </a:cxn>
                  <a:cxn ang="0">
                    <a:pos x="241" y="317"/>
                  </a:cxn>
                  <a:cxn ang="0">
                    <a:pos x="225" y="343"/>
                  </a:cxn>
                  <a:cxn ang="0">
                    <a:pos x="202" y="335"/>
                  </a:cxn>
                  <a:cxn ang="0">
                    <a:pos x="209" y="365"/>
                  </a:cxn>
                  <a:cxn ang="0">
                    <a:pos x="211" y="397"/>
                  </a:cxn>
                </a:cxnLst>
                <a:rect l="0" t="0" r="r" b="b"/>
                <a:pathLst>
                  <a:path w="522" h="427">
                    <a:moveTo>
                      <a:pt x="207" y="423"/>
                    </a:moveTo>
                    <a:lnTo>
                      <a:pt x="203" y="422"/>
                    </a:lnTo>
                    <a:lnTo>
                      <a:pt x="157" y="426"/>
                    </a:lnTo>
                    <a:lnTo>
                      <a:pt x="143" y="427"/>
                    </a:lnTo>
                    <a:lnTo>
                      <a:pt x="134" y="419"/>
                    </a:lnTo>
                    <a:lnTo>
                      <a:pt x="132" y="405"/>
                    </a:lnTo>
                    <a:lnTo>
                      <a:pt x="137" y="397"/>
                    </a:lnTo>
                    <a:lnTo>
                      <a:pt x="137" y="387"/>
                    </a:lnTo>
                    <a:lnTo>
                      <a:pt x="134" y="384"/>
                    </a:lnTo>
                    <a:lnTo>
                      <a:pt x="120" y="385"/>
                    </a:lnTo>
                    <a:lnTo>
                      <a:pt x="110" y="387"/>
                    </a:lnTo>
                    <a:lnTo>
                      <a:pt x="108" y="383"/>
                    </a:lnTo>
                    <a:lnTo>
                      <a:pt x="109" y="377"/>
                    </a:lnTo>
                    <a:lnTo>
                      <a:pt x="113" y="371"/>
                    </a:lnTo>
                    <a:lnTo>
                      <a:pt x="121" y="368"/>
                    </a:lnTo>
                    <a:lnTo>
                      <a:pt x="127" y="366"/>
                    </a:lnTo>
                    <a:lnTo>
                      <a:pt x="127" y="360"/>
                    </a:lnTo>
                    <a:lnTo>
                      <a:pt x="120" y="320"/>
                    </a:lnTo>
                    <a:lnTo>
                      <a:pt x="136" y="316"/>
                    </a:lnTo>
                    <a:lnTo>
                      <a:pt x="134" y="307"/>
                    </a:lnTo>
                    <a:lnTo>
                      <a:pt x="132" y="299"/>
                    </a:lnTo>
                    <a:lnTo>
                      <a:pt x="133" y="294"/>
                    </a:lnTo>
                    <a:lnTo>
                      <a:pt x="132" y="290"/>
                    </a:lnTo>
                    <a:lnTo>
                      <a:pt x="127" y="289"/>
                    </a:lnTo>
                    <a:lnTo>
                      <a:pt x="110" y="286"/>
                    </a:lnTo>
                    <a:lnTo>
                      <a:pt x="105" y="282"/>
                    </a:lnTo>
                    <a:lnTo>
                      <a:pt x="102" y="268"/>
                    </a:lnTo>
                    <a:lnTo>
                      <a:pt x="102" y="254"/>
                    </a:lnTo>
                    <a:lnTo>
                      <a:pt x="104" y="246"/>
                    </a:lnTo>
                    <a:lnTo>
                      <a:pt x="102" y="232"/>
                    </a:lnTo>
                    <a:lnTo>
                      <a:pt x="80" y="244"/>
                    </a:lnTo>
                    <a:lnTo>
                      <a:pt x="36" y="269"/>
                    </a:lnTo>
                    <a:lnTo>
                      <a:pt x="12" y="263"/>
                    </a:lnTo>
                    <a:lnTo>
                      <a:pt x="0" y="265"/>
                    </a:lnTo>
                    <a:lnTo>
                      <a:pt x="1" y="263"/>
                    </a:lnTo>
                    <a:lnTo>
                      <a:pt x="19" y="252"/>
                    </a:lnTo>
                    <a:lnTo>
                      <a:pt x="34" y="240"/>
                    </a:lnTo>
                    <a:lnTo>
                      <a:pt x="57" y="233"/>
                    </a:lnTo>
                    <a:lnTo>
                      <a:pt x="76" y="227"/>
                    </a:lnTo>
                    <a:lnTo>
                      <a:pt x="108" y="207"/>
                    </a:lnTo>
                    <a:lnTo>
                      <a:pt x="120" y="194"/>
                    </a:lnTo>
                    <a:lnTo>
                      <a:pt x="131" y="181"/>
                    </a:lnTo>
                    <a:lnTo>
                      <a:pt x="136" y="177"/>
                    </a:lnTo>
                    <a:lnTo>
                      <a:pt x="152" y="171"/>
                    </a:lnTo>
                    <a:lnTo>
                      <a:pt x="167" y="163"/>
                    </a:lnTo>
                    <a:lnTo>
                      <a:pt x="187" y="142"/>
                    </a:lnTo>
                    <a:lnTo>
                      <a:pt x="198" y="127"/>
                    </a:lnTo>
                    <a:lnTo>
                      <a:pt x="199" y="119"/>
                    </a:lnTo>
                    <a:lnTo>
                      <a:pt x="201" y="106"/>
                    </a:lnTo>
                    <a:lnTo>
                      <a:pt x="203" y="98"/>
                    </a:lnTo>
                    <a:lnTo>
                      <a:pt x="215" y="75"/>
                    </a:lnTo>
                    <a:lnTo>
                      <a:pt x="219" y="63"/>
                    </a:lnTo>
                    <a:lnTo>
                      <a:pt x="223" y="53"/>
                    </a:lnTo>
                    <a:lnTo>
                      <a:pt x="227" y="46"/>
                    </a:lnTo>
                    <a:lnTo>
                      <a:pt x="253" y="26"/>
                    </a:lnTo>
                    <a:lnTo>
                      <a:pt x="274" y="8"/>
                    </a:lnTo>
                    <a:lnTo>
                      <a:pt x="281" y="0"/>
                    </a:lnTo>
                    <a:lnTo>
                      <a:pt x="288" y="2"/>
                    </a:lnTo>
                    <a:lnTo>
                      <a:pt x="307" y="18"/>
                    </a:lnTo>
                    <a:lnTo>
                      <a:pt x="309" y="26"/>
                    </a:lnTo>
                    <a:lnTo>
                      <a:pt x="327" y="60"/>
                    </a:lnTo>
                    <a:lnTo>
                      <a:pt x="340" y="66"/>
                    </a:lnTo>
                    <a:lnTo>
                      <a:pt x="358" y="65"/>
                    </a:lnTo>
                    <a:lnTo>
                      <a:pt x="378" y="54"/>
                    </a:lnTo>
                    <a:lnTo>
                      <a:pt x="389" y="51"/>
                    </a:lnTo>
                    <a:lnTo>
                      <a:pt x="404" y="51"/>
                    </a:lnTo>
                    <a:lnTo>
                      <a:pt x="444" y="50"/>
                    </a:lnTo>
                    <a:lnTo>
                      <a:pt x="452" y="51"/>
                    </a:lnTo>
                    <a:lnTo>
                      <a:pt x="473" y="33"/>
                    </a:lnTo>
                    <a:lnTo>
                      <a:pt x="482" y="24"/>
                    </a:lnTo>
                    <a:lnTo>
                      <a:pt x="492" y="32"/>
                    </a:lnTo>
                    <a:lnTo>
                      <a:pt x="502" y="37"/>
                    </a:lnTo>
                    <a:lnTo>
                      <a:pt x="508" y="42"/>
                    </a:lnTo>
                    <a:lnTo>
                      <a:pt x="514" y="47"/>
                    </a:lnTo>
                    <a:lnTo>
                      <a:pt x="514" y="48"/>
                    </a:lnTo>
                    <a:lnTo>
                      <a:pt x="516" y="51"/>
                    </a:lnTo>
                    <a:lnTo>
                      <a:pt x="518" y="55"/>
                    </a:lnTo>
                    <a:lnTo>
                      <a:pt x="518" y="68"/>
                    </a:lnTo>
                    <a:lnTo>
                      <a:pt x="519" y="70"/>
                    </a:lnTo>
                    <a:lnTo>
                      <a:pt x="522" y="90"/>
                    </a:lnTo>
                    <a:lnTo>
                      <a:pt x="515" y="92"/>
                    </a:lnTo>
                    <a:lnTo>
                      <a:pt x="505" y="95"/>
                    </a:lnTo>
                    <a:lnTo>
                      <a:pt x="494" y="106"/>
                    </a:lnTo>
                    <a:lnTo>
                      <a:pt x="486" y="106"/>
                    </a:lnTo>
                    <a:lnTo>
                      <a:pt x="477" y="110"/>
                    </a:lnTo>
                    <a:lnTo>
                      <a:pt x="465" y="112"/>
                    </a:lnTo>
                    <a:lnTo>
                      <a:pt x="457" y="113"/>
                    </a:lnTo>
                    <a:lnTo>
                      <a:pt x="442" y="111"/>
                    </a:lnTo>
                    <a:lnTo>
                      <a:pt x="434" y="111"/>
                    </a:lnTo>
                    <a:lnTo>
                      <a:pt x="416" y="116"/>
                    </a:lnTo>
                    <a:lnTo>
                      <a:pt x="404" y="118"/>
                    </a:lnTo>
                    <a:lnTo>
                      <a:pt x="395" y="119"/>
                    </a:lnTo>
                    <a:lnTo>
                      <a:pt x="383" y="116"/>
                    </a:lnTo>
                    <a:lnTo>
                      <a:pt x="373" y="119"/>
                    </a:lnTo>
                    <a:lnTo>
                      <a:pt x="363" y="127"/>
                    </a:lnTo>
                    <a:lnTo>
                      <a:pt x="355" y="140"/>
                    </a:lnTo>
                    <a:lnTo>
                      <a:pt x="348" y="152"/>
                    </a:lnTo>
                    <a:lnTo>
                      <a:pt x="341" y="158"/>
                    </a:lnTo>
                    <a:lnTo>
                      <a:pt x="333" y="168"/>
                    </a:lnTo>
                    <a:lnTo>
                      <a:pt x="331" y="173"/>
                    </a:lnTo>
                    <a:lnTo>
                      <a:pt x="330" y="184"/>
                    </a:lnTo>
                    <a:lnTo>
                      <a:pt x="327" y="191"/>
                    </a:lnTo>
                    <a:lnTo>
                      <a:pt x="321" y="201"/>
                    </a:lnTo>
                    <a:lnTo>
                      <a:pt x="317" y="212"/>
                    </a:lnTo>
                    <a:lnTo>
                      <a:pt x="314" y="219"/>
                    </a:lnTo>
                    <a:lnTo>
                      <a:pt x="306" y="226"/>
                    </a:lnTo>
                    <a:lnTo>
                      <a:pt x="296" y="231"/>
                    </a:lnTo>
                    <a:lnTo>
                      <a:pt x="288" y="230"/>
                    </a:lnTo>
                    <a:lnTo>
                      <a:pt x="276" y="230"/>
                    </a:lnTo>
                    <a:lnTo>
                      <a:pt x="268" y="230"/>
                    </a:lnTo>
                    <a:lnTo>
                      <a:pt x="259" y="234"/>
                    </a:lnTo>
                    <a:lnTo>
                      <a:pt x="258" y="242"/>
                    </a:lnTo>
                    <a:lnTo>
                      <a:pt x="261" y="250"/>
                    </a:lnTo>
                    <a:lnTo>
                      <a:pt x="272" y="260"/>
                    </a:lnTo>
                    <a:lnTo>
                      <a:pt x="277" y="274"/>
                    </a:lnTo>
                    <a:lnTo>
                      <a:pt x="275" y="279"/>
                    </a:lnTo>
                    <a:lnTo>
                      <a:pt x="269" y="285"/>
                    </a:lnTo>
                    <a:lnTo>
                      <a:pt x="249" y="301"/>
                    </a:lnTo>
                    <a:lnTo>
                      <a:pt x="245" y="309"/>
                    </a:lnTo>
                    <a:lnTo>
                      <a:pt x="241" y="317"/>
                    </a:lnTo>
                    <a:lnTo>
                      <a:pt x="232" y="324"/>
                    </a:lnTo>
                    <a:lnTo>
                      <a:pt x="230" y="332"/>
                    </a:lnTo>
                    <a:lnTo>
                      <a:pt x="225" y="343"/>
                    </a:lnTo>
                    <a:lnTo>
                      <a:pt x="216" y="339"/>
                    </a:lnTo>
                    <a:lnTo>
                      <a:pt x="205" y="334"/>
                    </a:lnTo>
                    <a:lnTo>
                      <a:pt x="202" y="335"/>
                    </a:lnTo>
                    <a:lnTo>
                      <a:pt x="202" y="340"/>
                    </a:lnTo>
                    <a:lnTo>
                      <a:pt x="205" y="353"/>
                    </a:lnTo>
                    <a:lnTo>
                      <a:pt x="209" y="365"/>
                    </a:lnTo>
                    <a:lnTo>
                      <a:pt x="208" y="377"/>
                    </a:lnTo>
                    <a:lnTo>
                      <a:pt x="209" y="385"/>
                    </a:lnTo>
                    <a:lnTo>
                      <a:pt x="211" y="397"/>
                    </a:lnTo>
                    <a:lnTo>
                      <a:pt x="211" y="413"/>
                    </a:lnTo>
                    <a:lnTo>
                      <a:pt x="207" y="423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05" name="Freeform 37"/>
              <p:cNvSpPr>
                <a:spLocks noChangeAspect="1"/>
              </p:cNvSpPr>
              <p:nvPr userDrawn="1"/>
            </p:nvSpPr>
            <p:spPr bwMode="auto">
              <a:xfrm>
                <a:off x="648" y="3148"/>
                <a:ext cx="172" cy="133"/>
              </a:xfrm>
              <a:custGeom>
                <a:avLst/>
                <a:gdLst/>
                <a:ahLst/>
                <a:cxnLst>
                  <a:cxn ang="0">
                    <a:pos x="24" y="308"/>
                  </a:cxn>
                  <a:cxn ang="0">
                    <a:pos x="22" y="276"/>
                  </a:cxn>
                  <a:cxn ang="0">
                    <a:pos x="15" y="246"/>
                  </a:cxn>
                  <a:cxn ang="0">
                    <a:pos x="38" y="254"/>
                  </a:cxn>
                  <a:cxn ang="0">
                    <a:pos x="54" y="228"/>
                  </a:cxn>
                  <a:cxn ang="0">
                    <a:pos x="82" y="196"/>
                  </a:cxn>
                  <a:cxn ang="0">
                    <a:pos x="85" y="171"/>
                  </a:cxn>
                  <a:cxn ang="0">
                    <a:pos x="72" y="145"/>
                  </a:cxn>
                  <a:cxn ang="0">
                    <a:pos x="101" y="141"/>
                  </a:cxn>
                  <a:cxn ang="0">
                    <a:pos x="127" y="130"/>
                  </a:cxn>
                  <a:cxn ang="0">
                    <a:pos x="140" y="102"/>
                  </a:cxn>
                  <a:cxn ang="0">
                    <a:pos x="146" y="79"/>
                  </a:cxn>
                  <a:cxn ang="0">
                    <a:pos x="168" y="51"/>
                  </a:cxn>
                  <a:cxn ang="0">
                    <a:pos x="196" y="27"/>
                  </a:cxn>
                  <a:cxn ang="0">
                    <a:pos x="229" y="27"/>
                  </a:cxn>
                  <a:cxn ang="0">
                    <a:pos x="270" y="24"/>
                  </a:cxn>
                  <a:cxn ang="0">
                    <a:pos x="299" y="17"/>
                  </a:cxn>
                  <a:cxn ang="0">
                    <a:pos x="328" y="3"/>
                  </a:cxn>
                  <a:cxn ang="0">
                    <a:pos x="342" y="0"/>
                  </a:cxn>
                  <a:cxn ang="0">
                    <a:pos x="370" y="22"/>
                  </a:cxn>
                  <a:cxn ang="0">
                    <a:pos x="391" y="19"/>
                  </a:cxn>
                  <a:cxn ang="0">
                    <a:pos x="408" y="30"/>
                  </a:cxn>
                  <a:cxn ang="0">
                    <a:pos x="435" y="20"/>
                  </a:cxn>
                  <a:cxn ang="0">
                    <a:pos x="452" y="42"/>
                  </a:cxn>
                  <a:cxn ang="0">
                    <a:pos x="452" y="68"/>
                  </a:cxn>
                  <a:cxn ang="0">
                    <a:pos x="472" y="76"/>
                  </a:cxn>
                  <a:cxn ang="0">
                    <a:pos x="480" y="90"/>
                  </a:cxn>
                  <a:cxn ang="0">
                    <a:pos x="482" y="107"/>
                  </a:cxn>
                  <a:cxn ang="0">
                    <a:pos x="501" y="112"/>
                  </a:cxn>
                  <a:cxn ang="0">
                    <a:pos x="517" y="123"/>
                  </a:cxn>
                  <a:cxn ang="0">
                    <a:pos x="480" y="206"/>
                  </a:cxn>
                  <a:cxn ang="0">
                    <a:pos x="381" y="138"/>
                  </a:cxn>
                  <a:cxn ang="0">
                    <a:pos x="280" y="139"/>
                  </a:cxn>
                  <a:cxn ang="0">
                    <a:pos x="202" y="184"/>
                  </a:cxn>
                  <a:cxn ang="0">
                    <a:pos x="176" y="250"/>
                  </a:cxn>
                  <a:cxn ang="0">
                    <a:pos x="146" y="293"/>
                  </a:cxn>
                  <a:cxn ang="0">
                    <a:pos x="102" y="319"/>
                  </a:cxn>
                  <a:cxn ang="0">
                    <a:pos x="103" y="349"/>
                  </a:cxn>
                  <a:cxn ang="0">
                    <a:pos x="115" y="373"/>
                  </a:cxn>
                  <a:cxn ang="0">
                    <a:pos x="104" y="394"/>
                  </a:cxn>
                  <a:cxn ang="0">
                    <a:pos x="44" y="388"/>
                  </a:cxn>
                  <a:cxn ang="0">
                    <a:pos x="0" y="376"/>
                  </a:cxn>
                  <a:cxn ang="0">
                    <a:pos x="20" y="334"/>
                  </a:cxn>
                </a:cxnLst>
                <a:rect l="0" t="0" r="r" b="b"/>
                <a:pathLst>
                  <a:path w="518" h="398">
                    <a:moveTo>
                      <a:pt x="20" y="334"/>
                    </a:moveTo>
                    <a:lnTo>
                      <a:pt x="24" y="324"/>
                    </a:lnTo>
                    <a:lnTo>
                      <a:pt x="24" y="308"/>
                    </a:lnTo>
                    <a:lnTo>
                      <a:pt x="22" y="296"/>
                    </a:lnTo>
                    <a:lnTo>
                      <a:pt x="21" y="288"/>
                    </a:lnTo>
                    <a:lnTo>
                      <a:pt x="22" y="276"/>
                    </a:lnTo>
                    <a:lnTo>
                      <a:pt x="18" y="264"/>
                    </a:lnTo>
                    <a:lnTo>
                      <a:pt x="15" y="251"/>
                    </a:lnTo>
                    <a:lnTo>
                      <a:pt x="15" y="246"/>
                    </a:lnTo>
                    <a:lnTo>
                      <a:pt x="18" y="245"/>
                    </a:lnTo>
                    <a:lnTo>
                      <a:pt x="29" y="250"/>
                    </a:lnTo>
                    <a:lnTo>
                      <a:pt x="38" y="254"/>
                    </a:lnTo>
                    <a:lnTo>
                      <a:pt x="43" y="243"/>
                    </a:lnTo>
                    <a:lnTo>
                      <a:pt x="45" y="235"/>
                    </a:lnTo>
                    <a:lnTo>
                      <a:pt x="54" y="228"/>
                    </a:lnTo>
                    <a:lnTo>
                      <a:pt x="58" y="220"/>
                    </a:lnTo>
                    <a:lnTo>
                      <a:pt x="62" y="212"/>
                    </a:lnTo>
                    <a:lnTo>
                      <a:pt x="82" y="196"/>
                    </a:lnTo>
                    <a:lnTo>
                      <a:pt x="88" y="190"/>
                    </a:lnTo>
                    <a:lnTo>
                      <a:pt x="90" y="185"/>
                    </a:lnTo>
                    <a:lnTo>
                      <a:pt x="85" y="171"/>
                    </a:lnTo>
                    <a:lnTo>
                      <a:pt x="74" y="161"/>
                    </a:lnTo>
                    <a:lnTo>
                      <a:pt x="71" y="153"/>
                    </a:lnTo>
                    <a:lnTo>
                      <a:pt x="72" y="145"/>
                    </a:lnTo>
                    <a:lnTo>
                      <a:pt x="81" y="141"/>
                    </a:lnTo>
                    <a:lnTo>
                      <a:pt x="89" y="141"/>
                    </a:lnTo>
                    <a:lnTo>
                      <a:pt x="101" y="141"/>
                    </a:lnTo>
                    <a:lnTo>
                      <a:pt x="109" y="142"/>
                    </a:lnTo>
                    <a:lnTo>
                      <a:pt x="119" y="137"/>
                    </a:lnTo>
                    <a:lnTo>
                      <a:pt x="127" y="130"/>
                    </a:lnTo>
                    <a:lnTo>
                      <a:pt x="130" y="123"/>
                    </a:lnTo>
                    <a:lnTo>
                      <a:pt x="134" y="112"/>
                    </a:lnTo>
                    <a:lnTo>
                      <a:pt x="140" y="102"/>
                    </a:lnTo>
                    <a:lnTo>
                      <a:pt x="143" y="95"/>
                    </a:lnTo>
                    <a:lnTo>
                      <a:pt x="144" y="84"/>
                    </a:lnTo>
                    <a:lnTo>
                      <a:pt x="146" y="79"/>
                    </a:lnTo>
                    <a:lnTo>
                      <a:pt x="154" y="69"/>
                    </a:lnTo>
                    <a:lnTo>
                      <a:pt x="161" y="63"/>
                    </a:lnTo>
                    <a:lnTo>
                      <a:pt x="168" y="51"/>
                    </a:lnTo>
                    <a:lnTo>
                      <a:pt x="176" y="38"/>
                    </a:lnTo>
                    <a:lnTo>
                      <a:pt x="186" y="30"/>
                    </a:lnTo>
                    <a:lnTo>
                      <a:pt x="196" y="27"/>
                    </a:lnTo>
                    <a:lnTo>
                      <a:pt x="208" y="30"/>
                    </a:lnTo>
                    <a:lnTo>
                      <a:pt x="217" y="29"/>
                    </a:lnTo>
                    <a:lnTo>
                      <a:pt x="229" y="27"/>
                    </a:lnTo>
                    <a:lnTo>
                      <a:pt x="247" y="22"/>
                    </a:lnTo>
                    <a:lnTo>
                      <a:pt x="255" y="22"/>
                    </a:lnTo>
                    <a:lnTo>
                      <a:pt x="270" y="24"/>
                    </a:lnTo>
                    <a:lnTo>
                      <a:pt x="278" y="23"/>
                    </a:lnTo>
                    <a:lnTo>
                      <a:pt x="290" y="21"/>
                    </a:lnTo>
                    <a:lnTo>
                      <a:pt x="299" y="17"/>
                    </a:lnTo>
                    <a:lnTo>
                      <a:pt x="307" y="17"/>
                    </a:lnTo>
                    <a:lnTo>
                      <a:pt x="318" y="6"/>
                    </a:lnTo>
                    <a:lnTo>
                      <a:pt x="328" y="3"/>
                    </a:lnTo>
                    <a:lnTo>
                      <a:pt x="335" y="1"/>
                    </a:lnTo>
                    <a:lnTo>
                      <a:pt x="337" y="0"/>
                    </a:lnTo>
                    <a:lnTo>
                      <a:pt x="342" y="0"/>
                    </a:lnTo>
                    <a:lnTo>
                      <a:pt x="346" y="0"/>
                    </a:lnTo>
                    <a:lnTo>
                      <a:pt x="353" y="12"/>
                    </a:lnTo>
                    <a:lnTo>
                      <a:pt x="370" y="22"/>
                    </a:lnTo>
                    <a:lnTo>
                      <a:pt x="375" y="22"/>
                    </a:lnTo>
                    <a:lnTo>
                      <a:pt x="386" y="19"/>
                    </a:lnTo>
                    <a:lnTo>
                      <a:pt x="391" y="19"/>
                    </a:lnTo>
                    <a:lnTo>
                      <a:pt x="398" y="22"/>
                    </a:lnTo>
                    <a:lnTo>
                      <a:pt x="403" y="29"/>
                    </a:lnTo>
                    <a:lnTo>
                      <a:pt x="408" y="30"/>
                    </a:lnTo>
                    <a:lnTo>
                      <a:pt x="422" y="27"/>
                    </a:lnTo>
                    <a:lnTo>
                      <a:pt x="428" y="21"/>
                    </a:lnTo>
                    <a:lnTo>
                      <a:pt x="435" y="20"/>
                    </a:lnTo>
                    <a:lnTo>
                      <a:pt x="443" y="26"/>
                    </a:lnTo>
                    <a:lnTo>
                      <a:pt x="451" y="35"/>
                    </a:lnTo>
                    <a:lnTo>
                      <a:pt x="452" y="42"/>
                    </a:lnTo>
                    <a:lnTo>
                      <a:pt x="450" y="53"/>
                    </a:lnTo>
                    <a:lnTo>
                      <a:pt x="448" y="58"/>
                    </a:lnTo>
                    <a:lnTo>
                      <a:pt x="452" y="68"/>
                    </a:lnTo>
                    <a:lnTo>
                      <a:pt x="457" y="74"/>
                    </a:lnTo>
                    <a:lnTo>
                      <a:pt x="463" y="75"/>
                    </a:lnTo>
                    <a:lnTo>
                      <a:pt x="472" y="76"/>
                    </a:lnTo>
                    <a:lnTo>
                      <a:pt x="475" y="79"/>
                    </a:lnTo>
                    <a:lnTo>
                      <a:pt x="480" y="86"/>
                    </a:lnTo>
                    <a:lnTo>
                      <a:pt x="480" y="90"/>
                    </a:lnTo>
                    <a:lnTo>
                      <a:pt x="476" y="98"/>
                    </a:lnTo>
                    <a:lnTo>
                      <a:pt x="477" y="102"/>
                    </a:lnTo>
                    <a:lnTo>
                      <a:pt x="482" y="107"/>
                    </a:lnTo>
                    <a:lnTo>
                      <a:pt x="489" y="110"/>
                    </a:lnTo>
                    <a:lnTo>
                      <a:pt x="496" y="112"/>
                    </a:lnTo>
                    <a:lnTo>
                      <a:pt x="501" y="112"/>
                    </a:lnTo>
                    <a:lnTo>
                      <a:pt x="509" y="117"/>
                    </a:lnTo>
                    <a:lnTo>
                      <a:pt x="518" y="121"/>
                    </a:lnTo>
                    <a:lnTo>
                      <a:pt x="517" y="123"/>
                    </a:lnTo>
                    <a:lnTo>
                      <a:pt x="496" y="155"/>
                    </a:lnTo>
                    <a:lnTo>
                      <a:pt x="488" y="173"/>
                    </a:lnTo>
                    <a:lnTo>
                      <a:pt x="480" y="206"/>
                    </a:lnTo>
                    <a:lnTo>
                      <a:pt x="475" y="225"/>
                    </a:lnTo>
                    <a:lnTo>
                      <a:pt x="425" y="172"/>
                    </a:lnTo>
                    <a:lnTo>
                      <a:pt x="381" y="138"/>
                    </a:lnTo>
                    <a:lnTo>
                      <a:pt x="336" y="126"/>
                    </a:lnTo>
                    <a:lnTo>
                      <a:pt x="308" y="127"/>
                    </a:lnTo>
                    <a:lnTo>
                      <a:pt x="280" y="139"/>
                    </a:lnTo>
                    <a:lnTo>
                      <a:pt x="232" y="166"/>
                    </a:lnTo>
                    <a:lnTo>
                      <a:pt x="225" y="170"/>
                    </a:lnTo>
                    <a:lnTo>
                      <a:pt x="202" y="184"/>
                    </a:lnTo>
                    <a:lnTo>
                      <a:pt x="197" y="194"/>
                    </a:lnTo>
                    <a:lnTo>
                      <a:pt x="187" y="228"/>
                    </a:lnTo>
                    <a:lnTo>
                      <a:pt x="176" y="250"/>
                    </a:lnTo>
                    <a:lnTo>
                      <a:pt x="163" y="265"/>
                    </a:lnTo>
                    <a:lnTo>
                      <a:pt x="156" y="277"/>
                    </a:lnTo>
                    <a:lnTo>
                      <a:pt x="146" y="293"/>
                    </a:lnTo>
                    <a:lnTo>
                      <a:pt x="140" y="303"/>
                    </a:lnTo>
                    <a:lnTo>
                      <a:pt x="103" y="313"/>
                    </a:lnTo>
                    <a:lnTo>
                      <a:pt x="102" y="319"/>
                    </a:lnTo>
                    <a:lnTo>
                      <a:pt x="112" y="338"/>
                    </a:lnTo>
                    <a:lnTo>
                      <a:pt x="111" y="346"/>
                    </a:lnTo>
                    <a:lnTo>
                      <a:pt x="103" y="349"/>
                    </a:lnTo>
                    <a:lnTo>
                      <a:pt x="102" y="357"/>
                    </a:lnTo>
                    <a:lnTo>
                      <a:pt x="107" y="365"/>
                    </a:lnTo>
                    <a:lnTo>
                      <a:pt x="115" y="373"/>
                    </a:lnTo>
                    <a:lnTo>
                      <a:pt x="123" y="391"/>
                    </a:lnTo>
                    <a:lnTo>
                      <a:pt x="119" y="398"/>
                    </a:lnTo>
                    <a:lnTo>
                      <a:pt x="104" y="394"/>
                    </a:lnTo>
                    <a:lnTo>
                      <a:pt x="86" y="383"/>
                    </a:lnTo>
                    <a:lnTo>
                      <a:pt x="72" y="381"/>
                    </a:lnTo>
                    <a:lnTo>
                      <a:pt x="44" y="388"/>
                    </a:lnTo>
                    <a:lnTo>
                      <a:pt x="27" y="382"/>
                    </a:lnTo>
                    <a:lnTo>
                      <a:pt x="4" y="381"/>
                    </a:lnTo>
                    <a:lnTo>
                      <a:pt x="0" y="376"/>
                    </a:lnTo>
                    <a:lnTo>
                      <a:pt x="0" y="366"/>
                    </a:lnTo>
                    <a:lnTo>
                      <a:pt x="16" y="341"/>
                    </a:lnTo>
                    <a:lnTo>
                      <a:pt x="20" y="334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06" name="Freeform 38"/>
              <p:cNvSpPr>
                <a:spLocks noChangeAspect="1"/>
              </p:cNvSpPr>
              <p:nvPr userDrawn="1"/>
            </p:nvSpPr>
            <p:spPr bwMode="auto">
              <a:xfrm>
                <a:off x="698" y="2944"/>
                <a:ext cx="138" cy="68"/>
              </a:xfrm>
              <a:custGeom>
                <a:avLst/>
                <a:gdLst/>
                <a:ahLst/>
                <a:cxnLst>
                  <a:cxn ang="0">
                    <a:pos x="52" y="197"/>
                  </a:cxn>
                  <a:cxn ang="0">
                    <a:pos x="31" y="190"/>
                  </a:cxn>
                  <a:cxn ang="0">
                    <a:pos x="0" y="194"/>
                  </a:cxn>
                  <a:cxn ang="0">
                    <a:pos x="11" y="168"/>
                  </a:cxn>
                  <a:cxn ang="0">
                    <a:pos x="19" y="157"/>
                  </a:cxn>
                  <a:cxn ang="0">
                    <a:pos x="19" y="140"/>
                  </a:cxn>
                  <a:cxn ang="0">
                    <a:pos x="33" y="136"/>
                  </a:cxn>
                  <a:cxn ang="0">
                    <a:pos x="44" y="134"/>
                  </a:cxn>
                  <a:cxn ang="0">
                    <a:pos x="53" y="113"/>
                  </a:cxn>
                  <a:cxn ang="0">
                    <a:pos x="53" y="95"/>
                  </a:cxn>
                  <a:cxn ang="0">
                    <a:pos x="56" y="80"/>
                  </a:cxn>
                  <a:cxn ang="0">
                    <a:pos x="53" y="71"/>
                  </a:cxn>
                  <a:cxn ang="0">
                    <a:pos x="50" y="65"/>
                  </a:cxn>
                  <a:cxn ang="0">
                    <a:pos x="67" y="55"/>
                  </a:cxn>
                  <a:cxn ang="0">
                    <a:pos x="93" y="48"/>
                  </a:cxn>
                  <a:cxn ang="0">
                    <a:pos x="139" y="31"/>
                  </a:cxn>
                  <a:cxn ang="0">
                    <a:pos x="207" y="43"/>
                  </a:cxn>
                  <a:cxn ang="0">
                    <a:pos x="254" y="36"/>
                  </a:cxn>
                  <a:cxn ang="0">
                    <a:pos x="337" y="28"/>
                  </a:cxn>
                  <a:cxn ang="0">
                    <a:pos x="383" y="0"/>
                  </a:cxn>
                  <a:cxn ang="0">
                    <a:pos x="389" y="13"/>
                  </a:cxn>
                  <a:cxn ang="0">
                    <a:pos x="389" y="29"/>
                  </a:cxn>
                  <a:cxn ang="0">
                    <a:pos x="391" y="49"/>
                  </a:cxn>
                  <a:cxn ang="0">
                    <a:pos x="406" y="76"/>
                  </a:cxn>
                  <a:cxn ang="0">
                    <a:pos x="410" y="99"/>
                  </a:cxn>
                  <a:cxn ang="0">
                    <a:pos x="411" y="122"/>
                  </a:cxn>
                  <a:cxn ang="0">
                    <a:pos x="407" y="140"/>
                  </a:cxn>
                  <a:cxn ang="0">
                    <a:pos x="388" y="150"/>
                  </a:cxn>
                  <a:cxn ang="0">
                    <a:pos x="378" y="150"/>
                  </a:cxn>
                  <a:cxn ang="0">
                    <a:pos x="362" y="155"/>
                  </a:cxn>
                  <a:cxn ang="0">
                    <a:pos x="339" y="165"/>
                  </a:cxn>
                  <a:cxn ang="0">
                    <a:pos x="322" y="165"/>
                  </a:cxn>
                  <a:cxn ang="0">
                    <a:pos x="313" y="165"/>
                  </a:cxn>
                  <a:cxn ang="0">
                    <a:pos x="315" y="142"/>
                  </a:cxn>
                  <a:cxn ang="0">
                    <a:pos x="306" y="130"/>
                  </a:cxn>
                  <a:cxn ang="0">
                    <a:pos x="290" y="122"/>
                  </a:cxn>
                  <a:cxn ang="0">
                    <a:pos x="272" y="109"/>
                  </a:cxn>
                  <a:cxn ang="0">
                    <a:pos x="242" y="119"/>
                  </a:cxn>
                  <a:cxn ang="0">
                    <a:pos x="227" y="131"/>
                  </a:cxn>
                  <a:cxn ang="0">
                    <a:pos x="217" y="129"/>
                  </a:cxn>
                  <a:cxn ang="0">
                    <a:pos x="206" y="114"/>
                  </a:cxn>
                  <a:cxn ang="0">
                    <a:pos x="191" y="107"/>
                  </a:cxn>
                  <a:cxn ang="0">
                    <a:pos x="177" y="107"/>
                  </a:cxn>
                  <a:cxn ang="0">
                    <a:pos x="163" y="105"/>
                  </a:cxn>
                  <a:cxn ang="0">
                    <a:pos x="147" y="132"/>
                  </a:cxn>
                  <a:cxn ang="0">
                    <a:pos x="139" y="137"/>
                  </a:cxn>
                  <a:cxn ang="0">
                    <a:pos x="130" y="152"/>
                  </a:cxn>
                  <a:cxn ang="0">
                    <a:pos x="114" y="158"/>
                  </a:cxn>
                  <a:cxn ang="0">
                    <a:pos x="106" y="161"/>
                  </a:cxn>
                  <a:cxn ang="0">
                    <a:pos x="108" y="172"/>
                  </a:cxn>
                  <a:cxn ang="0">
                    <a:pos x="101" y="179"/>
                  </a:cxn>
                  <a:cxn ang="0">
                    <a:pos x="90" y="185"/>
                  </a:cxn>
                  <a:cxn ang="0">
                    <a:pos x="72" y="191"/>
                  </a:cxn>
                  <a:cxn ang="0">
                    <a:pos x="59" y="204"/>
                  </a:cxn>
                </a:cxnLst>
                <a:rect l="0" t="0" r="r" b="b"/>
                <a:pathLst>
                  <a:path w="412" h="204">
                    <a:moveTo>
                      <a:pt x="59" y="204"/>
                    </a:moveTo>
                    <a:lnTo>
                      <a:pt x="52" y="197"/>
                    </a:lnTo>
                    <a:lnTo>
                      <a:pt x="42" y="193"/>
                    </a:lnTo>
                    <a:lnTo>
                      <a:pt x="31" y="190"/>
                    </a:lnTo>
                    <a:lnTo>
                      <a:pt x="17" y="184"/>
                    </a:lnTo>
                    <a:lnTo>
                      <a:pt x="0" y="194"/>
                    </a:lnTo>
                    <a:lnTo>
                      <a:pt x="6" y="179"/>
                    </a:lnTo>
                    <a:lnTo>
                      <a:pt x="11" y="168"/>
                    </a:lnTo>
                    <a:lnTo>
                      <a:pt x="18" y="160"/>
                    </a:lnTo>
                    <a:lnTo>
                      <a:pt x="19" y="157"/>
                    </a:lnTo>
                    <a:lnTo>
                      <a:pt x="18" y="143"/>
                    </a:lnTo>
                    <a:lnTo>
                      <a:pt x="19" y="140"/>
                    </a:lnTo>
                    <a:lnTo>
                      <a:pt x="25" y="138"/>
                    </a:lnTo>
                    <a:lnTo>
                      <a:pt x="33" y="136"/>
                    </a:lnTo>
                    <a:lnTo>
                      <a:pt x="39" y="136"/>
                    </a:lnTo>
                    <a:lnTo>
                      <a:pt x="44" y="134"/>
                    </a:lnTo>
                    <a:lnTo>
                      <a:pt x="50" y="126"/>
                    </a:lnTo>
                    <a:lnTo>
                      <a:pt x="53" y="113"/>
                    </a:lnTo>
                    <a:lnTo>
                      <a:pt x="54" y="106"/>
                    </a:lnTo>
                    <a:lnTo>
                      <a:pt x="53" y="95"/>
                    </a:lnTo>
                    <a:lnTo>
                      <a:pt x="54" y="87"/>
                    </a:lnTo>
                    <a:lnTo>
                      <a:pt x="56" y="80"/>
                    </a:lnTo>
                    <a:lnTo>
                      <a:pt x="56" y="76"/>
                    </a:lnTo>
                    <a:lnTo>
                      <a:pt x="53" y="71"/>
                    </a:lnTo>
                    <a:lnTo>
                      <a:pt x="49" y="66"/>
                    </a:lnTo>
                    <a:lnTo>
                      <a:pt x="50" y="65"/>
                    </a:lnTo>
                    <a:lnTo>
                      <a:pt x="60" y="59"/>
                    </a:lnTo>
                    <a:lnTo>
                      <a:pt x="67" y="55"/>
                    </a:lnTo>
                    <a:lnTo>
                      <a:pt x="80" y="53"/>
                    </a:lnTo>
                    <a:lnTo>
                      <a:pt x="93" y="48"/>
                    </a:lnTo>
                    <a:lnTo>
                      <a:pt x="128" y="31"/>
                    </a:lnTo>
                    <a:lnTo>
                      <a:pt x="139" y="31"/>
                    </a:lnTo>
                    <a:lnTo>
                      <a:pt x="175" y="40"/>
                    </a:lnTo>
                    <a:lnTo>
                      <a:pt x="207" y="43"/>
                    </a:lnTo>
                    <a:lnTo>
                      <a:pt x="226" y="40"/>
                    </a:lnTo>
                    <a:lnTo>
                      <a:pt x="254" y="36"/>
                    </a:lnTo>
                    <a:lnTo>
                      <a:pt x="281" y="34"/>
                    </a:lnTo>
                    <a:lnTo>
                      <a:pt x="337" y="28"/>
                    </a:lnTo>
                    <a:lnTo>
                      <a:pt x="352" y="15"/>
                    </a:lnTo>
                    <a:lnTo>
                      <a:pt x="383" y="0"/>
                    </a:lnTo>
                    <a:lnTo>
                      <a:pt x="388" y="10"/>
                    </a:lnTo>
                    <a:lnTo>
                      <a:pt x="389" y="13"/>
                    </a:lnTo>
                    <a:lnTo>
                      <a:pt x="388" y="18"/>
                    </a:lnTo>
                    <a:lnTo>
                      <a:pt x="389" y="29"/>
                    </a:lnTo>
                    <a:lnTo>
                      <a:pt x="389" y="40"/>
                    </a:lnTo>
                    <a:lnTo>
                      <a:pt x="391" y="49"/>
                    </a:lnTo>
                    <a:lnTo>
                      <a:pt x="399" y="64"/>
                    </a:lnTo>
                    <a:lnTo>
                      <a:pt x="406" y="76"/>
                    </a:lnTo>
                    <a:lnTo>
                      <a:pt x="410" y="87"/>
                    </a:lnTo>
                    <a:lnTo>
                      <a:pt x="410" y="99"/>
                    </a:lnTo>
                    <a:lnTo>
                      <a:pt x="410" y="108"/>
                    </a:lnTo>
                    <a:lnTo>
                      <a:pt x="411" y="122"/>
                    </a:lnTo>
                    <a:lnTo>
                      <a:pt x="412" y="131"/>
                    </a:lnTo>
                    <a:lnTo>
                      <a:pt x="407" y="140"/>
                    </a:lnTo>
                    <a:lnTo>
                      <a:pt x="398" y="145"/>
                    </a:lnTo>
                    <a:lnTo>
                      <a:pt x="388" y="150"/>
                    </a:lnTo>
                    <a:lnTo>
                      <a:pt x="387" y="150"/>
                    </a:lnTo>
                    <a:lnTo>
                      <a:pt x="378" y="150"/>
                    </a:lnTo>
                    <a:lnTo>
                      <a:pt x="370" y="151"/>
                    </a:lnTo>
                    <a:lnTo>
                      <a:pt x="362" y="155"/>
                    </a:lnTo>
                    <a:lnTo>
                      <a:pt x="344" y="165"/>
                    </a:lnTo>
                    <a:lnTo>
                      <a:pt x="339" y="165"/>
                    </a:lnTo>
                    <a:lnTo>
                      <a:pt x="329" y="166"/>
                    </a:lnTo>
                    <a:lnTo>
                      <a:pt x="322" y="165"/>
                    </a:lnTo>
                    <a:lnTo>
                      <a:pt x="315" y="168"/>
                    </a:lnTo>
                    <a:lnTo>
                      <a:pt x="313" y="165"/>
                    </a:lnTo>
                    <a:lnTo>
                      <a:pt x="311" y="160"/>
                    </a:lnTo>
                    <a:lnTo>
                      <a:pt x="315" y="142"/>
                    </a:lnTo>
                    <a:lnTo>
                      <a:pt x="313" y="138"/>
                    </a:lnTo>
                    <a:lnTo>
                      <a:pt x="306" y="130"/>
                    </a:lnTo>
                    <a:lnTo>
                      <a:pt x="299" y="127"/>
                    </a:lnTo>
                    <a:lnTo>
                      <a:pt x="290" y="122"/>
                    </a:lnTo>
                    <a:lnTo>
                      <a:pt x="273" y="115"/>
                    </a:lnTo>
                    <a:lnTo>
                      <a:pt x="272" y="109"/>
                    </a:lnTo>
                    <a:lnTo>
                      <a:pt x="267" y="109"/>
                    </a:lnTo>
                    <a:lnTo>
                      <a:pt x="242" y="119"/>
                    </a:lnTo>
                    <a:lnTo>
                      <a:pt x="239" y="122"/>
                    </a:lnTo>
                    <a:lnTo>
                      <a:pt x="227" y="131"/>
                    </a:lnTo>
                    <a:lnTo>
                      <a:pt x="222" y="132"/>
                    </a:lnTo>
                    <a:lnTo>
                      <a:pt x="217" y="129"/>
                    </a:lnTo>
                    <a:lnTo>
                      <a:pt x="214" y="121"/>
                    </a:lnTo>
                    <a:lnTo>
                      <a:pt x="206" y="114"/>
                    </a:lnTo>
                    <a:lnTo>
                      <a:pt x="198" y="111"/>
                    </a:lnTo>
                    <a:lnTo>
                      <a:pt x="191" y="107"/>
                    </a:lnTo>
                    <a:lnTo>
                      <a:pt x="185" y="106"/>
                    </a:lnTo>
                    <a:lnTo>
                      <a:pt x="177" y="107"/>
                    </a:lnTo>
                    <a:lnTo>
                      <a:pt x="171" y="106"/>
                    </a:lnTo>
                    <a:lnTo>
                      <a:pt x="163" y="105"/>
                    </a:lnTo>
                    <a:lnTo>
                      <a:pt x="159" y="108"/>
                    </a:lnTo>
                    <a:lnTo>
                      <a:pt x="147" y="132"/>
                    </a:lnTo>
                    <a:lnTo>
                      <a:pt x="143" y="137"/>
                    </a:lnTo>
                    <a:lnTo>
                      <a:pt x="139" y="137"/>
                    </a:lnTo>
                    <a:lnTo>
                      <a:pt x="135" y="144"/>
                    </a:lnTo>
                    <a:lnTo>
                      <a:pt x="130" y="152"/>
                    </a:lnTo>
                    <a:lnTo>
                      <a:pt x="125" y="155"/>
                    </a:lnTo>
                    <a:lnTo>
                      <a:pt x="114" y="158"/>
                    </a:lnTo>
                    <a:lnTo>
                      <a:pt x="108" y="159"/>
                    </a:lnTo>
                    <a:lnTo>
                      <a:pt x="106" y="161"/>
                    </a:lnTo>
                    <a:lnTo>
                      <a:pt x="105" y="164"/>
                    </a:lnTo>
                    <a:lnTo>
                      <a:pt x="108" y="172"/>
                    </a:lnTo>
                    <a:lnTo>
                      <a:pt x="106" y="177"/>
                    </a:lnTo>
                    <a:lnTo>
                      <a:pt x="101" y="179"/>
                    </a:lnTo>
                    <a:lnTo>
                      <a:pt x="94" y="182"/>
                    </a:lnTo>
                    <a:lnTo>
                      <a:pt x="90" y="185"/>
                    </a:lnTo>
                    <a:lnTo>
                      <a:pt x="81" y="186"/>
                    </a:lnTo>
                    <a:lnTo>
                      <a:pt x="72" y="191"/>
                    </a:lnTo>
                    <a:lnTo>
                      <a:pt x="66" y="196"/>
                    </a:lnTo>
                    <a:lnTo>
                      <a:pt x="59" y="204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07" name="Freeform 39"/>
              <p:cNvSpPr>
                <a:spLocks noChangeAspect="1"/>
              </p:cNvSpPr>
              <p:nvPr userDrawn="1"/>
            </p:nvSpPr>
            <p:spPr bwMode="auto">
              <a:xfrm>
                <a:off x="557" y="2950"/>
                <a:ext cx="160" cy="151"/>
              </a:xfrm>
              <a:custGeom>
                <a:avLst/>
                <a:gdLst/>
                <a:ahLst/>
                <a:cxnLst>
                  <a:cxn ang="0">
                    <a:pos x="119" y="363"/>
                  </a:cxn>
                  <a:cxn ang="0">
                    <a:pos x="139" y="347"/>
                  </a:cxn>
                  <a:cxn ang="0">
                    <a:pos x="145" y="317"/>
                  </a:cxn>
                  <a:cxn ang="0">
                    <a:pos x="147" y="301"/>
                  </a:cxn>
                  <a:cxn ang="0">
                    <a:pos x="170" y="279"/>
                  </a:cxn>
                  <a:cxn ang="0">
                    <a:pos x="181" y="262"/>
                  </a:cxn>
                  <a:cxn ang="0">
                    <a:pos x="202" y="269"/>
                  </a:cxn>
                  <a:cxn ang="0">
                    <a:pos x="218" y="272"/>
                  </a:cxn>
                  <a:cxn ang="0">
                    <a:pos x="259" y="271"/>
                  </a:cxn>
                  <a:cxn ang="0">
                    <a:pos x="285" y="263"/>
                  </a:cxn>
                  <a:cxn ang="0">
                    <a:pos x="297" y="246"/>
                  </a:cxn>
                  <a:cxn ang="0">
                    <a:pos x="293" y="230"/>
                  </a:cxn>
                  <a:cxn ang="0">
                    <a:pos x="342" y="186"/>
                  </a:cxn>
                  <a:cxn ang="0">
                    <a:pos x="358" y="166"/>
                  </a:cxn>
                  <a:cxn ang="0">
                    <a:pos x="381" y="173"/>
                  </a:cxn>
                  <a:cxn ang="0">
                    <a:pos x="406" y="179"/>
                  </a:cxn>
                  <a:cxn ang="0">
                    <a:pos x="430" y="162"/>
                  </a:cxn>
                  <a:cxn ang="0">
                    <a:pos x="443" y="140"/>
                  </a:cxn>
                  <a:cxn ang="0">
                    <a:pos x="449" y="121"/>
                  </a:cxn>
                  <a:cxn ang="0">
                    <a:pos x="468" y="117"/>
                  </a:cxn>
                  <a:cxn ang="0">
                    <a:pos x="478" y="89"/>
                  </a:cxn>
                  <a:cxn ang="0">
                    <a:pos x="480" y="63"/>
                  </a:cxn>
                  <a:cxn ang="0">
                    <a:pos x="473" y="49"/>
                  </a:cxn>
                  <a:cxn ang="0">
                    <a:pos x="461" y="33"/>
                  </a:cxn>
                  <a:cxn ang="0">
                    <a:pos x="461" y="17"/>
                  </a:cxn>
                  <a:cxn ang="0">
                    <a:pos x="443" y="0"/>
                  </a:cxn>
                  <a:cxn ang="0">
                    <a:pos x="362" y="24"/>
                  </a:cxn>
                  <a:cxn ang="0">
                    <a:pos x="303" y="47"/>
                  </a:cxn>
                  <a:cxn ang="0">
                    <a:pos x="279" y="81"/>
                  </a:cxn>
                  <a:cxn ang="0">
                    <a:pos x="225" y="121"/>
                  </a:cxn>
                  <a:cxn ang="0">
                    <a:pos x="168" y="179"/>
                  </a:cxn>
                  <a:cxn ang="0">
                    <a:pos x="130" y="213"/>
                  </a:cxn>
                  <a:cxn ang="0">
                    <a:pos x="28" y="304"/>
                  </a:cxn>
                  <a:cxn ang="0">
                    <a:pos x="6" y="326"/>
                  </a:cxn>
                  <a:cxn ang="0">
                    <a:pos x="10" y="359"/>
                  </a:cxn>
                  <a:cxn ang="0">
                    <a:pos x="3" y="377"/>
                  </a:cxn>
                  <a:cxn ang="0">
                    <a:pos x="6" y="398"/>
                  </a:cxn>
                  <a:cxn ang="0">
                    <a:pos x="12" y="410"/>
                  </a:cxn>
                  <a:cxn ang="0">
                    <a:pos x="36" y="423"/>
                  </a:cxn>
                  <a:cxn ang="0">
                    <a:pos x="49" y="451"/>
                  </a:cxn>
                  <a:cxn ang="0">
                    <a:pos x="65" y="446"/>
                  </a:cxn>
                  <a:cxn ang="0">
                    <a:pos x="83" y="447"/>
                  </a:cxn>
                  <a:cxn ang="0">
                    <a:pos x="96" y="428"/>
                  </a:cxn>
                  <a:cxn ang="0">
                    <a:pos x="96" y="400"/>
                  </a:cxn>
                </a:cxnLst>
                <a:rect l="0" t="0" r="r" b="b"/>
                <a:pathLst>
                  <a:path w="480" h="454">
                    <a:moveTo>
                      <a:pt x="111" y="385"/>
                    </a:moveTo>
                    <a:lnTo>
                      <a:pt x="115" y="371"/>
                    </a:lnTo>
                    <a:lnTo>
                      <a:pt x="119" y="363"/>
                    </a:lnTo>
                    <a:lnTo>
                      <a:pt x="127" y="360"/>
                    </a:lnTo>
                    <a:lnTo>
                      <a:pt x="136" y="355"/>
                    </a:lnTo>
                    <a:lnTo>
                      <a:pt x="139" y="347"/>
                    </a:lnTo>
                    <a:lnTo>
                      <a:pt x="142" y="334"/>
                    </a:lnTo>
                    <a:lnTo>
                      <a:pt x="143" y="326"/>
                    </a:lnTo>
                    <a:lnTo>
                      <a:pt x="145" y="317"/>
                    </a:lnTo>
                    <a:lnTo>
                      <a:pt x="150" y="308"/>
                    </a:lnTo>
                    <a:lnTo>
                      <a:pt x="150" y="305"/>
                    </a:lnTo>
                    <a:lnTo>
                      <a:pt x="147" y="301"/>
                    </a:lnTo>
                    <a:lnTo>
                      <a:pt x="146" y="297"/>
                    </a:lnTo>
                    <a:lnTo>
                      <a:pt x="157" y="287"/>
                    </a:lnTo>
                    <a:lnTo>
                      <a:pt x="170" y="279"/>
                    </a:lnTo>
                    <a:lnTo>
                      <a:pt x="172" y="273"/>
                    </a:lnTo>
                    <a:lnTo>
                      <a:pt x="178" y="264"/>
                    </a:lnTo>
                    <a:lnTo>
                      <a:pt x="181" y="262"/>
                    </a:lnTo>
                    <a:lnTo>
                      <a:pt x="188" y="270"/>
                    </a:lnTo>
                    <a:lnTo>
                      <a:pt x="193" y="272"/>
                    </a:lnTo>
                    <a:lnTo>
                      <a:pt x="202" y="269"/>
                    </a:lnTo>
                    <a:lnTo>
                      <a:pt x="205" y="268"/>
                    </a:lnTo>
                    <a:lnTo>
                      <a:pt x="214" y="272"/>
                    </a:lnTo>
                    <a:lnTo>
                      <a:pt x="218" y="272"/>
                    </a:lnTo>
                    <a:lnTo>
                      <a:pt x="226" y="269"/>
                    </a:lnTo>
                    <a:lnTo>
                      <a:pt x="247" y="269"/>
                    </a:lnTo>
                    <a:lnTo>
                      <a:pt x="259" y="271"/>
                    </a:lnTo>
                    <a:lnTo>
                      <a:pt x="263" y="271"/>
                    </a:lnTo>
                    <a:lnTo>
                      <a:pt x="279" y="263"/>
                    </a:lnTo>
                    <a:lnTo>
                      <a:pt x="285" y="263"/>
                    </a:lnTo>
                    <a:lnTo>
                      <a:pt x="288" y="263"/>
                    </a:lnTo>
                    <a:lnTo>
                      <a:pt x="296" y="249"/>
                    </a:lnTo>
                    <a:lnTo>
                      <a:pt x="297" y="246"/>
                    </a:lnTo>
                    <a:lnTo>
                      <a:pt x="286" y="240"/>
                    </a:lnTo>
                    <a:lnTo>
                      <a:pt x="286" y="236"/>
                    </a:lnTo>
                    <a:lnTo>
                      <a:pt x="293" y="230"/>
                    </a:lnTo>
                    <a:lnTo>
                      <a:pt x="323" y="208"/>
                    </a:lnTo>
                    <a:lnTo>
                      <a:pt x="329" y="203"/>
                    </a:lnTo>
                    <a:lnTo>
                      <a:pt x="342" y="186"/>
                    </a:lnTo>
                    <a:lnTo>
                      <a:pt x="345" y="179"/>
                    </a:lnTo>
                    <a:lnTo>
                      <a:pt x="353" y="168"/>
                    </a:lnTo>
                    <a:lnTo>
                      <a:pt x="358" y="166"/>
                    </a:lnTo>
                    <a:lnTo>
                      <a:pt x="368" y="167"/>
                    </a:lnTo>
                    <a:lnTo>
                      <a:pt x="377" y="173"/>
                    </a:lnTo>
                    <a:lnTo>
                      <a:pt x="381" y="173"/>
                    </a:lnTo>
                    <a:lnTo>
                      <a:pt x="385" y="169"/>
                    </a:lnTo>
                    <a:lnTo>
                      <a:pt x="393" y="173"/>
                    </a:lnTo>
                    <a:lnTo>
                      <a:pt x="406" y="179"/>
                    </a:lnTo>
                    <a:lnTo>
                      <a:pt x="409" y="177"/>
                    </a:lnTo>
                    <a:lnTo>
                      <a:pt x="424" y="177"/>
                    </a:lnTo>
                    <a:lnTo>
                      <a:pt x="430" y="162"/>
                    </a:lnTo>
                    <a:lnTo>
                      <a:pt x="435" y="151"/>
                    </a:lnTo>
                    <a:lnTo>
                      <a:pt x="442" y="143"/>
                    </a:lnTo>
                    <a:lnTo>
                      <a:pt x="443" y="140"/>
                    </a:lnTo>
                    <a:lnTo>
                      <a:pt x="442" y="126"/>
                    </a:lnTo>
                    <a:lnTo>
                      <a:pt x="443" y="123"/>
                    </a:lnTo>
                    <a:lnTo>
                      <a:pt x="449" y="121"/>
                    </a:lnTo>
                    <a:lnTo>
                      <a:pt x="457" y="119"/>
                    </a:lnTo>
                    <a:lnTo>
                      <a:pt x="463" y="119"/>
                    </a:lnTo>
                    <a:lnTo>
                      <a:pt x="468" y="117"/>
                    </a:lnTo>
                    <a:lnTo>
                      <a:pt x="474" y="109"/>
                    </a:lnTo>
                    <a:lnTo>
                      <a:pt x="477" y="96"/>
                    </a:lnTo>
                    <a:lnTo>
                      <a:pt x="478" y="89"/>
                    </a:lnTo>
                    <a:lnTo>
                      <a:pt x="477" y="78"/>
                    </a:lnTo>
                    <a:lnTo>
                      <a:pt x="478" y="70"/>
                    </a:lnTo>
                    <a:lnTo>
                      <a:pt x="480" y="63"/>
                    </a:lnTo>
                    <a:lnTo>
                      <a:pt x="480" y="59"/>
                    </a:lnTo>
                    <a:lnTo>
                      <a:pt x="477" y="54"/>
                    </a:lnTo>
                    <a:lnTo>
                      <a:pt x="473" y="49"/>
                    </a:lnTo>
                    <a:lnTo>
                      <a:pt x="474" y="49"/>
                    </a:lnTo>
                    <a:lnTo>
                      <a:pt x="472" y="48"/>
                    </a:lnTo>
                    <a:lnTo>
                      <a:pt x="461" y="33"/>
                    </a:lnTo>
                    <a:lnTo>
                      <a:pt x="459" y="26"/>
                    </a:lnTo>
                    <a:lnTo>
                      <a:pt x="459" y="21"/>
                    </a:lnTo>
                    <a:lnTo>
                      <a:pt x="461" y="17"/>
                    </a:lnTo>
                    <a:lnTo>
                      <a:pt x="480" y="11"/>
                    </a:lnTo>
                    <a:lnTo>
                      <a:pt x="465" y="6"/>
                    </a:lnTo>
                    <a:lnTo>
                      <a:pt x="443" y="0"/>
                    </a:lnTo>
                    <a:lnTo>
                      <a:pt x="419" y="5"/>
                    </a:lnTo>
                    <a:lnTo>
                      <a:pt x="400" y="2"/>
                    </a:lnTo>
                    <a:lnTo>
                      <a:pt x="362" y="24"/>
                    </a:lnTo>
                    <a:lnTo>
                      <a:pt x="356" y="29"/>
                    </a:lnTo>
                    <a:lnTo>
                      <a:pt x="308" y="39"/>
                    </a:lnTo>
                    <a:lnTo>
                      <a:pt x="303" y="47"/>
                    </a:lnTo>
                    <a:lnTo>
                      <a:pt x="266" y="61"/>
                    </a:lnTo>
                    <a:lnTo>
                      <a:pt x="275" y="74"/>
                    </a:lnTo>
                    <a:lnTo>
                      <a:pt x="279" y="81"/>
                    </a:lnTo>
                    <a:lnTo>
                      <a:pt x="274" y="93"/>
                    </a:lnTo>
                    <a:lnTo>
                      <a:pt x="253" y="110"/>
                    </a:lnTo>
                    <a:lnTo>
                      <a:pt x="225" y="121"/>
                    </a:lnTo>
                    <a:lnTo>
                      <a:pt x="214" y="126"/>
                    </a:lnTo>
                    <a:lnTo>
                      <a:pt x="181" y="164"/>
                    </a:lnTo>
                    <a:lnTo>
                      <a:pt x="168" y="179"/>
                    </a:lnTo>
                    <a:lnTo>
                      <a:pt x="148" y="194"/>
                    </a:lnTo>
                    <a:lnTo>
                      <a:pt x="137" y="200"/>
                    </a:lnTo>
                    <a:lnTo>
                      <a:pt x="130" y="213"/>
                    </a:lnTo>
                    <a:lnTo>
                      <a:pt x="122" y="220"/>
                    </a:lnTo>
                    <a:lnTo>
                      <a:pt x="102" y="234"/>
                    </a:lnTo>
                    <a:lnTo>
                      <a:pt x="28" y="304"/>
                    </a:lnTo>
                    <a:lnTo>
                      <a:pt x="17" y="313"/>
                    </a:lnTo>
                    <a:lnTo>
                      <a:pt x="5" y="314"/>
                    </a:lnTo>
                    <a:lnTo>
                      <a:pt x="6" y="326"/>
                    </a:lnTo>
                    <a:lnTo>
                      <a:pt x="12" y="338"/>
                    </a:lnTo>
                    <a:lnTo>
                      <a:pt x="13" y="348"/>
                    </a:lnTo>
                    <a:lnTo>
                      <a:pt x="10" y="359"/>
                    </a:lnTo>
                    <a:lnTo>
                      <a:pt x="3" y="368"/>
                    </a:lnTo>
                    <a:lnTo>
                      <a:pt x="2" y="375"/>
                    </a:lnTo>
                    <a:lnTo>
                      <a:pt x="3" y="377"/>
                    </a:lnTo>
                    <a:lnTo>
                      <a:pt x="0" y="387"/>
                    </a:lnTo>
                    <a:lnTo>
                      <a:pt x="0" y="395"/>
                    </a:lnTo>
                    <a:lnTo>
                      <a:pt x="6" y="398"/>
                    </a:lnTo>
                    <a:lnTo>
                      <a:pt x="4" y="404"/>
                    </a:lnTo>
                    <a:lnTo>
                      <a:pt x="5" y="409"/>
                    </a:lnTo>
                    <a:lnTo>
                      <a:pt x="12" y="410"/>
                    </a:lnTo>
                    <a:lnTo>
                      <a:pt x="22" y="411"/>
                    </a:lnTo>
                    <a:lnTo>
                      <a:pt x="36" y="414"/>
                    </a:lnTo>
                    <a:lnTo>
                      <a:pt x="36" y="423"/>
                    </a:lnTo>
                    <a:lnTo>
                      <a:pt x="32" y="432"/>
                    </a:lnTo>
                    <a:lnTo>
                      <a:pt x="33" y="443"/>
                    </a:lnTo>
                    <a:lnTo>
                      <a:pt x="49" y="451"/>
                    </a:lnTo>
                    <a:lnTo>
                      <a:pt x="56" y="454"/>
                    </a:lnTo>
                    <a:lnTo>
                      <a:pt x="60" y="451"/>
                    </a:lnTo>
                    <a:lnTo>
                      <a:pt x="65" y="446"/>
                    </a:lnTo>
                    <a:lnTo>
                      <a:pt x="73" y="445"/>
                    </a:lnTo>
                    <a:lnTo>
                      <a:pt x="78" y="445"/>
                    </a:lnTo>
                    <a:lnTo>
                      <a:pt x="83" y="447"/>
                    </a:lnTo>
                    <a:lnTo>
                      <a:pt x="86" y="443"/>
                    </a:lnTo>
                    <a:lnTo>
                      <a:pt x="91" y="434"/>
                    </a:lnTo>
                    <a:lnTo>
                      <a:pt x="96" y="428"/>
                    </a:lnTo>
                    <a:lnTo>
                      <a:pt x="96" y="417"/>
                    </a:lnTo>
                    <a:lnTo>
                      <a:pt x="93" y="408"/>
                    </a:lnTo>
                    <a:lnTo>
                      <a:pt x="96" y="400"/>
                    </a:lnTo>
                    <a:lnTo>
                      <a:pt x="102" y="392"/>
                    </a:lnTo>
                    <a:lnTo>
                      <a:pt x="111" y="385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08" name="Freeform 40"/>
              <p:cNvSpPr>
                <a:spLocks noChangeAspect="1"/>
              </p:cNvSpPr>
              <p:nvPr userDrawn="1"/>
            </p:nvSpPr>
            <p:spPr bwMode="auto">
              <a:xfrm>
                <a:off x="701" y="2863"/>
                <a:ext cx="25" cy="21"/>
              </a:xfrm>
              <a:custGeom>
                <a:avLst/>
                <a:gdLst/>
                <a:ahLst/>
                <a:cxnLst>
                  <a:cxn ang="0">
                    <a:pos x="73" y="17"/>
                  </a:cxn>
                  <a:cxn ang="0">
                    <a:pos x="72" y="22"/>
                  </a:cxn>
                  <a:cxn ang="0">
                    <a:pos x="71" y="27"/>
                  </a:cxn>
                  <a:cxn ang="0">
                    <a:pos x="68" y="40"/>
                  </a:cxn>
                  <a:cxn ang="0">
                    <a:pos x="66" y="46"/>
                  </a:cxn>
                  <a:cxn ang="0">
                    <a:pos x="59" y="59"/>
                  </a:cxn>
                  <a:cxn ang="0">
                    <a:pos x="52" y="61"/>
                  </a:cxn>
                  <a:cxn ang="0">
                    <a:pos x="48" y="62"/>
                  </a:cxn>
                  <a:cxn ang="0">
                    <a:pos x="37" y="63"/>
                  </a:cxn>
                  <a:cxn ang="0">
                    <a:pos x="18" y="63"/>
                  </a:cxn>
                  <a:cxn ang="0">
                    <a:pos x="14" y="61"/>
                  </a:cxn>
                  <a:cxn ang="0">
                    <a:pos x="9" y="55"/>
                  </a:cxn>
                  <a:cxn ang="0">
                    <a:pos x="4" y="49"/>
                  </a:cxn>
                  <a:cxn ang="0">
                    <a:pos x="0" y="39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3" y="21"/>
                  </a:cxn>
                  <a:cxn ang="0">
                    <a:pos x="7" y="13"/>
                  </a:cxn>
                  <a:cxn ang="0">
                    <a:pos x="11" y="9"/>
                  </a:cxn>
                  <a:cxn ang="0">
                    <a:pos x="16" y="5"/>
                  </a:cxn>
                  <a:cxn ang="0">
                    <a:pos x="27" y="2"/>
                  </a:cxn>
                  <a:cxn ang="0">
                    <a:pos x="43" y="0"/>
                  </a:cxn>
                  <a:cxn ang="0">
                    <a:pos x="55" y="1"/>
                  </a:cxn>
                  <a:cxn ang="0">
                    <a:pos x="65" y="3"/>
                  </a:cxn>
                  <a:cxn ang="0">
                    <a:pos x="73" y="17"/>
                  </a:cxn>
                </a:cxnLst>
                <a:rect l="0" t="0" r="r" b="b"/>
                <a:pathLst>
                  <a:path w="73" h="63">
                    <a:moveTo>
                      <a:pt x="73" y="17"/>
                    </a:moveTo>
                    <a:lnTo>
                      <a:pt x="72" y="22"/>
                    </a:lnTo>
                    <a:lnTo>
                      <a:pt x="71" y="27"/>
                    </a:lnTo>
                    <a:lnTo>
                      <a:pt x="68" y="40"/>
                    </a:lnTo>
                    <a:lnTo>
                      <a:pt x="66" y="46"/>
                    </a:lnTo>
                    <a:lnTo>
                      <a:pt x="59" y="59"/>
                    </a:lnTo>
                    <a:lnTo>
                      <a:pt x="52" y="61"/>
                    </a:lnTo>
                    <a:lnTo>
                      <a:pt x="48" y="62"/>
                    </a:lnTo>
                    <a:lnTo>
                      <a:pt x="37" y="63"/>
                    </a:lnTo>
                    <a:lnTo>
                      <a:pt x="18" y="63"/>
                    </a:lnTo>
                    <a:lnTo>
                      <a:pt x="14" y="61"/>
                    </a:lnTo>
                    <a:lnTo>
                      <a:pt x="9" y="55"/>
                    </a:lnTo>
                    <a:lnTo>
                      <a:pt x="4" y="49"/>
                    </a:lnTo>
                    <a:lnTo>
                      <a:pt x="0" y="39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3" y="21"/>
                    </a:lnTo>
                    <a:lnTo>
                      <a:pt x="7" y="13"/>
                    </a:lnTo>
                    <a:lnTo>
                      <a:pt x="11" y="9"/>
                    </a:lnTo>
                    <a:lnTo>
                      <a:pt x="16" y="5"/>
                    </a:lnTo>
                    <a:lnTo>
                      <a:pt x="27" y="2"/>
                    </a:lnTo>
                    <a:lnTo>
                      <a:pt x="43" y="0"/>
                    </a:lnTo>
                    <a:lnTo>
                      <a:pt x="55" y="1"/>
                    </a:lnTo>
                    <a:lnTo>
                      <a:pt x="65" y="3"/>
                    </a:lnTo>
                    <a:lnTo>
                      <a:pt x="73" y="17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09" name="Freeform 41"/>
              <p:cNvSpPr>
                <a:spLocks noChangeAspect="1"/>
              </p:cNvSpPr>
              <p:nvPr userDrawn="1"/>
            </p:nvSpPr>
            <p:spPr bwMode="auto">
              <a:xfrm>
                <a:off x="718" y="2979"/>
                <a:ext cx="112" cy="106"/>
              </a:xfrm>
              <a:custGeom>
                <a:avLst/>
                <a:gdLst/>
                <a:ahLst/>
                <a:cxnLst>
                  <a:cxn ang="0">
                    <a:pos x="35" y="301"/>
                  </a:cxn>
                  <a:cxn ang="0">
                    <a:pos x="36" y="284"/>
                  </a:cxn>
                  <a:cxn ang="0">
                    <a:pos x="29" y="266"/>
                  </a:cxn>
                  <a:cxn ang="0">
                    <a:pos x="25" y="248"/>
                  </a:cxn>
                  <a:cxn ang="0">
                    <a:pos x="22" y="218"/>
                  </a:cxn>
                  <a:cxn ang="0">
                    <a:pos x="20" y="204"/>
                  </a:cxn>
                  <a:cxn ang="0">
                    <a:pos x="19" y="179"/>
                  </a:cxn>
                  <a:cxn ang="0">
                    <a:pos x="10" y="162"/>
                  </a:cxn>
                  <a:cxn ang="0">
                    <a:pos x="0" y="140"/>
                  </a:cxn>
                  <a:cxn ang="0">
                    <a:pos x="7" y="119"/>
                  </a:cxn>
                  <a:cxn ang="0">
                    <a:pos x="1" y="99"/>
                  </a:cxn>
                  <a:cxn ang="0">
                    <a:pos x="14" y="86"/>
                  </a:cxn>
                  <a:cxn ang="0">
                    <a:pos x="32" y="80"/>
                  </a:cxn>
                  <a:cxn ang="0">
                    <a:pos x="43" y="74"/>
                  </a:cxn>
                  <a:cxn ang="0">
                    <a:pos x="50" y="67"/>
                  </a:cxn>
                  <a:cxn ang="0">
                    <a:pos x="48" y="56"/>
                  </a:cxn>
                  <a:cxn ang="0">
                    <a:pos x="56" y="53"/>
                  </a:cxn>
                  <a:cxn ang="0">
                    <a:pos x="72" y="47"/>
                  </a:cxn>
                  <a:cxn ang="0">
                    <a:pos x="81" y="32"/>
                  </a:cxn>
                  <a:cxn ang="0">
                    <a:pos x="89" y="27"/>
                  </a:cxn>
                  <a:cxn ang="0">
                    <a:pos x="105" y="0"/>
                  </a:cxn>
                  <a:cxn ang="0">
                    <a:pos x="119" y="2"/>
                  </a:cxn>
                  <a:cxn ang="0">
                    <a:pos x="133" y="2"/>
                  </a:cxn>
                  <a:cxn ang="0">
                    <a:pos x="148" y="9"/>
                  </a:cxn>
                  <a:cxn ang="0">
                    <a:pos x="159" y="24"/>
                  </a:cxn>
                  <a:cxn ang="0">
                    <a:pos x="169" y="26"/>
                  </a:cxn>
                  <a:cxn ang="0">
                    <a:pos x="184" y="14"/>
                  </a:cxn>
                  <a:cxn ang="0">
                    <a:pos x="214" y="4"/>
                  </a:cxn>
                  <a:cxn ang="0">
                    <a:pos x="232" y="17"/>
                  </a:cxn>
                  <a:cxn ang="0">
                    <a:pos x="248" y="25"/>
                  </a:cxn>
                  <a:cxn ang="0">
                    <a:pos x="257" y="37"/>
                  </a:cxn>
                  <a:cxn ang="0">
                    <a:pos x="255" y="60"/>
                  </a:cxn>
                  <a:cxn ang="0">
                    <a:pos x="264" y="60"/>
                  </a:cxn>
                  <a:cxn ang="0">
                    <a:pos x="281" y="60"/>
                  </a:cxn>
                  <a:cxn ang="0">
                    <a:pos x="304" y="50"/>
                  </a:cxn>
                  <a:cxn ang="0">
                    <a:pos x="320" y="45"/>
                  </a:cxn>
                  <a:cxn ang="0">
                    <a:pos x="330" y="53"/>
                  </a:cxn>
                  <a:cxn ang="0">
                    <a:pos x="336" y="68"/>
                  </a:cxn>
                  <a:cxn ang="0">
                    <a:pos x="328" y="81"/>
                  </a:cxn>
                  <a:cxn ang="0">
                    <a:pos x="316" y="90"/>
                  </a:cxn>
                  <a:cxn ang="0">
                    <a:pos x="306" y="105"/>
                  </a:cxn>
                  <a:cxn ang="0">
                    <a:pos x="296" y="116"/>
                  </a:cxn>
                  <a:cxn ang="0">
                    <a:pos x="294" y="126"/>
                  </a:cxn>
                  <a:cxn ang="0">
                    <a:pos x="290" y="136"/>
                  </a:cxn>
                  <a:cxn ang="0">
                    <a:pos x="292" y="150"/>
                  </a:cxn>
                  <a:cxn ang="0">
                    <a:pos x="290" y="167"/>
                  </a:cxn>
                  <a:cxn ang="0">
                    <a:pos x="294" y="183"/>
                  </a:cxn>
                  <a:cxn ang="0">
                    <a:pos x="299" y="195"/>
                  </a:cxn>
                  <a:cxn ang="0">
                    <a:pos x="305" y="206"/>
                  </a:cxn>
                  <a:cxn ang="0">
                    <a:pos x="290" y="224"/>
                  </a:cxn>
                  <a:cxn ang="0">
                    <a:pos x="258" y="256"/>
                  </a:cxn>
                  <a:cxn ang="0">
                    <a:pos x="210" y="267"/>
                  </a:cxn>
                  <a:cxn ang="0">
                    <a:pos x="201" y="285"/>
                  </a:cxn>
                  <a:cxn ang="0">
                    <a:pos x="198" y="300"/>
                  </a:cxn>
                  <a:cxn ang="0">
                    <a:pos x="183" y="309"/>
                  </a:cxn>
                  <a:cxn ang="0">
                    <a:pos x="151" y="309"/>
                  </a:cxn>
                  <a:cxn ang="0">
                    <a:pos x="142" y="316"/>
                  </a:cxn>
                  <a:cxn ang="0">
                    <a:pos x="102" y="299"/>
                  </a:cxn>
                  <a:cxn ang="0">
                    <a:pos x="77" y="307"/>
                  </a:cxn>
                </a:cxnLst>
                <a:rect l="0" t="0" r="r" b="b"/>
                <a:pathLst>
                  <a:path w="336" h="317">
                    <a:moveTo>
                      <a:pt x="39" y="312"/>
                    </a:moveTo>
                    <a:lnTo>
                      <a:pt x="35" y="301"/>
                    </a:lnTo>
                    <a:lnTo>
                      <a:pt x="36" y="293"/>
                    </a:lnTo>
                    <a:lnTo>
                      <a:pt x="36" y="284"/>
                    </a:lnTo>
                    <a:lnTo>
                      <a:pt x="33" y="275"/>
                    </a:lnTo>
                    <a:lnTo>
                      <a:pt x="29" y="266"/>
                    </a:lnTo>
                    <a:lnTo>
                      <a:pt x="25" y="259"/>
                    </a:lnTo>
                    <a:lnTo>
                      <a:pt x="25" y="248"/>
                    </a:lnTo>
                    <a:lnTo>
                      <a:pt x="24" y="240"/>
                    </a:lnTo>
                    <a:lnTo>
                      <a:pt x="22" y="218"/>
                    </a:lnTo>
                    <a:lnTo>
                      <a:pt x="19" y="209"/>
                    </a:lnTo>
                    <a:lnTo>
                      <a:pt x="20" y="204"/>
                    </a:lnTo>
                    <a:lnTo>
                      <a:pt x="22" y="192"/>
                    </a:lnTo>
                    <a:lnTo>
                      <a:pt x="19" y="179"/>
                    </a:lnTo>
                    <a:lnTo>
                      <a:pt x="16" y="172"/>
                    </a:lnTo>
                    <a:lnTo>
                      <a:pt x="10" y="162"/>
                    </a:lnTo>
                    <a:lnTo>
                      <a:pt x="2" y="151"/>
                    </a:lnTo>
                    <a:lnTo>
                      <a:pt x="0" y="140"/>
                    </a:lnTo>
                    <a:lnTo>
                      <a:pt x="2" y="132"/>
                    </a:lnTo>
                    <a:lnTo>
                      <a:pt x="7" y="119"/>
                    </a:lnTo>
                    <a:lnTo>
                      <a:pt x="6" y="111"/>
                    </a:lnTo>
                    <a:lnTo>
                      <a:pt x="1" y="99"/>
                    </a:lnTo>
                    <a:lnTo>
                      <a:pt x="8" y="91"/>
                    </a:lnTo>
                    <a:lnTo>
                      <a:pt x="14" y="86"/>
                    </a:lnTo>
                    <a:lnTo>
                      <a:pt x="23" y="81"/>
                    </a:lnTo>
                    <a:lnTo>
                      <a:pt x="32" y="80"/>
                    </a:lnTo>
                    <a:lnTo>
                      <a:pt x="36" y="77"/>
                    </a:lnTo>
                    <a:lnTo>
                      <a:pt x="43" y="74"/>
                    </a:lnTo>
                    <a:lnTo>
                      <a:pt x="48" y="72"/>
                    </a:lnTo>
                    <a:lnTo>
                      <a:pt x="50" y="67"/>
                    </a:lnTo>
                    <a:lnTo>
                      <a:pt x="47" y="59"/>
                    </a:lnTo>
                    <a:lnTo>
                      <a:pt x="48" y="56"/>
                    </a:lnTo>
                    <a:lnTo>
                      <a:pt x="50" y="54"/>
                    </a:lnTo>
                    <a:lnTo>
                      <a:pt x="56" y="53"/>
                    </a:lnTo>
                    <a:lnTo>
                      <a:pt x="67" y="50"/>
                    </a:lnTo>
                    <a:lnTo>
                      <a:pt x="72" y="47"/>
                    </a:lnTo>
                    <a:lnTo>
                      <a:pt x="77" y="39"/>
                    </a:lnTo>
                    <a:lnTo>
                      <a:pt x="81" y="32"/>
                    </a:lnTo>
                    <a:lnTo>
                      <a:pt x="85" y="32"/>
                    </a:lnTo>
                    <a:lnTo>
                      <a:pt x="89" y="27"/>
                    </a:lnTo>
                    <a:lnTo>
                      <a:pt x="101" y="3"/>
                    </a:lnTo>
                    <a:lnTo>
                      <a:pt x="105" y="0"/>
                    </a:lnTo>
                    <a:lnTo>
                      <a:pt x="113" y="1"/>
                    </a:lnTo>
                    <a:lnTo>
                      <a:pt x="119" y="2"/>
                    </a:lnTo>
                    <a:lnTo>
                      <a:pt x="127" y="1"/>
                    </a:lnTo>
                    <a:lnTo>
                      <a:pt x="133" y="2"/>
                    </a:lnTo>
                    <a:lnTo>
                      <a:pt x="140" y="6"/>
                    </a:lnTo>
                    <a:lnTo>
                      <a:pt x="148" y="9"/>
                    </a:lnTo>
                    <a:lnTo>
                      <a:pt x="156" y="16"/>
                    </a:lnTo>
                    <a:lnTo>
                      <a:pt x="159" y="24"/>
                    </a:lnTo>
                    <a:lnTo>
                      <a:pt x="164" y="27"/>
                    </a:lnTo>
                    <a:lnTo>
                      <a:pt x="169" y="26"/>
                    </a:lnTo>
                    <a:lnTo>
                      <a:pt x="181" y="17"/>
                    </a:lnTo>
                    <a:lnTo>
                      <a:pt x="184" y="14"/>
                    </a:lnTo>
                    <a:lnTo>
                      <a:pt x="209" y="4"/>
                    </a:lnTo>
                    <a:lnTo>
                      <a:pt x="214" y="4"/>
                    </a:lnTo>
                    <a:lnTo>
                      <a:pt x="215" y="10"/>
                    </a:lnTo>
                    <a:lnTo>
                      <a:pt x="232" y="17"/>
                    </a:lnTo>
                    <a:lnTo>
                      <a:pt x="241" y="22"/>
                    </a:lnTo>
                    <a:lnTo>
                      <a:pt x="248" y="25"/>
                    </a:lnTo>
                    <a:lnTo>
                      <a:pt x="255" y="33"/>
                    </a:lnTo>
                    <a:lnTo>
                      <a:pt x="257" y="37"/>
                    </a:lnTo>
                    <a:lnTo>
                      <a:pt x="253" y="55"/>
                    </a:lnTo>
                    <a:lnTo>
                      <a:pt x="255" y="60"/>
                    </a:lnTo>
                    <a:lnTo>
                      <a:pt x="257" y="63"/>
                    </a:lnTo>
                    <a:lnTo>
                      <a:pt x="264" y="60"/>
                    </a:lnTo>
                    <a:lnTo>
                      <a:pt x="271" y="61"/>
                    </a:lnTo>
                    <a:lnTo>
                      <a:pt x="281" y="60"/>
                    </a:lnTo>
                    <a:lnTo>
                      <a:pt x="286" y="60"/>
                    </a:lnTo>
                    <a:lnTo>
                      <a:pt x="304" y="50"/>
                    </a:lnTo>
                    <a:lnTo>
                      <a:pt x="312" y="46"/>
                    </a:lnTo>
                    <a:lnTo>
                      <a:pt x="320" y="45"/>
                    </a:lnTo>
                    <a:lnTo>
                      <a:pt x="329" y="45"/>
                    </a:lnTo>
                    <a:lnTo>
                      <a:pt x="330" y="53"/>
                    </a:lnTo>
                    <a:lnTo>
                      <a:pt x="332" y="61"/>
                    </a:lnTo>
                    <a:lnTo>
                      <a:pt x="336" y="68"/>
                    </a:lnTo>
                    <a:lnTo>
                      <a:pt x="333" y="74"/>
                    </a:lnTo>
                    <a:lnTo>
                      <a:pt x="328" y="81"/>
                    </a:lnTo>
                    <a:lnTo>
                      <a:pt x="320" y="86"/>
                    </a:lnTo>
                    <a:lnTo>
                      <a:pt x="316" y="90"/>
                    </a:lnTo>
                    <a:lnTo>
                      <a:pt x="313" y="96"/>
                    </a:lnTo>
                    <a:lnTo>
                      <a:pt x="306" y="105"/>
                    </a:lnTo>
                    <a:lnTo>
                      <a:pt x="297" y="113"/>
                    </a:lnTo>
                    <a:lnTo>
                      <a:pt x="296" y="116"/>
                    </a:lnTo>
                    <a:lnTo>
                      <a:pt x="295" y="122"/>
                    </a:lnTo>
                    <a:lnTo>
                      <a:pt x="294" y="126"/>
                    </a:lnTo>
                    <a:lnTo>
                      <a:pt x="291" y="132"/>
                    </a:lnTo>
                    <a:lnTo>
                      <a:pt x="290" y="136"/>
                    </a:lnTo>
                    <a:lnTo>
                      <a:pt x="289" y="142"/>
                    </a:lnTo>
                    <a:lnTo>
                      <a:pt x="292" y="150"/>
                    </a:lnTo>
                    <a:lnTo>
                      <a:pt x="292" y="156"/>
                    </a:lnTo>
                    <a:lnTo>
                      <a:pt x="290" y="167"/>
                    </a:lnTo>
                    <a:lnTo>
                      <a:pt x="290" y="171"/>
                    </a:lnTo>
                    <a:lnTo>
                      <a:pt x="294" y="183"/>
                    </a:lnTo>
                    <a:lnTo>
                      <a:pt x="295" y="192"/>
                    </a:lnTo>
                    <a:lnTo>
                      <a:pt x="299" y="195"/>
                    </a:lnTo>
                    <a:lnTo>
                      <a:pt x="304" y="201"/>
                    </a:lnTo>
                    <a:lnTo>
                      <a:pt x="305" y="206"/>
                    </a:lnTo>
                    <a:lnTo>
                      <a:pt x="308" y="218"/>
                    </a:lnTo>
                    <a:lnTo>
                      <a:pt x="290" y="224"/>
                    </a:lnTo>
                    <a:lnTo>
                      <a:pt x="281" y="231"/>
                    </a:lnTo>
                    <a:lnTo>
                      <a:pt x="258" y="256"/>
                    </a:lnTo>
                    <a:lnTo>
                      <a:pt x="250" y="260"/>
                    </a:lnTo>
                    <a:lnTo>
                      <a:pt x="210" y="267"/>
                    </a:lnTo>
                    <a:lnTo>
                      <a:pt x="204" y="275"/>
                    </a:lnTo>
                    <a:lnTo>
                      <a:pt x="201" y="285"/>
                    </a:lnTo>
                    <a:lnTo>
                      <a:pt x="199" y="294"/>
                    </a:lnTo>
                    <a:lnTo>
                      <a:pt x="198" y="300"/>
                    </a:lnTo>
                    <a:lnTo>
                      <a:pt x="192" y="306"/>
                    </a:lnTo>
                    <a:lnTo>
                      <a:pt x="183" y="309"/>
                    </a:lnTo>
                    <a:lnTo>
                      <a:pt x="157" y="307"/>
                    </a:lnTo>
                    <a:lnTo>
                      <a:pt x="151" y="309"/>
                    </a:lnTo>
                    <a:lnTo>
                      <a:pt x="148" y="317"/>
                    </a:lnTo>
                    <a:lnTo>
                      <a:pt x="142" y="316"/>
                    </a:lnTo>
                    <a:lnTo>
                      <a:pt x="110" y="299"/>
                    </a:lnTo>
                    <a:lnTo>
                      <a:pt x="102" y="299"/>
                    </a:lnTo>
                    <a:lnTo>
                      <a:pt x="86" y="306"/>
                    </a:lnTo>
                    <a:lnTo>
                      <a:pt x="77" y="307"/>
                    </a:lnTo>
                    <a:lnTo>
                      <a:pt x="39" y="312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10" name="Freeform 42"/>
              <p:cNvSpPr>
                <a:spLocks noChangeAspect="1"/>
              </p:cNvSpPr>
              <p:nvPr userDrawn="1"/>
            </p:nvSpPr>
            <p:spPr bwMode="auto">
              <a:xfrm>
                <a:off x="594" y="3005"/>
                <a:ext cx="137" cy="112"/>
              </a:xfrm>
              <a:custGeom>
                <a:avLst/>
                <a:gdLst/>
                <a:ahLst/>
                <a:cxnLst>
                  <a:cxn ang="0">
                    <a:pos x="52" y="308"/>
                  </a:cxn>
                  <a:cxn ang="0">
                    <a:pos x="83" y="287"/>
                  </a:cxn>
                  <a:cxn ang="0">
                    <a:pos x="103" y="287"/>
                  </a:cxn>
                  <a:cxn ang="0">
                    <a:pos x="112" y="304"/>
                  </a:cxn>
                  <a:cxn ang="0">
                    <a:pos x="118" y="318"/>
                  </a:cxn>
                  <a:cxn ang="0">
                    <a:pos x="133" y="335"/>
                  </a:cxn>
                  <a:cxn ang="0">
                    <a:pos x="144" y="321"/>
                  </a:cxn>
                  <a:cxn ang="0">
                    <a:pos x="179" y="313"/>
                  </a:cxn>
                  <a:cxn ang="0">
                    <a:pos x="193" y="311"/>
                  </a:cxn>
                  <a:cxn ang="0">
                    <a:pos x="210" y="290"/>
                  </a:cxn>
                  <a:cxn ang="0">
                    <a:pos x="225" y="288"/>
                  </a:cxn>
                  <a:cxn ang="0">
                    <a:pos x="239" y="281"/>
                  </a:cxn>
                  <a:cxn ang="0">
                    <a:pos x="292" y="269"/>
                  </a:cxn>
                  <a:cxn ang="0">
                    <a:pos x="357" y="248"/>
                  </a:cxn>
                  <a:cxn ang="0">
                    <a:pos x="371" y="257"/>
                  </a:cxn>
                  <a:cxn ang="0">
                    <a:pos x="385" y="255"/>
                  </a:cxn>
                  <a:cxn ang="0">
                    <a:pos x="410" y="234"/>
                  </a:cxn>
                  <a:cxn ang="0">
                    <a:pos x="407" y="215"/>
                  </a:cxn>
                  <a:cxn ang="0">
                    <a:pos x="404" y="197"/>
                  </a:cxn>
                  <a:cxn ang="0">
                    <a:pos x="396" y="181"/>
                  </a:cxn>
                  <a:cxn ang="0">
                    <a:pos x="395" y="162"/>
                  </a:cxn>
                  <a:cxn ang="0">
                    <a:pos x="390" y="131"/>
                  </a:cxn>
                  <a:cxn ang="0">
                    <a:pos x="393" y="114"/>
                  </a:cxn>
                  <a:cxn ang="0">
                    <a:pos x="387" y="94"/>
                  </a:cxn>
                  <a:cxn ang="0">
                    <a:pos x="373" y="73"/>
                  </a:cxn>
                  <a:cxn ang="0">
                    <a:pos x="373" y="54"/>
                  </a:cxn>
                  <a:cxn ang="0">
                    <a:pos x="377" y="33"/>
                  </a:cxn>
                  <a:cxn ang="0">
                    <a:pos x="365" y="14"/>
                  </a:cxn>
                  <a:cxn ang="0">
                    <a:pos x="344" y="7"/>
                  </a:cxn>
                  <a:cxn ang="0">
                    <a:pos x="313" y="11"/>
                  </a:cxn>
                  <a:cxn ang="0">
                    <a:pos x="295" y="13"/>
                  </a:cxn>
                  <a:cxn ang="0">
                    <a:pos x="274" y="3"/>
                  </a:cxn>
                  <a:cxn ang="0">
                    <a:pos x="266" y="7"/>
                  </a:cxn>
                  <a:cxn ang="0">
                    <a:pos x="247" y="0"/>
                  </a:cxn>
                  <a:cxn ang="0">
                    <a:pos x="234" y="13"/>
                  </a:cxn>
                  <a:cxn ang="0">
                    <a:pos x="218" y="37"/>
                  </a:cxn>
                  <a:cxn ang="0">
                    <a:pos x="182" y="64"/>
                  </a:cxn>
                  <a:cxn ang="0">
                    <a:pos x="175" y="74"/>
                  </a:cxn>
                  <a:cxn ang="0">
                    <a:pos x="185" y="83"/>
                  </a:cxn>
                  <a:cxn ang="0">
                    <a:pos x="174" y="97"/>
                  </a:cxn>
                  <a:cxn ang="0">
                    <a:pos x="152" y="105"/>
                  </a:cxn>
                  <a:cxn ang="0">
                    <a:pos x="136" y="103"/>
                  </a:cxn>
                  <a:cxn ang="0">
                    <a:pos x="107" y="106"/>
                  </a:cxn>
                  <a:cxn ang="0">
                    <a:pos x="94" y="102"/>
                  </a:cxn>
                  <a:cxn ang="0">
                    <a:pos x="82" y="106"/>
                  </a:cxn>
                  <a:cxn ang="0">
                    <a:pos x="70" y="96"/>
                  </a:cxn>
                  <a:cxn ang="0">
                    <a:pos x="61" y="107"/>
                  </a:cxn>
                  <a:cxn ang="0">
                    <a:pos x="46" y="121"/>
                  </a:cxn>
                  <a:cxn ang="0">
                    <a:pos x="36" y="135"/>
                  </a:cxn>
                  <a:cxn ang="0">
                    <a:pos x="39" y="142"/>
                  </a:cxn>
                  <a:cxn ang="0">
                    <a:pos x="32" y="160"/>
                  </a:cxn>
                  <a:cxn ang="0">
                    <a:pos x="28" y="181"/>
                  </a:cxn>
                  <a:cxn ang="0">
                    <a:pos x="16" y="194"/>
                  </a:cxn>
                  <a:cxn ang="0">
                    <a:pos x="4" y="205"/>
                  </a:cxn>
                  <a:cxn ang="0">
                    <a:pos x="5" y="242"/>
                  </a:cxn>
                  <a:cxn ang="0">
                    <a:pos x="10" y="263"/>
                  </a:cxn>
                  <a:cxn ang="0">
                    <a:pos x="24" y="280"/>
                  </a:cxn>
                  <a:cxn ang="0">
                    <a:pos x="25" y="300"/>
                  </a:cxn>
                  <a:cxn ang="0">
                    <a:pos x="33" y="309"/>
                  </a:cxn>
                  <a:cxn ang="0">
                    <a:pos x="49" y="314"/>
                  </a:cxn>
                </a:cxnLst>
                <a:rect l="0" t="0" r="r" b="b"/>
                <a:pathLst>
                  <a:path w="410" h="335">
                    <a:moveTo>
                      <a:pt x="50" y="315"/>
                    </a:moveTo>
                    <a:lnTo>
                      <a:pt x="52" y="308"/>
                    </a:lnTo>
                    <a:lnTo>
                      <a:pt x="70" y="299"/>
                    </a:lnTo>
                    <a:lnTo>
                      <a:pt x="83" y="287"/>
                    </a:lnTo>
                    <a:lnTo>
                      <a:pt x="92" y="284"/>
                    </a:lnTo>
                    <a:lnTo>
                      <a:pt x="103" y="287"/>
                    </a:lnTo>
                    <a:lnTo>
                      <a:pt x="108" y="292"/>
                    </a:lnTo>
                    <a:lnTo>
                      <a:pt x="112" y="304"/>
                    </a:lnTo>
                    <a:lnTo>
                      <a:pt x="115" y="308"/>
                    </a:lnTo>
                    <a:lnTo>
                      <a:pt x="118" y="318"/>
                    </a:lnTo>
                    <a:lnTo>
                      <a:pt x="124" y="326"/>
                    </a:lnTo>
                    <a:lnTo>
                      <a:pt x="133" y="335"/>
                    </a:lnTo>
                    <a:lnTo>
                      <a:pt x="135" y="332"/>
                    </a:lnTo>
                    <a:lnTo>
                      <a:pt x="144" y="321"/>
                    </a:lnTo>
                    <a:lnTo>
                      <a:pt x="150" y="318"/>
                    </a:lnTo>
                    <a:lnTo>
                      <a:pt x="179" y="313"/>
                    </a:lnTo>
                    <a:lnTo>
                      <a:pt x="186" y="313"/>
                    </a:lnTo>
                    <a:lnTo>
                      <a:pt x="193" y="311"/>
                    </a:lnTo>
                    <a:lnTo>
                      <a:pt x="200" y="305"/>
                    </a:lnTo>
                    <a:lnTo>
                      <a:pt x="210" y="290"/>
                    </a:lnTo>
                    <a:lnTo>
                      <a:pt x="217" y="287"/>
                    </a:lnTo>
                    <a:lnTo>
                      <a:pt x="225" y="288"/>
                    </a:lnTo>
                    <a:lnTo>
                      <a:pt x="232" y="286"/>
                    </a:lnTo>
                    <a:lnTo>
                      <a:pt x="239" y="281"/>
                    </a:lnTo>
                    <a:lnTo>
                      <a:pt x="282" y="272"/>
                    </a:lnTo>
                    <a:lnTo>
                      <a:pt x="292" y="269"/>
                    </a:lnTo>
                    <a:lnTo>
                      <a:pt x="328" y="259"/>
                    </a:lnTo>
                    <a:lnTo>
                      <a:pt x="357" y="248"/>
                    </a:lnTo>
                    <a:lnTo>
                      <a:pt x="365" y="252"/>
                    </a:lnTo>
                    <a:lnTo>
                      <a:pt x="371" y="257"/>
                    </a:lnTo>
                    <a:lnTo>
                      <a:pt x="380" y="260"/>
                    </a:lnTo>
                    <a:lnTo>
                      <a:pt x="385" y="255"/>
                    </a:lnTo>
                    <a:lnTo>
                      <a:pt x="396" y="235"/>
                    </a:lnTo>
                    <a:lnTo>
                      <a:pt x="410" y="234"/>
                    </a:lnTo>
                    <a:lnTo>
                      <a:pt x="406" y="223"/>
                    </a:lnTo>
                    <a:lnTo>
                      <a:pt x="407" y="215"/>
                    </a:lnTo>
                    <a:lnTo>
                      <a:pt x="407" y="206"/>
                    </a:lnTo>
                    <a:lnTo>
                      <a:pt x="404" y="197"/>
                    </a:lnTo>
                    <a:lnTo>
                      <a:pt x="400" y="188"/>
                    </a:lnTo>
                    <a:lnTo>
                      <a:pt x="396" y="181"/>
                    </a:lnTo>
                    <a:lnTo>
                      <a:pt x="396" y="170"/>
                    </a:lnTo>
                    <a:lnTo>
                      <a:pt x="395" y="162"/>
                    </a:lnTo>
                    <a:lnTo>
                      <a:pt x="393" y="140"/>
                    </a:lnTo>
                    <a:lnTo>
                      <a:pt x="390" y="131"/>
                    </a:lnTo>
                    <a:lnTo>
                      <a:pt x="391" y="126"/>
                    </a:lnTo>
                    <a:lnTo>
                      <a:pt x="393" y="114"/>
                    </a:lnTo>
                    <a:lnTo>
                      <a:pt x="390" y="101"/>
                    </a:lnTo>
                    <a:lnTo>
                      <a:pt x="387" y="94"/>
                    </a:lnTo>
                    <a:lnTo>
                      <a:pt x="381" y="84"/>
                    </a:lnTo>
                    <a:lnTo>
                      <a:pt x="373" y="73"/>
                    </a:lnTo>
                    <a:lnTo>
                      <a:pt x="371" y="62"/>
                    </a:lnTo>
                    <a:lnTo>
                      <a:pt x="373" y="54"/>
                    </a:lnTo>
                    <a:lnTo>
                      <a:pt x="378" y="41"/>
                    </a:lnTo>
                    <a:lnTo>
                      <a:pt x="377" y="33"/>
                    </a:lnTo>
                    <a:lnTo>
                      <a:pt x="372" y="21"/>
                    </a:lnTo>
                    <a:lnTo>
                      <a:pt x="365" y="14"/>
                    </a:lnTo>
                    <a:lnTo>
                      <a:pt x="355" y="10"/>
                    </a:lnTo>
                    <a:lnTo>
                      <a:pt x="344" y="7"/>
                    </a:lnTo>
                    <a:lnTo>
                      <a:pt x="330" y="1"/>
                    </a:lnTo>
                    <a:lnTo>
                      <a:pt x="313" y="11"/>
                    </a:lnTo>
                    <a:lnTo>
                      <a:pt x="298" y="11"/>
                    </a:lnTo>
                    <a:lnTo>
                      <a:pt x="295" y="13"/>
                    </a:lnTo>
                    <a:lnTo>
                      <a:pt x="282" y="7"/>
                    </a:lnTo>
                    <a:lnTo>
                      <a:pt x="274" y="3"/>
                    </a:lnTo>
                    <a:lnTo>
                      <a:pt x="270" y="7"/>
                    </a:lnTo>
                    <a:lnTo>
                      <a:pt x="266" y="7"/>
                    </a:lnTo>
                    <a:lnTo>
                      <a:pt x="257" y="1"/>
                    </a:lnTo>
                    <a:lnTo>
                      <a:pt x="247" y="0"/>
                    </a:lnTo>
                    <a:lnTo>
                      <a:pt x="242" y="2"/>
                    </a:lnTo>
                    <a:lnTo>
                      <a:pt x="234" y="13"/>
                    </a:lnTo>
                    <a:lnTo>
                      <a:pt x="231" y="20"/>
                    </a:lnTo>
                    <a:lnTo>
                      <a:pt x="218" y="37"/>
                    </a:lnTo>
                    <a:lnTo>
                      <a:pt x="212" y="42"/>
                    </a:lnTo>
                    <a:lnTo>
                      <a:pt x="182" y="64"/>
                    </a:lnTo>
                    <a:lnTo>
                      <a:pt x="175" y="70"/>
                    </a:lnTo>
                    <a:lnTo>
                      <a:pt x="175" y="74"/>
                    </a:lnTo>
                    <a:lnTo>
                      <a:pt x="186" y="80"/>
                    </a:lnTo>
                    <a:lnTo>
                      <a:pt x="185" y="83"/>
                    </a:lnTo>
                    <a:lnTo>
                      <a:pt x="177" y="97"/>
                    </a:lnTo>
                    <a:lnTo>
                      <a:pt x="174" y="97"/>
                    </a:lnTo>
                    <a:lnTo>
                      <a:pt x="168" y="97"/>
                    </a:lnTo>
                    <a:lnTo>
                      <a:pt x="152" y="105"/>
                    </a:lnTo>
                    <a:lnTo>
                      <a:pt x="148" y="105"/>
                    </a:lnTo>
                    <a:lnTo>
                      <a:pt x="136" y="103"/>
                    </a:lnTo>
                    <a:lnTo>
                      <a:pt x="115" y="103"/>
                    </a:lnTo>
                    <a:lnTo>
                      <a:pt x="107" y="106"/>
                    </a:lnTo>
                    <a:lnTo>
                      <a:pt x="103" y="106"/>
                    </a:lnTo>
                    <a:lnTo>
                      <a:pt x="94" y="102"/>
                    </a:lnTo>
                    <a:lnTo>
                      <a:pt x="91" y="103"/>
                    </a:lnTo>
                    <a:lnTo>
                      <a:pt x="82" y="106"/>
                    </a:lnTo>
                    <a:lnTo>
                      <a:pt x="77" y="104"/>
                    </a:lnTo>
                    <a:lnTo>
                      <a:pt x="70" y="96"/>
                    </a:lnTo>
                    <a:lnTo>
                      <a:pt x="67" y="98"/>
                    </a:lnTo>
                    <a:lnTo>
                      <a:pt x="61" y="107"/>
                    </a:lnTo>
                    <a:lnTo>
                      <a:pt x="59" y="113"/>
                    </a:lnTo>
                    <a:lnTo>
                      <a:pt x="46" y="121"/>
                    </a:lnTo>
                    <a:lnTo>
                      <a:pt x="35" y="131"/>
                    </a:lnTo>
                    <a:lnTo>
                      <a:pt x="36" y="135"/>
                    </a:lnTo>
                    <a:lnTo>
                      <a:pt x="39" y="139"/>
                    </a:lnTo>
                    <a:lnTo>
                      <a:pt x="39" y="142"/>
                    </a:lnTo>
                    <a:lnTo>
                      <a:pt x="34" y="151"/>
                    </a:lnTo>
                    <a:lnTo>
                      <a:pt x="32" y="160"/>
                    </a:lnTo>
                    <a:lnTo>
                      <a:pt x="31" y="168"/>
                    </a:lnTo>
                    <a:lnTo>
                      <a:pt x="28" y="181"/>
                    </a:lnTo>
                    <a:lnTo>
                      <a:pt x="25" y="189"/>
                    </a:lnTo>
                    <a:lnTo>
                      <a:pt x="16" y="194"/>
                    </a:lnTo>
                    <a:lnTo>
                      <a:pt x="8" y="197"/>
                    </a:lnTo>
                    <a:lnTo>
                      <a:pt x="4" y="205"/>
                    </a:lnTo>
                    <a:lnTo>
                      <a:pt x="0" y="219"/>
                    </a:lnTo>
                    <a:lnTo>
                      <a:pt x="5" y="242"/>
                    </a:lnTo>
                    <a:lnTo>
                      <a:pt x="7" y="257"/>
                    </a:lnTo>
                    <a:lnTo>
                      <a:pt x="10" y="263"/>
                    </a:lnTo>
                    <a:lnTo>
                      <a:pt x="20" y="273"/>
                    </a:lnTo>
                    <a:lnTo>
                      <a:pt x="24" y="280"/>
                    </a:lnTo>
                    <a:lnTo>
                      <a:pt x="25" y="287"/>
                    </a:lnTo>
                    <a:lnTo>
                      <a:pt x="25" y="300"/>
                    </a:lnTo>
                    <a:lnTo>
                      <a:pt x="27" y="305"/>
                    </a:lnTo>
                    <a:lnTo>
                      <a:pt x="33" y="309"/>
                    </a:lnTo>
                    <a:lnTo>
                      <a:pt x="43" y="312"/>
                    </a:lnTo>
                    <a:lnTo>
                      <a:pt x="49" y="314"/>
                    </a:lnTo>
                    <a:lnTo>
                      <a:pt x="50" y="315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11" name="Freeform 43"/>
              <p:cNvSpPr>
                <a:spLocks noChangeAspect="1"/>
              </p:cNvSpPr>
              <p:nvPr userDrawn="1"/>
            </p:nvSpPr>
            <p:spPr bwMode="auto">
              <a:xfrm>
                <a:off x="623" y="3107"/>
                <a:ext cx="15" cy="20"/>
              </a:xfrm>
              <a:custGeom>
                <a:avLst/>
                <a:gdLst/>
                <a:ahLst/>
                <a:cxnLst>
                  <a:cxn ang="0">
                    <a:pos x="29" y="14"/>
                  </a:cxn>
                  <a:cxn ang="0">
                    <a:pos x="30" y="16"/>
                  </a:cxn>
                  <a:cxn ang="0">
                    <a:pos x="33" y="21"/>
                  </a:cxn>
                  <a:cxn ang="0">
                    <a:pos x="37" y="27"/>
                  </a:cxn>
                  <a:cxn ang="0">
                    <a:pos x="39" y="30"/>
                  </a:cxn>
                  <a:cxn ang="0">
                    <a:pos x="41" y="35"/>
                  </a:cxn>
                  <a:cxn ang="0">
                    <a:pos x="45" y="38"/>
                  </a:cxn>
                  <a:cxn ang="0">
                    <a:pos x="46" y="40"/>
                  </a:cxn>
                  <a:cxn ang="0">
                    <a:pos x="45" y="43"/>
                  </a:cxn>
                  <a:cxn ang="0">
                    <a:pos x="45" y="48"/>
                  </a:cxn>
                  <a:cxn ang="0">
                    <a:pos x="44" y="56"/>
                  </a:cxn>
                  <a:cxn ang="0">
                    <a:pos x="43" y="57"/>
                  </a:cxn>
                  <a:cxn ang="0">
                    <a:pos x="38" y="61"/>
                  </a:cxn>
                  <a:cxn ang="0">
                    <a:pos x="37" y="62"/>
                  </a:cxn>
                  <a:cxn ang="0">
                    <a:pos x="33" y="61"/>
                  </a:cxn>
                  <a:cxn ang="0">
                    <a:pos x="28" y="59"/>
                  </a:cxn>
                  <a:cxn ang="0">
                    <a:pos x="20" y="51"/>
                  </a:cxn>
                  <a:cxn ang="0">
                    <a:pos x="12" y="42"/>
                  </a:cxn>
                  <a:cxn ang="0">
                    <a:pos x="8" y="39"/>
                  </a:cxn>
                  <a:cxn ang="0">
                    <a:pos x="5" y="31"/>
                  </a:cxn>
                  <a:cxn ang="0">
                    <a:pos x="2" y="25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2" y="10"/>
                  </a:cxn>
                  <a:cxn ang="0">
                    <a:pos x="4" y="6"/>
                  </a:cxn>
                  <a:cxn ang="0">
                    <a:pos x="11" y="1"/>
                  </a:cxn>
                  <a:cxn ang="0">
                    <a:pos x="13" y="1"/>
                  </a:cxn>
                  <a:cxn ang="0">
                    <a:pos x="19" y="0"/>
                  </a:cxn>
                  <a:cxn ang="0">
                    <a:pos x="22" y="1"/>
                  </a:cxn>
                  <a:cxn ang="0">
                    <a:pos x="24" y="5"/>
                  </a:cxn>
                  <a:cxn ang="0">
                    <a:pos x="29" y="14"/>
                  </a:cxn>
                </a:cxnLst>
                <a:rect l="0" t="0" r="r" b="b"/>
                <a:pathLst>
                  <a:path w="46" h="62">
                    <a:moveTo>
                      <a:pt x="29" y="14"/>
                    </a:moveTo>
                    <a:lnTo>
                      <a:pt x="30" y="16"/>
                    </a:lnTo>
                    <a:lnTo>
                      <a:pt x="33" y="21"/>
                    </a:lnTo>
                    <a:lnTo>
                      <a:pt x="37" y="27"/>
                    </a:lnTo>
                    <a:lnTo>
                      <a:pt x="39" y="30"/>
                    </a:lnTo>
                    <a:lnTo>
                      <a:pt x="41" y="35"/>
                    </a:lnTo>
                    <a:lnTo>
                      <a:pt x="45" y="38"/>
                    </a:lnTo>
                    <a:lnTo>
                      <a:pt x="46" y="40"/>
                    </a:lnTo>
                    <a:lnTo>
                      <a:pt x="45" y="43"/>
                    </a:lnTo>
                    <a:lnTo>
                      <a:pt x="45" y="48"/>
                    </a:lnTo>
                    <a:lnTo>
                      <a:pt x="44" y="56"/>
                    </a:lnTo>
                    <a:lnTo>
                      <a:pt x="43" y="57"/>
                    </a:lnTo>
                    <a:lnTo>
                      <a:pt x="38" y="61"/>
                    </a:lnTo>
                    <a:lnTo>
                      <a:pt x="37" y="62"/>
                    </a:lnTo>
                    <a:lnTo>
                      <a:pt x="33" y="61"/>
                    </a:lnTo>
                    <a:lnTo>
                      <a:pt x="28" y="59"/>
                    </a:lnTo>
                    <a:lnTo>
                      <a:pt x="20" y="51"/>
                    </a:lnTo>
                    <a:lnTo>
                      <a:pt x="12" y="42"/>
                    </a:lnTo>
                    <a:lnTo>
                      <a:pt x="8" y="39"/>
                    </a:lnTo>
                    <a:lnTo>
                      <a:pt x="5" y="31"/>
                    </a:lnTo>
                    <a:lnTo>
                      <a:pt x="2" y="25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4" y="6"/>
                    </a:lnTo>
                    <a:lnTo>
                      <a:pt x="11" y="1"/>
                    </a:lnTo>
                    <a:lnTo>
                      <a:pt x="13" y="1"/>
                    </a:lnTo>
                    <a:lnTo>
                      <a:pt x="19" y="0"/>
                    </a:lnTo>
                    <a:lnTo>
                      <a:pt x="22" y="1"/>
                    </a:lnTo>
                    <a:lnTo>
                      <a:pt x="24" y="5"/>
                    </a:lnTo>
                    <a:lnTo>
                      <a:pt x="29" y="14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12" name="Freeform 44"/>
              <p:cNvSpPr>
                <a:spLocks noChangeAspect="1"/>
              </p:cNvSpPr>
              <p:nvPr userDrawn="1"/>
            </p:nvSpPr>
            <p:spPr bwMode="auto">
              <a:xfrm>
                <a:off x="814" y="2939"/>
                <a:ext cx="120" cy="124"/>
              </a:xfrm>
              <a:custGeom>
                <a:avLst/>
                <a:gdLst/>
                <a:ahLst/>
                <a:cxnLst>
                  <a:cxn ang="0">
                    <a:pos x="360" y="343"/>
                  </a:cxn>
                  <a:cxn ang="0">
                    <a:pos x="357" y="316"/>
                  </a:cxn>
                  <a:cxn ang="0">
                    <a:pos x="360" y="293"/>
                  </a:cxn>
                  <a:cxn ang="0">
                    <a:pos x="348" y="270"/>
                  </a:cxn>
                  <a:cxn ang="0">
                    <a:pos x="332" y="250"/>
                  </a:cxn>
                  <a:cxn ang="0">
                    <a:pos x="335" y="227"/>
                  </a:cxn>
                  <a:cxn ang="0">
                    <a:pos x="334" y="212"/>
                  </a:cxn>
                  <a:cxn ang="0">
                    <a:pos x="313" y="197"/>
                  </a:cxn>
                  <a:cxn ang="0">
                    <a:pos x="299" y="182"/>
                  </a:cxn>
                  <a:cxn ang="0">
                    <a:pos x="280" y="179"/>
                  </a:cxn>
                  <a:cxn ang="0">
                    <a:pos x="269" y="153"/>
                  </a:cxn>
                  <a:cxn ang="0">
                    <a:pos x="248" y="160"/>
                  </a:cxn>
                  <a:cxn ang="0">
                    <a:pos x="234" y="145"/>
                  </a:cxn>
                  <a:cxn ang="0">
                    <a:pos x="215" y="136"/>
                  </a:cxn>
                  <a:cxn ang="0">
                    <a:pos x="212" y="106"/>
                  </a:cxn>
                  <a:cxn ang="0">
                    <a:pos x="223" y="99"/>
                  </a:cxn>
                  <a:cxn ang="0">
                    <a:pos x="237" y="102"/>
                  </a:cxn>
                  <a:cxn ang="0">
                    <a:pos x="241" y="69"/>
                  </a:cxn>
                  <a:cxn ang="0">
                    <a:pos x="232" y="55"/>
                  </a:cxn>
                  <a:cxn ang="0">
                    <a:pos x="205" y="55"/>
                  </a:cxn>
                  <a:cxn ang="0">
                    <a:pos x="187" y="41"/>
                  </a:cxn>
                  <a:cxn ang="0">
                    <a:pos x="191" y="12"/>
                  </a:cxn>
                  <a:cxn ang="0">
                    <a:pos x="141" y="6"/>
                  </a:cxn>
                  <a:cxn ang="0">
                    <a:pos x="98" y="7"/>
                  </a:cxn>
                  <a:cxn ang="0">
                    <a:pos x="36" y="16"/>
                  </a:cxn>
                  <a:cxn ang="0">
                    <a:pos x="41" y="34"/>
                  </a:cxn>
                  <a:cxn ang="0">
                    <a:pos x="44" y="65"/>
                  </a:cxn>
                  <a:cxn ang="0">
                    <a:pos x="63" y="103"/>
                  </a:cxn>
                  <a:cxn ang="0">
                    <a:pos x="64" y="138"/>
                  </a:cxn>
                  <a:cxn ang="0">
                    <a:pos x="51" y="161"/>
                  </a:cxn>
                  <a:cxn ang="0">
                    <a:pos x="41" y="174"/>
                  </a:cxn>
                  <a:cxn ang="0">
                    <a:pos x="44" y="195"/>
                  </a:cxn>
                  <a:cxn ang="0">
                    <a:pos x="27" y="211"/>
                  </a:cxn>
                  <a:cxn ang="0">
                    <a:pos x="8" y="234"/>
                  </a:cxn>
                  <a:cxn ang="0">
                    <a:pos x="5" y="247"/>
                  </a:cxn>
                  <a:cxn ang="0">
                    <a:pos x="0" y="263"/>
                  </a:cxn>
                  <a:cxn ang="0">
                    <a:pos x="1" y="288"/>
                  </a:cxn>
                  <a:cxn ang="0">
                    <a:pos x="6" y="313"/>
                  </a:cxn>
                  <a:cxn ang="0">
                    <a:pos x="16" y="327"/>
                  </a:cxn>
                  <a:cxn ang="0">
                    <a:pos x="50" y="327"/>
                  </a:cxn>
                  <a:cxn ang="0">
                    <a:pos x="160" y="329"/>
                  </a:cxn>
                  <a:cxn ang="0">
                    <a:pos x="204" y="366"/>
                  </a:cxn>
                  <a:cxn ang="0">
                    <a:pos x="247" y="374"/>
                  </a:cxn>
                  <a:cxn ang="0">
                    <a:pos x="304" y="351"/>
                  </a:cxn>
                  <a:cxn ang="0">
                    <a:pos x="353" y="362"/>
                  </a:cxn>
                </a:cxnLst>
                <a:rect l="0" t="0" r="r" b="b"/>
                <a:pathLst>
                  <a:path w="361" h="374">
                    <a:moveTo>
                      <a:pt x="353" y="362"/>
                    </a:moveTo>
                    <a:lnTo>
                      <a:pt x="360" y="352"/>
                    </a:lnTo>
                    <a:lnTo>
                      <a:pt x="360" y="343"/>
                    </a:lnTo>
                    <a:lnTo>
                      <a:pt x="361" y="336"/>
                    </a:lnTo>
                    <a:lnTo>
                      <a:pt x="360" y="326"/>
                    </a:lnTo>
                    <a:lnTo>
                      <a:pt x="357" y="316"/>
                    </a:lnTo>
                    <a:lnTo>
                      <a:pt x="355" y="310"/>
                    </a:lnTo>
                    <a:lnTo>
                      <a:pt x="355" y="302"/>
                    </a:lnTo>
                    <a:lnTo>
                      <a:pt x="360" y="293"/>
                    </a:lnTo>
                    <a:lnTo>
                      <a:pt x="359" y="286"/>
                    </a:lnTo>
                    <a:lnTo>
                      <a:pt x="357" y="275"/>
                    </a:lnTo>
                    <a:lnTo>
                      <a:pt x="348" y="270"/>
                    </a:lnTo>
                    <a:lnTo>
                      <a:pt x="331" y="260"/>
                    </a:lnTo>
                    <a:lnTo>
                      <a:pt x="331" y="254"/>
                    </a:lnTo>
                    <a:lnTo>
                      <a:pt x="332" y="250"/>
                    </a:lnTo>
                    <a:lnTo>
                      <a:pt x="327" y="234"/>
                    </a:lnTo>
                    <a:lnTo>
                      <a:pt x="329" y="230"/>
                    </a:lnTo>
                    <a:lnTo>
                      <a:pt x="335" y="227"/>
                    </a:lnTo>
                    <a:lnTo>
                      <a:pt x="332" y="215"/>
                    </a:lnTo>
                    <a:lnTo>
                      <a:pt x="332" y="214"/>
                    </a:lnTo>
                    <a:lnTo>
                      <a:pt x="334" y="212"/>
                    </a:lnTo>
                    <a:lnTo>
                      <a:pt x="328" y="202"/>
                    </a:lnTo>
                    <a:lnTo>
                      <a:pt x="323" y="198"/>
                    </a:lnTo>
                    <a:lnTo>
                      <a:pt x="313" y="197"/>
                    </a:lnTo>
                    <a:lnTo>
                      <a:pt x="305" y="194"/>
                    </a:lnTo>
                    <a:lnTo>
                      <a:pt x="305" y="186"/>
                    </a:lnTo>
                    <a:lnTo>
                      <a:pt x="299" y="182"/>
                    </a:lnTo>
                    <a:lnTo>
                      <a:pt x="294" y="186"/>
                    </a:lnTo>
                    <a:lnTo>
                      <a:pt x="287" y="185"/>
                    </a:lnTo>
                    <a:lnTo>
                      <a:pt x="280" y="179"/>
                    </a:lnTo>
                    <a:lnTo>
                      <a:pt x="279" y="170"/>
                    </a:lnTo>
                    <a:lnTo>
                      <a:pt x="277" y="158"/>
                    </a:lnTo>
                    <a:lnTo>
                      <a:pt x="269" y="153"/>
                    </a:lnTo>
                    <a:lnTo>
                      <a:pt x="262" y="152"/>
                    </a:lnTo>
                    <a:lnTo>
                      <a:pt x="255" y="157"/>
                    </a:lnTo>
                    <a:lnTo>
                      <a:pt x="248" y="160"/>
                    </a:lnTo>
                    <a:lnTo>
                      <a:pt x="241" y="157"/>
                    </a:lnTo>
                    <a:lnTo>
                      <a:pt x="238" y="150"/>
                    </a:lnTo>
                    <a:lnTo>
                      <a:pt x="234" y="145"/>
                    </a:lnTo>
                    <a:lnTo>
                      <a:pt x="230" y="140"/>
                    </a:lnTo>
                    <a:lnTo>
                      <a:pt x="221" y="140"/>
                    </a:lnTo>
                    <a:lnTo>
                      <a:pt x="215" y="136"/>
                    </a:lnTo>
                    <a:lnTo>
                      <a:pt x="211" y="130"/>
                    </a:lnTo>
                    <a:lnTo>
                      <a:pt x="211" y="116"/>
                    </a:lnTo>
                    <a:lnTo>
                      <a:pt x="212" y="106"/>
                    </a:lnTo>
                    <a:lnTo>
                      <a:pt x="215" y="97"/>
                    </a:lnTo>
                    <a:lnTo>
                      <a:pt x="219" y="97"/>
                    </a:lnTo>
                    <a:lnTo>
                      <a:pt x="223" y="99"/>
                    </a:lnTo>
                    <a:lnTo>
                      <a:pt x="227" y="103"/>
                    </a:lnTo>
                    <a:lnTo>
                      <a:pt x="230" y="104"/>
                    </a:lnTo>
                    <a:lnTo>
                      <a:pt x="237" y="102"/>
                    </a:lnTo>
                    <a:lnTo>
                      <a:pt x="240" y="99"/>
                    </a:lnTo>
                    <a:lnTo>
                      <a:pt x="241" y="90"/>
                    </a:lnTo>
                    <a:lnTo>
                      <a:pt x="241" y="69"/>
                    </a:lnTo>
                    <a:lnTo>
                      <a:pt x="239" y="57"/>
                    </a:lnTo>
                    <a:lnTo>
                      <a:pt x="236" y="53"/>
                    </a:lnTo>
                    <a:lnTo>
                      <a:pt x="232" y="55"/>
                    </a:lnTo>
                    <a:lnTo>
                      <a:pt x="214" y="61"/>
                    </a:lnTo>
                    <a:lnTo>
                      <a:pt x="211" y="61"/>
                    </a:lnTo>
                    <a:lnTo>
                      <a:pt x="205" y="55"/>
                    </a:lnTo>
                    <a:lnTo>
                      <a:pt x="201" y="52"/>
                    </a:lnTo>
                    <a:lnTo>
                      <a:pt x="190" y="48"/>
                    </a:lnTo>
                    <a:lnTo>
                      <a:pt x="187" y="41"/>
                    </a:lnTo>
                    <a:lnTo>
                      <a:pt x="187" y="31"/>
                    </a:lnTo>
                    <a:lnTo>
                      <a:pt x="187" y="24"/>
                    </a:lnTo>
                    <a:lnTo>
                      <a:pt x="191" y="12"/>
                    </a:lnTo>
                    <a:lnTo>
                      <a:pt x="180" y="8"/>
                    </a:lnTo>
                    <a:lnTo>
                      <a:pt x="160" y="5"/>
                    </a:lnTo>
                    <a:lnTo>
                      <a:pt x="141" y="6"/>
                    </a:lnTo>
                    <a:lnTo>
                      <a:pt x="135" y="8"/>
                    </a:lnTo>
                    <a:lnTo>
                      <a:pt x="113" y="0"/>
                    </a:lnTo>
                    <a:lnTo>
                      <a:pt x="98" y="7"/>
                    </a:lnTo>
                    <a:lnTo>
                      <a:pt x="89" y="9"/>
                    </a:lnTo>
                    <a:lnTo>
                      <a:pt x="60" y="5"/>
                    </a:lnTo>
                    <a:lnTo>
                      <a:pt x="36" y="16"/>
                    </a:lnTo>
                    <a:lnTo>
                      <a:pt x="41" y="26"/>
                    </a:lnTo>
                    <a:lnTo>
                      <a:pt x="42" y="29"/>
                    </a:lnTo>
                    <a:lnTo>
                      <a:pt x="41" y="34"/>
                    </a:lnTo>
                    <a:lnTo>
                      <a:pt x="42" y="45"/>
                    </a:lnTo>
                    <a:lnTo>
                      <a:pt x="42" y="56"/>
                    </a:lnTo>
                    <a:lnTo>
                      <a:pt x="44" y="65"/>
                    </a:lnTo>
                    <a:lnTo>
                      <a:pt x="52" y="80"/>
                    </a:lnTo>
                    <a:lnTo>
                      <a:pt x="59" y="92"/>
                    </a:lnTo>
                    <a:lnTo>
                      <a:pt x="63" y="103"/>
                    </a:lnTo>
                    <a:lnTo>
                      <a:pt x="63" y="115"/>
                    </a:lnTo>
                    <a:lnTo>
                      <a:pt x="63" y="124"/>
                    </a:lnTo>
                    <a:lnTo>
                      <a:pt x="64" y="138"/>
                    </a:lnTo>
                    <a:lnTo>
                      <a:pt x="65" y="147"/>
                    </a:lnTo>
                    <a:lnTo>
                      <a:pt x="60" y="156"/>
                    </a:lnTo>
                    <a:lnTo>
                      <a:pt x="51" y="161"/>
                    </a:lnTo>
                    <a:lnTo>
                      <a:pt x="41" y="166"/>
                    </a:lnTo>
                    <a:lnTo>
                      <a:pt x="40" y="166"/>
                    </a:lnTo>
                    <a:lnTo>
                      <a:pt x="41" y="174"/>
                    </a:lnTo>
                    <a:lnTo>
                      <a:pt x="43" y="182"/>
                    </a:lnTo>
                    <a:lnTo>
                      <a:pt x="47" y="189"/>
                    </a:lnTo>
                    <a:lnTo>
                      <a:pt x="44" y="195"/>
                    </a:lnTo>
                    <a:lnTo>
                      <a:pt x="39" y="202"/>
                    </a:lnTo>
                    <a:lnTo>
                      <a:pt x="31" y="207"/>
                    </a:lnTo>
                    <a:lnTo>
                      <a:pt x="27" y="211"/>
                    </a:lnTo>
                    <a:lnTo>
                      <a:pt x="24" y="217"/>
                    </a:lnTo>
                    <a:lnTo>
                      <a:pt x="17" y="226"/>
                    </a:lnTo>
                    <a:lnTo>
                      <a:pt x="8" y="234"/>
                    </a:lnTo>
                    <a:lnTo>
                      <a:pt x="7" y="237"/>
                    </a:lnTo>
                    <a:lnTo>
                      <a:pt x="6" y="243"/>
                    </a:lnTo>
                    <a:lnTo>
                      <a:pt x="5" y="247"/>
                    </a:lnTo>
                    <a:lnTo>
                      <a:pt x="2" y="253"/>
                    </a:lnTo>
                    <a:lnTo>
                      <a:pt x="1" y="257"/>
                    </a:lnTo>
                    <a:lnTo>
                      <a:pt x="0" y="263"/>
                    </a:lnTo>
                    <a:lnTo>
                      <a:pt x="3" y="271"/>
                    </a:lnTo>
                    <a:lnTo>
                      <a:pt x="3" y="277"/>
                    </a:lnTo>
                    <a:lnTo>
                      <a:pt x="1" y="288"/>
                    </a:lnTo>
                    <a:lnTo>
                      <a:pt x="1" y="292"/>
                    </a:lnTo>
                    <a:lnTo>
                      <a:pt x="5" y="304"/>
                    </a:lnTo>
                    <a:lnTo>
                      <a:pt x="6" y="313"/>
                    </a:lnTo>
                    <a:lnTo>
                      <a:pt x="10" y="316"/>
                    </a:lnTo>
                    <a:lnTo>
                      <a:pt x="15" y="322"/>
                    </a:lnTo>
                    <a:lnTo>
                      <a:pt x="16" y="327"/>
                    </a:lnTo>
                    <a:lnTo>
                      <a:pt x="19" y="339"/>
                    </a:lnTo>
                    <a:lnTo>
                      <a:pt x="25" y="337"/>
                    </a:lnTo>
                    <a:lnTo>
                      <a:pt x="50" y="327"/>
                    </a:lnTo>
                    <a:lnTo>
                      <a:pt x="69" y="320"/>
                    </a:lnTo>
                    <a:lnTo>
                      <a:pt x="145" y="320"/>
                    </a:lnTo>
                    <a:lnTo>
                      <a:pt x="160" y="329"/>
                    </a:lnTo>
                    <a:lnTo>
                      <a:pt x="181" y="346"/>
                    </a:lnTo>
                    <a:lnTo>
                      <a:pt x="198" y="361"/>
                    </a:lnTo>
                    <a:lnTo>
                      <a:pt x="204" y="366"/>
                    </a:lnTo>
                    <a:lnTo>
                      <a:pt x="222" y="373"/>
                    </a:lnTo>
                    <a:lnTo>
                      <a:pt x="237" y="374"/>
                    </a:lnTo>
                    <a:lnTo>
                      <a:pt x="247" y="374"/>
                    </a:lnTo>
                    <a:lnTo>
                      <a:pt x="264" y="371"/>
                    </a:lnTo>
                    <a:lnTo>
                      <a:pt x="274" y="367"/>
                    </a:lnTo>
                    <a:lnTo>
                      <a:pt x="304" y="351"/>
                    </a:lnTo>
                    <a:lnTo>
                      <a:pt x="334" y="352"/>
                    </a:lnTo>
                    <a:lnTo>
                      <a:pt x="352" y="360"/>
                    </a:lnTo>
                    <a:lnTo>
                      <a:pt x="353" y="362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13" name="Freeform 45"/>
              <p:cNvSpPr>
                <a:spLocks noChangeAspect="1"/>
              </p:cNvSpPr>
              <p:nvPr userDrawn="1"/>
            </p:nvSpPr>
            <p:spPr bwMode="auto">
              <a:xfrm>
                <a:off x="855" y="3064"/>
                <a:ext cx="39" cy="49"/>
              </a:xfrm>
              <a:custGeom>
                <a:avLst/>
                <a:gdLst/>
                <a:ahLst/>
                <a:cxnLst>
                  <a:cxn ang="0">
                    <a:pos x="115" y="4"/>
                  </a:cxn>
                  <a:cxn ang="0">
                    <a:pos x="116" y="11"/>
                  </a:cxn>
                  <a:cxn ang="0">
                    <a:pos x="109" y="26"/>
                  </a:cxn>
                  <a:cxn ang="0">
                    <a:pos x="106" y="33"/>
                  </a:cxn>
                  <a:cxn ang="0">
                    <a:pos x="99" y="43"/>
                  </a:cxn>
                  <a:cxn ang="0">
                    <a:pos x="86" y="58"/>
                  </a:cxn>
                  <a:cxn ang="0">
                    <a:pos x="80" y="72"/>
                  </a:cxn>
                  <a:cxn ang="0">
                    <a:pos x="81" y="78"/>
                  </a:cxn>
                  <a:cxn ang="0">
                    <a:pos x="92" y="88"/>
                  </a:cxn>
                  <a:cxn ang="0">
                    <a:pos x="98" y="100"/>
                  </a:cxn>
                  <a:cxn ang="0">
                    <a:pos x="97" y="110"/>
                  </a:cxn>
                  <a:cxn ang="0">
                    <a:pos x="92" y="116"/>
                  </a:cxn>
                  <a:cxn ang="0">
                    <a:pos x="75" y="129"/>
                  </a:cxn>
                  <a:cxn ang="0">
                    <a:pos x="61" y="137"/>
                  </a:cxn>
                  <a:cxn ang="0">
                    <a:pos x="39" y="147"/>
                  </a:cxn>
                  <a:cxn ang="0">
                    <a:pos x="26" y="141"/>
                  </a:cxn>
                  <a:cxn ang="0">
                    <a:pos x="18" y="133"/>
                  </a:cxn>
                  <a:cxn ang="0">
                    <a:pos x="9" y="127"/>
                  </a:cxn>
                  <a:cxn ang="0">
                    <a:pos x="0" y="119"/>
                  </a:cxn>
                  <a:cxn ang="0">
                    <a:pos x="0" y="105"/>
                  </a:cxn>
                  <a:cxn ang="0">
                    <a:pos x="6" y="98"/>
                  </a:cxn>
                  <a:cxn ang="0">
                    <a:pos x="15" y="91"/>
                  </a:cxn>
                  <a:cxn ang="0">
                    <a:pos x="20" y="86"/>
                  </a:cxn>
                  <a:cxn ang="0">
                    <a:pos x="27" y="73"/>
                  </a:cxn>
                  <a:cxn ang="0">
                    <a:pos x="40" y="56"/>
                  </a:cxn>
                  <a:cxn ang="0">
                    <a:pos x="52" y="40"/>
                  </a:cxn>
                  <a:cxn ang="0">
                    <a:pos x="64" y="27"/>
                  </a:cxn>
                  <a:cxn ang="0">
                    <a:pos x="75" y="16"/>
                  </a:cxn>
                  <a:cxn ang="0">
                    <a:pos x="86" y="7"/>
                  </a:cxn>
                  <a:cxn ang="0">
                    <a:pos x="93" y="5"/>
                  </a:cxn>
                  <a:cxn ang="0">
                    <a:pos x="102" y="1"/>
                  </a:cxn>
                  <a:cxn ang="0">
                    <a:pos x="114" y="0"/>
                  </a:cxn>
                </a:cxnLst>
                <a:rect l="0" t="0" r="r" b="b"/>
                <a:pathLst>
                  <a:path w="116" h="147">
                    <a:moveTo>
                      <a:pt x="114" y="0"/>
                    </a:moveTo>
                    <a:lnTo>
                      <a:pt x="115" y="4"/>
                    </a:lnTo>
                    <a:lnTo>
                      <a:pt x="116" y="7"/>
                    </a:lnTo>
                    <a:lnTo>
                      <a:pt x="116" y="11"/>
                    </a:lnTo>
                    <a:lnTo>
                      <a:pt x="114" y="18"/>
                    </a:lnTo>
                    <a:lnTo>
                      <a:pt x="109" y="26"/>
                    </a:lnTo>
                    <a:lnTo>
                      <a:pt x="108" y="30"/>
                    </a:lnTo>
                    <a:lnTo>
                      <a:pt x="106" y="33"/>
                    </a:lnTo>
                    <a:lnTo>
                      <a:pt x="104" y="38"/>
                    </a:lnTo>
                    <a:lnTo>
                      <a:pt x="99" y="43"/>
                    </a:lnTo>
                    <a:lnTo>
                      <a:pt x="96" y="47"/>
                    </a:lnTo>
                    <a:lnTo>
                      <a:pt x="86" y="58"/>
                    </a:lnTo>
                    <a:lnTo>
                      <a:pt x="83" y="66"/>
                    </a:lnTo>
                    <a:lnTo>
                      <a:pt x="80" y="72"/>
                    </a:lnTo>
                    <a:lnTo>
                      <a:pt x="80" y="74"/>
                    </a:lnTo>
                    <a:lnTo>
                      <a:pt x="81" y="78"/>
                    </a:lnTo>
                    <a:lnTo>
                      <a:pt x="84" y="83"/>
                    </a:lnTo>
                    <a:lnTo>
                      <a:pt x="92" y="88"/>
                    </a:lnTo>
                    <a:lnTo>
                      <a:pt x="96" y="94"/>
                    </a:lnTo>
                    <a:lnTo>
                      <a:pt x="98" y="100"/>
                    </a:lnTo>
                    <a:lnTo>
                      <a:pt x="98" y="104"/>
                    </a:lnTo>
                    <a:lnTo>
                      <a:pt x="97" y="110"/>
                    </a:lnTo>
                    <a:lnTo>
                      <a:pt x="94" y="112"/>
                    </a:lnTo>
                    <a:lnTo>
                      <a:pt x="92" y="116"/>
                    </a:lnTo>
                    <a:lnTo>
                      <a:pt x="85" y="122"/>
                    </a:lnTo>
                    <a:lnTo>
                      <a:pt x="75" y="129"/>
                    </a:lnTo>
                    <a:lnTo>
                      <a:pt x="67" y="135"/>
                    </a:lnTo>
                    <a:lnTo>
                      <a:pt x="61" y="137"/>
                    </a:lnTo>
                    <a:lnTo>
                      <a:pt x="53" y="141"/>
                    </a:lnTo>
                    <a:lnTo>
                      <a:pt x="39" y="147"/>
                    </a:lnTo>
                    <a:lnTo>
                      <a:pt x="32" y="145"/>
                    </a:lnTo>
                    <a:lnTo>
                      <a:pt x="26" y="141"/>
                    </a:lnTo>
                    <a:lnTo>
                      <a:pt x="22" y="137"/>
                    </a:lnTo>
                    <a:lnTo>
                      <a:pt x="18" y="133"/>
                    </a:lnTo>
                    <a:lnTo>
                      <a:pt x="15" y="131"/>
                    </a:lnTo>
                    <a:lnTo>
                      <a:pt x="9" y="127"/>
                    </a:lnTo>
                    <a:lnTo>
                      <a:pt x="4" y="124"/>
                    </a:lnTo>
                    <a:lnTo>
                      <a:pt x="0" y="119"/>
                    </a:lnTo>
                    <a:lnTo>
                      <a:pt x="0" y="113"/>
                    </a:lnTo>
                    <a:lnTo>
                      <a:pt x="0" y="105"/>
                    </a:lnTo>
                    <a:lnTo>
                      <a:pt x="1" y="103"/>
                    </a:lnTo>
                    <a:lnTo>
                      <a:pt x="6" y="98"/>
                    </a:lnTo>
                    <a:lnTo>
                      <a:pt x="9" y="95"/>
                    </a:lnTo>
                    <a:lnTo>
                      <a:pt x="15" y="91"/>
                    </a:lnTo>
                    <a:lnTo>
                      <a:pt x="18" y="89"/>
                    </a:lnTo>
                    <a:lnTo>
                      <a:pt x="20" y="86"/>
                    </a:lnTo>
                    <a:lnTo>
                      <a:pt x="23" y="81"/>
                    </a:lnTo>
                    <a:lnTo>
                      <a:pt x="27" y="73"/>
                    </a:lnTo>
                    <a:lnTo>
                      <a:pt x="34" y="63"/>
                    </a:lnTo>
                    <a:lnTo>
                      <a:pt x="40" y="56"/>
                    </a:lnTo>
                    <a:lnTo>
                      <a:pt x="49" y="45"/>
                    </a:lnTo>
                    <a:lnTo>
                      <a:pt x="52" y="40"/>
                    </a:lnTo>
                    <a:lnTo>
                      <a:pt x="59" y="31"/>
                    </a:lnTo>
                    <a:lnTo>
                      <a:pt x="64" y="27"/>
                    </a:lnTo>
                    <a:lnTo>
                      <a:pt x="69" y="21"/>
                    </a:lnTo>
                    <a:lnTo>
                      <a:pt x="75" y="16"/>
                    </a:lnTo>
                    <a:lnTo>
                      <a:pt x="80" y="11"/>
                    </a:lnTo>
                    <a:lnTo>
                      <a:pt x="86" y="7"/>
                    </a:lnTo>
                    <a:lnTo>
                      <a:pt x="89" y="5"/>
                    </a:lnTo>
                    <a:lnTo>
                      <a:pt x="93" y="5"/>
                    </a:lnTo>
                    <a:lnTo>
                      <a:pt x="99" y="2"/>
                    </a:lnTo>
                    <a:lnTo>
                      <a:pt x="102" y="1"/>
                    </a:lnTo>
                    <a:lnTo>
                      <a:pt x="108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14" name="Freeform 46"/>
              <p:cNvSpPr>
                <a:spLocks noChangeAspect="1"/>
              </p:cNvSpPr>
              <p:nvPr userDrawn="1"/>
            </p:nvSpPr>
            <p:spPr bwMode="auto">
              <a:xfrm>
                <a:off x="757" y="3107"/>
                <a:ext cx="107" cy="82"/>
              </a:xfrm>
              <a:custGeom>
                <a:avLst/>
                <a:gdLst/>
                <a:ahLst/>
                <a:cxnLst>
                  <a:cxn ang="0">
                    <a:pos x="182" y="241"/>
                  </a:cxn>
                  <a:cxn ang="0">
                    <a:pos x="169" y="236"/>
                  </a:cxn>
                  <a:cxn ang="0">
                    <a:pos x="155" y="231"/>
                  </a:cxn>
                  <a:cxn ang="0">
                    <a:pos x="149" y="222"/>
                  </a:cxn>
                  <a:cxn ang="0">
                    <a:pos x="153" y="210"/>
                  </a:cxn>
                  <a:cxn ang="0">
                    <a:pos x="145" y="200"/>
                  </a:cxn>
                  <a:cxn ang="0">
                    <a:pos x="130" y="198"/>
                  </a:cxn>
                  <a:cxn ang="0">
                    <a:pos x="121" y="182"/>
                  </a:cxn>
                  <a:cxn ang="0">
                    <a:pos x="125" y="166"/>
                  </a:cxn>
                  <a:cxn ang="0">
                    <a:pos x="116" y="150"/>
                  </a:cxn>
                  <a:cxn ang="0">
                    <a:pos x="101" y="145"/>
                  </a:cxn>
                  <a:cxn ang="0">
                    <a:pos x="81" y="154"/>
                  </a:cxn>
                  <a:cxn ang="0">
                    <a:pos x="71" y="146"/>
                  </a:cxn>
                  <a:cxn ang="0">
                    <a:pos x="59" y="143"/>
                  </a:cxn>
                  <a:cxn ang="0">
                    <a:pos x="43" y="146"/>
                  </a:cxn>
                  <a:cxn ang="0">
                    <a:pos x="19" y="124"/>
                  </a:cxn>
                  <a:cxn ang="0">
                    <a:pos x="10" y="124"/>
                  </a:cxn>
                  <a:cxn ang="0">
                    <a:pos x="5" y="105"/>
                  </a:cxn>
                  <a:cxn ang="0">
                    <a:pos x="4" y="90"/>
                  </a:cxn>
                  <a:cxn ang="0">
                    <a:pos x="0" y="83"/>
                  </a:cxn>
                  <a:cxn ang="0">
                    <a:pos x="10" y="75"/>
                  </a:cxn>
                  <a:cxn ang="0">
                    <a:pos x="18" y="70"/>
                  </a:cxn>
                  <a:cxn ang="0">
                    <a:pos x="33" y="55"/>
                  </a:cxn>
                  <a:cxn ang="0">
                    <a:pos x="51" y="46"/>
                  </a:cxn>
                  <a:cxn ang="0">
                    <a:pos x="63" y="37"/>
                  </a:cxn>
                  <a:cxn ang="0">
                    <a:pos x="79" y="36"/>
                  </a:cxn>
                  <a:cxn ang="0">
                    <a:pos x="95" y="39"/>
                  </a:cxn>
                  <a:cxn ang="0">
                    <a:pos x="111" y="36"/>
                  </a:cxn>
                  <a:cxn ang="0">
                    <a:pos x="124" y="30"/>
                  </a:cxn>
                  <a:cxn ang="0">
                    <a:pos x="129" y="22"/>
                  </a:cxn>
                  <a:cxn ang="0">
                    <a:pos x="139" y="23"/>
                  </a:cxn>
                  <a:cxn ang="0">
                    <a:pos x="148" y="15"/>
                  </a:cxn>
                  <a:cxn ang="0">
                    <a:pos x="161" y="7"/>
                  </a:cxn>
                  <a:cxn ang="0">
                    <a:pos x="180" y="5"/>
                  </a:cxn>
                  <a:cxn ang="0">
                    <a:pos x="197" y="9"/>
                  </a:cxn>
                  <a:cxn ang="0">
                    <a:pos x="216" y="19"/>
                  </a:cxn>
                  <a:cxn ang="0">
                    <a:pos x="232" y="13"/>
                  </a:cxn>
                  <a:cxn ang="0">
                    <a:pos x="233" y="9"/>
                  </a:cxn>
                  <a:cxn ang="0">
                    <a:pos x="278" y="0"/>
                  </a:cxn>
                  <a:cxn ang="0">
                    <a:pos x="290" y="23"/>
                  </a:cxn>
                  <a:cxn ang="0">
                    <a:pos x="282" y="60"/>
                  </a:cxn>
                  <a:cxn ang="0">
                    <a:pos x="290" y="84"/>
                  </a:cxn>
                  <a:cxn ang="0">
                    <a:pos x="307" y="110"/>
                  </a:cxn>
                  <a:cxn ang="0">
                    <a:pos x="298" y="125"/>
                  </a:cxn>
                  <a:cxn ang="0">
                    <a:pos x="314" y="138"/>
                  </a:cxn>
                  <a:cxn ang="0">
                    <a:pos x="296" y="161"/>
                  </a:cxn>
                  <a:cxn ang="0">
                    <a:pos x="212" y="221"/>
                  </a:cxn>
                </a:cxnLst>
                <a:rect l="0" t="0" r="r" b="b"/>
                <a:pathLst>
                  <a:path w="321" h="245">
                    <a:moveTo>
                      <a:pt x="191" y="245"/>
                    </a:moveTo>
                    <a:lnTo>
                      <a:pt x="182" y="241"/>
                    </a:lnTo>
                    <a:lnTo>
                      <a:pt x="174" y="236"/>
                    </a:lnTo>
                    <a:lnTo>
                      <a:pt x="169" y="236"/>
                    </a:lnTo>
                    <a:lnTo>
                      <a:pt x="162" y="234"/>
                    </a:lnTo>
                    <a:lnTo>
                      <a:pt x="155" y="231"/>
                    </a:lnTo>
                    <a:lnTo>
                      <a:pt x="150" y="226"/>
                    </a:lnTo>
                    <a:lnTo>
                      <a:pt x="149" y="222"/>
                    </a:lnTo>
                    <a:lnTo>
                      <a:pt x="153" y="214"/>
                    </a:lnTo>
                    <a:lnTo>
                      <a:pt x="153" y="210"/>
                    </a:lnTo>
                    <a:lnTo>
                      <a:pt x="148" y="203"/>
                    </a:lnTo>
                    <a:lnTo>
                      <a:pt x="145" y="200"/>
                    </a:lnTo>
                    <a:lnTo>
                      <a:pt x="136" y="199"/>
                    </a:lnTo>
                    <a:lnTo>
                      <a:pt x="130" y="198"/>
                    </a:lnTo>
                    <a:lnTo>
                      <a:pt x="125" y="192"/>
                    </a:lnTo>
                    <a:lnTo>
                      <a:pt x="121" y="182"/>
                    </a:lnTo>
                    <a:lnTo>
                      <a:pt x="123" y="177"/>
                    </a:lnTo>
                    <a:lnTo>
                      <a:pt x="125" y="166"/>
                    </a:lnTo>
                    <a:lnTo>
                      <a:pt x="124" y="159"/>
                    </a:lnTo>
                    <a:lnTo>
                      <a:pt x="116" y="150"/>
                    </a:lnTo>
                    <a:lnTo>
                      <a:pt x="108" y="144"/>
                    </a:lnTo>
                    <a:lnTo>
                      <a:pt x="101" y="145"/>
                    </a:lnTo>
                    <a:lnTo>
                      <a:pt x="95" y="151"/>
                    </a:lnTo>
                    <a:lnTo>
                      <a:pt x="81" y="154"/>
                    </a:lnTo>
                    <a:lnTo>
                      <a:pt x="76" y="153"/>
                    </a:lnTo>
                    <a:lnTo>
                      <a:pt x="71" y="146"/>
                    </a:lnTo>
                    <a:lnTo>
                      <a:pt x="64" y="143"/>
                    </a:lnTo>
                    <a:lnTo>
                      <a:pt x="59" y="143"/>
                    </a:lnTo>
                    <a:lnTo>
                      <a:pt x="48" y="146"/>
                    </a:lnTo>
                    <a:lnTo>
                      <a:pt x="43" y="146"/>
                    </a:lnTo>
                    <a:lnTo>
                      <a:pt x="26" y="136"/>
                    </a:lnTo>
                    <a:lnTo>
                      <a:pt x="19" y="124"/>
                    </a:lnTo>
                    <a:lnTo>
                      <a:pt x="15" y="124"/>
                    </a:lnTo>
                    <a:lnTo>
                      <a:pt x="10" y="124"/>
                    </a:lnTo>
                    <a:lnTo>
                      <a:pt x="8" y="125"/>
                    </a:lnTo>
                    <a:lnTo>
                      <a:pt x="5" y="105"/>
                    </a:lnTo>
                    <a:lnTo>
                      <a:pt x="4" y="103"/>
                    </a:lnTo>
                    <a:lnTo>
                      <a:pt x="4" y="90"/>
                    </a:lnTo>
                    <a:lnTo>
                      <a:pt x="2" y="86"/>
                    </a:lnTo>
                    <a:lnTo>
                      <a:pt x="0" y="83"/>
                    </a:lnTo>
                    <a:lnTo>
                      <a:pt x="6" y="76"/>
                    </a:lnTo>
                    <a:lnTo>
                      <a:pt x="10" y="75"/>
                    </a:lnTo>
                    <a:lnTo>
                      <a:pt x="15" y="72"/>
                    </a:lnTo>
                    <a:lnTo>
                      <a:pt x="18" y="70"/>
                    </a:lnTo>
                    <a:lnTo>
                      <a:pt x="24" y="66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51" y="46"/>
                    </a:lnTo>
                    <a:lnTo>
                      <a:pt x="57" y="43"/>
                    </a:lnTo>
                    <a:lnTo>
                      <a:pt x="63" y="37"/>
                    </a:lnTo>
                    <a:lnTo>
                      <a:pt x="71" y="37"/>
                    </a:lnTo>
                    <a:lnTo>
                      <a:pt x="79" y="36"/>
                    </a:lnTo>
                    <a:lnTo>
                      <a:pt x="91" y="34"/>
                    </a:lnTo>
                    <a:lnTo>
                      <a:pt x="95" y="39"/>
                    </a:lnTo>
                    <a:lnTo>
                      <a:pt x="100" y="39"/>
                    </a:lnTo>
                    <a:lnTo>
                      <a:pt x="111" y="36"/>
                    </a:lnTo>
                    <a:lnTo>
                      <a:pt x="117" y="32"/>
                    </a:lnTo>
                    <a:lnTo>
                      <a:pt x="124" y="30"/>
                    </a:lnTo>
                    <a:lnTo>
                      <a:pt x="126" y="27"/>
                    </a:lnTo>
                    <a:lnTo>
                      <a:pt x="129" y="22"/>
                    </a:lnTo>
                    <a:lnTo>
                      <a:pt x="133" y="23"/>
                    </a:lnTo>
                    <a:lnTo>
                      <a:pt x="139" y="23"/>
                    </a:lnTo>
                    <a:lnTo>
                      <a:pt x="145" y="21"/>
                    </a:lnTo>
                    <a:lnTo>
                      <a:pt x="148" y="15"/>
                    </a:lnTo>
                    <a:lnTo>
                      <a:pt x="154" y="12"/>
                    </a:lnTo>
                    <a:lnTo>
                      <a:pt x="161" y="7"/>
                    </a:lnTo>
                    <a:lnTo>
                      <a:pt x="170" y="6"/>
                    </a:lnTo>
                    <a:lnTo>
                      <a:pt x="180" y="5"/>
                    </a:lnTo>
                    <a:lnTo>
                      <a:pt x="186" y="6"/>
                    </a:lnTo>
                    <a:lnTo>
                      <a:pt x="197" y="9"/>
                    </a:lnTo>
                    <a:lnTo>
                      <a:pt x="207" y="14"/>
                    </a:lnTo>
                    <a:lnTo>
                      <a:pt x="216" y="19"/>
                    </a:lnTo>
                    <a:lnTo>
                      <a:pt x="224" y="20"/>
                    </a:lnTo>
                    <a:lnTo>
                      <a:pt x="232" y="13"/>
                    </a:lnTo>
                    <a:lnTo>
                      <a:pt x="232" y="9"/>
                    </a:lnTo>
                    <a:lnTo>
                      <a:pt x="233" y="9"/>
                    </a:lnTo>
                    <a:lnTo>
                      <a:pt x="245" y="11"/>
                    </a:lnTo>
                    <a:lnTo>
                      <a:pt x="278" y="0"/>
                    </a:lnTo>
                    <a:lnTo>
                      <a:pt x="287" y="7"/>
                    </a:lnTo>
                    <a:lnTo>
                      <a:pt x="290" y="23"/>
                    </a:lnTo>
                    <a:lnTo>
                      <a:pt x="284" y="45"/>
                    </a:lnTo>
                    <a:lnTo>
                      <a:pt x="282" y="60"/>
                    </a:lnTo>
                    <a:lnTo>
                      <a:pt x="284" y="72"/>
                    </a:lnTo>
                    <a:lnTo>
                      <a:pt x="290" y="84"/>
                    </a:lnTo>
                    <a:lnTo>
                      <a:pt x="302" y="92"/>
                    </a:lnTo>
                    <a:lnTo>
                      <a:pt x="307" y="110"/>
                    </a:lnTo>
                    <a:lnTo>
                      <a:pt x="305" y="118"/>
                    </a:lnTo>
                    <a:lnTo>
                      <a:pt x="298" y="125"/>
                    </a:lnTo>
                    <a:lnTo>
                      <a:pt x="301" y="134"/>
                    </a:lnTo>
                    <a:lnTo>
                      <a:pt x="314" y="138"/>
                    </a:lnTo>
                    <a:lnTo>
                      <a:pt x="321" y="144"/>
                    </a:lnTo>
                    <a:lnTo>
                      <a:pt x="296" y="161"/>
                    </a:lnTo>
                    <a:lnTo>
                      <a:pt x="253" y="191"/>
                    </a:lnTo>
                    <a:lnTo>
                      <a:pt x="212" y="221"/>
                    </a:lnTo>
                    <a:lnTo>
                      <a:pt x="191" y="245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15" name="Freeform 47"/>
              <p:cNvSpPr>
                <a:spLocks noChangeAspect="1"/>
              </p:cNvSpPr>
              <p:nvPr userDrawn="1"/>
            </p:nvSpPr>
            <p:spPr bwMode="auto">
              <a:xfrm>
                <a:off x="876" y="2930"/>
                <a:ext cx="119" cy="124"/>
              </a:xfrm>
              <a:custGeom>
                <a:avLst/>
                <a:gdLst/>
                <a:ahLst/>
                <a:cxnLst>
                  <a:cxn ang="0">
                    <a:pos x="351" y="365"/>
                  </a:cxn>
                  <a:cxn ang="0">
                    <a:pos x="332" y="362"/>
                  </a:cxn>
                  <a:cxn ang="0">
                    <a:pos x="304" y="372"/>
                  </a:cxn>
                  <a:cxn ang="0">
                    <a:pos x="279" y="365"/>
                  </a:cxn>
                  <a:cxn ang="0">
                    <a:pos x="261" y="334"/>
                  </a:cxn>
                  <a:cxn ang="0">
                    <a:pos x="251" y="312"/>
                  </a:cxn>
                  <a:cxn ang="0">
                    <a:pos x="235" y="293"/>
                  </a:cxn>
                  <a:cxn ang="0">
                    <a:pos x="219" y="273"/>
                  </a:cxn>
                  <a:cxn ang="0">
                    <a:pos x="211" y="283"/>
                  </a:cxn>
                  <a:cxn ang="0">
                    <a:pos x="194" y="282"/>
                  </a:cxn>
                  <a:cxn ang="0">
                    <a:pos x="181" y="258"/>
                  </a:cxn>
                  <a:cxn ang="0">
                    <a:pos x="147" y="238"/>
                  </a:cxn>
                  <a:cxn ang="0">
                    <a:pos x="126" y="223"/>
                  </a:cxn>
                  <a:cxn ang="0">
                    <a:pos x="112" y="208"/>
                  </a:cxn>
                  <a:cxn ang="0">
                    <a:pos x="93" y="205"/>
                  </a:cxn>
                  <a:cxn ang="0">
                    <a:pos x="82" y="179"/>
                  </a:cxn>
                  <a:cxn ang="0">
                    <a:pos x="61" y="186"/>
                  </a:cxn>
                  <a:cxn ang="0">
                    <a:pos x="47" y="171"/>
                  </a:cxn>
                  <a:cxn ang="0">
                    <a:pos x="28" y="162"/>
                  </a:cxn>
                  <a:cxn ang="0">
                    <a:pos x="25" y="132"/>
                  </a:cxn>
                  <a:cxn ang="0">
                    <a:pos x="36" y="125"/>
                  </a:cxn>
                  <a:cxn ang="0">
                    <a:pos x="50" y="128"/>
                  </a:cxn>
                  <a:cxn ang="0">
                    <a:pos x="54" y="95"/>
                  </a:cxn>
                  <a:cxn ang="0">
                    <a:pos x="45" y="81"/>
                  </a:cxn>
                  <a:cxn ang="0">
                    <a:pos x="18" y="81"/>
                  </a:cxn>
                  <a:cxn ang="0">
                    <a:pos x="0" y="67"/>
                  </a:cxn>
                  <a:cxn ang="0">
                    <a:pos x="4" y="38"/>
                  </a:cxn>
                  <a:cxn ang="0">
                    <a:pos x="22" y="31"/>
                  </a:cxn>
                  <a:cxn ang="0">
                    <a:pos x="57" y="4"/>
                  </a:cxn>
                  <a:cxn ang="0">
                    <a:pos x="108" y="2"/>
                  </a:cxn>
                  <a:cxn ang="0">
                    <a:pos x="139" y="38"/>
                  </a:cxn>
                  <a:cxn ang="0">
                    <a:pos x="115" y="76"/>
                  </a:cxn>
                  <a:cxn ang="0">
                    <a:pos x="162" y="60"/>
                  </a:cxn>
                  <a:cxn ang="0">
                    <a:pos x="184" y="62"/>
                  </a:cxn>
                  <a:cxn ang="0">
                    <a:pos x="191" y="110"/>
                  </a:cxn>
                  <a:cxn ang="0">
                    <a:pos x="216" y="142"/>
                  </a:cxn>
                  <a:cxn ang="0">
                    <a:pos x="248" y="148"/>
                  </a:cxn>
                  <a:cxn ang="0">
                    <a:pos x="273" y="139"/>
                  </a:cxn>
                  <a:cxn ang="0">
                    <a:pos x="294" y="160"/>
                  </a:cxn>
                  <a:cxn ang="0">
                    <a:pos x="296" y="197"/>
                  </a:cxn>
                  <a:cxn ang="0">
                    <a:pos x="293" y="234"/>
                  </a:cxn>
                  <a:cxn ang="0">
                    <a:pos x="299" y="276"/>
                  </a:cxn>
                  <a:cxn ang="0">
                    <a:pos x="308" y="306"/>
                  </a:cxn>
                  <a:cxn ang="0">
                    <a:pos x="327" y="306"/>
                  </a:cxn>
                  <a:cxn ang="0">
                    <a:pos x="343" y="328"/>
                  </a:cxn>
                  <a:cxn ang="0">
                    <a:pos x="356" y="352"/>
                  </a:cxn>
                </a:cxnLst>
                <a:rect l="0" t="0" r="r" b="b"/>
                <a:pathLst>
                  <a:path w="356" h="372">
                    <a:moveTo>
                      <a:pt x="356" y="352"/>
                    </a:moveTo>
                    <a:lnTo>
                      <a:pt x="356" y="359"/>
                    </a:lnTo>
                    <a:lnTo>
                      <a:pt x="351" y="365"/>
                    </a:lnTo>
                    <a:lnTo>
                      <a:pt x="345" y="366"/>
                    </a:lnTo>
                    <a:lnTo>
                      <a:pt x="339" y="361"/>
                    </a:lnTo>
                    <a:lnTo>
                      <a:pt x="332" y="362"/>
                    </a:lnTo>
                    <a:lnTo>
                      <a:pt x="324" y="365"/>
                    </a:lnTo>
                    <a:lnTo>
                      <a:pt x="313" y="372"/>
                    </a:lnTo>
                    <a:lnTo>
                      <a:pt x="304" y="372"/>
                    </a:lnTo>
                    <a:lnTo>
                      <a:pt x="291" y="366"/>
                    </a:lnTo>
                    <a:lnTo>
                      <a:pt x="284" y="363"/>
                    </a:lnTo>
                    <a:lnTo>
                      <a:pt x="279" y="365"/>
                    </a:lnTo>
                    <a:lnTo>
                      <a:pt x="259" y="351"/>
                    </a:lnTo>
                    <a:lnTo>
                      <a:pt x="261" y="343"/>
                    </a:lnTo>
                    <a:lnTo>
                      <a:pt x="261" y="334"/>
                    </a:lnTo>
                    <a:lnTo>
                      <a:pt x="258" y="327"/>
                    </a:lnTo>
                    <a:lnTo>
                      <a:pt x="253" y="318"/>
                    </a:lnTo>
                    <a:lnTo>
                      <a:pt x="251" y="312"/>
                    </a:lnTo>
                    <a:lnTo>
                      <a:pt x="247" y="306"/>
                    </a:lnTo>
                    <a:lnTo>
                      <a:pt x="241" y="299"/>
                    </a:lnTo>
                    <a:lnTo>
                      <a:pt x="235" y="293"/>
                    </a:lnTo>
                    <a:lnTo>
                      <a:pt x="231" y="288"/>
                    </a:lnTo>
                    <a:lnTo>
                      <a:pt x="226" y="275"/>
                    </a:lnTo>
                    <a:lnTo>
                      <a:pt x="219" y="273"/>
                    </a:lnTo>
                    <a:lnTo>
                      <a:pt x="215" y="273"/>
                    </a:lnTo>
                    <a:lnTo>
                      <a:pt x="210" y="277"/>
                    </a:lnTo>
                    <a:lnTo>
                      <a:pt x="211" y="283"/>
                    </a:lnTo>
                    <a:lnTo>
                      <a:pt x="208" y="286"/>
                    </a:lnTo>
                    <a:lnTo>
                      <a:pt x="200" y="285"/>
                    </a:lnTo>
                    <a:lnTo>
                      <a:pt x="194" y="282"/>
                    </a:lnTo>
                    <a:lnTo>
                      <a:pt x="189" y="274"/>
                    </a:lnTo>
                    <a:lnTo>
                      <a:pt x="186" y="266"/>
                    </a:lnTo>
                    <a:lnTo>
                      <a:pt x="181" y="258"/>
                    </a:lnTo>
                    <a:lnTo>
                      <a:pt x="174" y="253"/>
                    </a:lnTo>
                    <a:lnTo>
                      <a:pt x="145" y="240"/>
                    </a:lnTo>
                    <a:lnTo>
                      <a:pt x="147" y="238"/>
                    </a:lnTo>
                    <a:lnTo>
                      <a:pt x="141" y="228"/>
                    </a:lnTo>
                    <a:lnTo>
                      <a:pt x="136" y="224"/>
                    </a:lnTo>
                    <a:lnTo>
                      <a:pt x="126" y="223"/>
                    </a:lnTo>
                    <a:lnTo>
                      <a:pt x="118" y="220"/>
                    </a:lnTo>
                    <a:lnTo>
                      <a:pt x="118" y="212"/>
                    </a:lnTo>
                    <a:lnTo>
                      <a:pt x="112" y="208"/>
                    </a:lnTo>
                    <a:lnTo>
                      <a:pt x="107" y="212"/>
                    </a:lnTo>
                    <a:lnTo>
                      <a:pt x="100" y="211"/>
                    </a:lnTo>
                    <a:lnTo>
                      <a:pt x="93" y="205"/>
                    </a:lnTo>
                    <a:lnTo>
                      <a:pt x="92" y="196"/>
                    </a:lnTo>
                    <a:lnTo>
                      <a:pt x="90" y="184"/>
                    </a:lnTo>
                    <a:lnTo>
                      <a:pt x="82" y="179"/>
                    </a:lnTo>
                    <a:lnTo>
                      <a:pt x="75" y="178"/>
                    </a:lnTo>
                    <a:lnTo>
                      <a:pt x="68" y="183"/>
                    </a:lnTo>
                    <a:lnTo>
                      <a:pt x="61" y="186"/>
                    </a:lnTo>
                    <a:lnTo>
                      <a:pt x="54" y="183"/>
                    </a:lnTo>
                    <a:lnTo>
                      <a:pt x="51" y="176"/>
                    </a:lnTo>
                    <a:lnTo>
                      <a:pt x="47" y="171"/>
                    </a:lnTo>
                    <a:lnTo>
                      <a:pt x="43" y="166"/>
                    </a:lnTo>
                    <a:lnTo>
                      <a:pt x="34" y="166"/>
                    </a:lnTo>
                    <a:lnTo>
                      <a:pt x="28" y="162"/>
                    </a:lnTo>
                    <a:lnTo>
                      <a:pt x="24" y="156"/>
                    </a:lnTo>
                    <a:lnTo>
                      <a:pt x="24" y="142"/>
                    </a:lnTo>
                    <a:lnTo>
                      <a:pt x="25" y="132"/>
                    </a:lnTo>
                    <a:lnTo>
                      <a:pt x="28" y="123"/>
                    </a:lnTo>
                    <a:lnTo>
                      <a:pt x="32" y="123"/>
                    </a:lnTo>
                    <a:lnTo>
                      <a:pt x="36" y="125"/>
                    </a:lnTo>
                    <a:lnTo>
                      <a:pt x="40" y="129"/>
                    </a:lnTo>
                    <a:lnTo>
                      <a:pt x="43" y="130"/>
                    </a:lnTo>
                    <a:lnTo>
                      <a:pt x="50" y="128"/>
                    </a:lnTo>
                    <a:lnTo>
                      <a:pt x="53" y="125"/>
                    </a:lnTo>
                    <a:lnTo>
                      <a:pt x="54" y="116"/>
                    </a:lnTo>
                    <a:lnTo>
                      <a:pt x="54" y="95"/>
                    </a:lnTo>
                    <a:lnTo>
                      <a:pt x="52" y="83"/>
                    </a:lnTo>
                    <a:lnTo>
                      <a:pt x="49" y="79"/>
                    </a:lnTo>
                    <a:lnTo>
                      <a:pt x="45" y="81"/>
                    </a:lnTo>
                    <a:lnTo>
                      <a:pt x="27" y="87"/>
                    </a:lnTo>
                    <a:lnTo>
                      <a:pt x="24" y="87"/>
                    </a:lnTo>
                    <a:lnTo>
                      <a:pt x="18" y="81"/>
                    </a:lnTo>
                    <a:lnTo>
                      <a:pt x="14" y="78"/>
                    </a:lnTo>
                    <a:lnTo>
                      <a:pt x="3" y="74"/>
                    </a:lnTo>
                    <a:lnTo>
                      <a:pt x="0" y="67"/>
                    </a:lnTo>
                    <a:lnTo>
                      <a:pt x="0" y="57"/>
                    </a:lnTo>
                    <a:lnTo>
                      <a:pt x="0" y="50"/>
                    </a:lnTo>
                    <a:lnTo>
                      <a:pt x="4" y="38"/>
                    </a:lnTo>
                    <a:lnTo>
                      <a:pt x="13" y="41"/>
                    </a:lnTo>
                    <a:lnTo>
                      <a:pt x="24" y="37"/>
                    </a:lnTo>
                    <a:lnTo>
                      <a:pt x="22" y="31"/>
                    </a:lnTo>
                    <a:lnTo>
                      <a:pt x="19" y="20"/>
                    </a:lnTo>
                    <a:lnTo>
                      <a:pt x="26" y="14"/>
                    </a:lnTo>
                    <a:lnTo>
                      <a:pt x="57" y="4"/>
                    </a:lnTo>
                    <a:lnTo>
                      <a:pt x="66" y="2"/>
                    </a:lnTo>
                    <a:lnTo>
                      <a:pt x="96" y="0"/>
                    </a:lnTo>
                    <a:lnTo>
                      <a:pt x="108" y="2"/>
                    </a:lnTo>
                    <a:lnTo>
                      <a:pt x="134" y="17"/>
                    </a:lnTo>
                    <a:lnTo>
                      <a:pt x="141" y="28"/>
                    </a:lnTo>
                    <a:lnTo>
                      <a:pt x="139" y="38"/>
                    </a:lnTo>
                    <a:lnTo>
                      <a:pt x="131" y="49"/>
                    </a:lnTo>
                    <a:lnTo>
                      <a:pt x="111" y="61"/>
                    </a:lnTo>
                    <a:lnTo>
                      <a:pt x="115" y="76"/>
                    </a:lnTo>
                    <a:lnTo>
                      <a:pt x="127" y="85"/>
                    </a:lnTo>
                    <a:lnTo>
                      <a:pt x="148" y="74"/>
                    </a:lnTo>
                    <a:lnTo>
                      <a:pt x="162" y="60"/>
                    </a:lnTo>
                    <a:lnTo>
                      <a:pt x="167" y="51"/>
                    </a:lnTo>
                    <a:lnTo>
                      <a:pt x="177" y="60"/>
                    </a:lnTo>
                    <a:lnTo>
                      <a:pt x="184" y="62"/>
                    </a:lnTo>
                    <a:lnTo>
                      <a:pt x="183" y="80"/>
                    </a:lnTo>
                    <a:lnTo>
                      <a:pt x="189" y="97"/>
                    </a:lnTo>
                    <a:lnTo>
                      <a:pt x="191" y="110"/>
                    </a:lnTo>
                    <a:lnTo>
                      <a:pt x="202" y="127"/>
                    </a:lnTo>
                    <a:lnTo>
                      <a:pt x="208" y="137"/>
                    </a:lnTo>
                    <a:lnTo>
                      <a:pt x="216" y="142"/>
                    </a:lnTo>
                    <a:lnTo>
                      <a:pt x="228" y="145"/>
                    </a:lnTo>
                    <a:lnTo>
                      <a:pt x="239" y="144"/>
                    </a:lnTo>
                    <a:lnTo>
                      <a:pt x="248" y="148"/>
                    </a:lnTo>
                    <a:lnTo>
                      <a:pt x="257" y="150"/>
                    </a:lnTo>
                    <a:lnTo>
                      <a:pt x="266" y="144"/>
                    </a:lnTo>
                    <a:lnTo>
                      <a:pt x="273" y="139"/>
                    </a:lnTo>
                    <a:lnTo>
                      <a:pt x="277" y="150"/>
                    </a:lnTo>
                    <a:lnTo>
                      <a:pt x="287" y="154"/>
                    </a:lnTo>
                    <a:lnTo>
                      <a:pt x="294" y="160"/>
                    </a:lnTo>
                    <a:lnTo>
                      <a:pt x="297" y="169"/>
                    </a:lnTo>
                    <a:lnTo>
                      <a:pt x="296" y="183"/>
                    </a:lnTo>
                    <a:lnTo>
                      <a:pt x="296" y="197"/>
                    </a:lnTo>
                    <a:lnTo>
                      <a:pt x="299" y="207"/>
                    </a:lnTo>
                    <a:lnTo>
                      <a:pt x="297" y="216"/>
                    </a:lnTo>
                    <a:lnTo>
                      <a:pt x="293" y="234"/>
                    </a:lnTo>
                    <a:lnTo>
                      <a:pt x="294" y="249"/>
                    </a:lnTo>
                    <a:lnTo>
                      <a:pt x="294" y="263"/>
                    </a:lnTo>
                    <a:lnTo>
                      <a:pt x="299" y="276"/>
                    </a:lnTo>
                    <a:lnTo>
                      <a:pt x="304" y="284"/>
                    </a:lnTo>
                    <a:lnTo>
                      <a:pt x="306" y="299"/>
                    </a:lnTo>
                    <a:lnTo>
                      <a:pt x="308" y="306"/>
                    </a:lnTo>
                    <a:lnTo>
                      <a:pt x="313" y="308"/>
                    </a:lnTo>
                    <a:lnTo>
                      <a:pt x="322" y="305"/>
                    </a:lnTo>
                    <a:lnTo>
                      <a:pt x="327" y="306"/>
                    </a:lnTo>
                    <a:lnTo>
                      <a:pt x="327" y="314"/>
                    </a:lnTo>
                    <a:lnTo>
                      <a:pt x="331" y="319"/>
                    </a:lnTo>
                    <a:lnTo>
                      <a:pt x="343" y="328"/>
                    </a:lnTo>
                    <a:lnTo>
                      <a:pt x="350" y="339"/>
                    </a:lnTo>
                    <a:lnTo>
                      <a:pt x="355" y="348"/>
                    </a:lnTo>
                    <a:lnTo>
                      <a:pt x="356" y="352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16" name="Freeform 48"/>
              <p:cNvSpPr>
                <a:spLocks noChangeAspect="1"/>
              </p:cNvSpPr>
              <p:nvPr userDrawn="1"/>
            </p:nvSpPr>
            <p:spPr bwMode="auto">
              <a:xfrm>
                <a:off x="937" y="2864"/>
                <a:ext cx="127" cy="116"/>
              </a:xfrm>
              <a:custGeom>
                <a:avLst/>
                <a:gdLst/>
                <a:ahLst/>
                <a:cxnLst>
                  <a:cxn ang="0">
                    <a:pos x="83" y="343"/>
                  </a:cxn>
                  <a:cxn ang="0">
                    <a:pos x="65" y="347"/>
                  </a:cxn>
                  <a:cxn ang="0">
                    <a:pos x="45" y="344"/>
                  </a:cxn>
                  <a:cxn ang="0">
                    <a:pos x="25" y="336"/>
                  </a:cxn>
                  <a:cxn ang="0">
                    <a:pos x="8" y="309"/>
                  </a:cxn>
                  <a:cxn ang="0">
                    <a:pos x="0" y="279"/>
                  </a:cxn>
                  <a:cxn ang="0">
                    <a:pos x="2" y="263"/>
                  </a:cxn>
                  <a:cxn ang="0">
                    <a:pos x="23" y="279"/>
                  </a:cxn>
                  <a:cxn ang="0">
                    <a:pos x="45" y="267"/>
                  </a:cxn>
                  <a:cxn ang="0">
                    <a:pos x="50" y="279"/>
                  </a:cxn>
                  <a:cxn ang="0">
                    <a:pos x="66" y="269"/>
                  </a:cxn>
                  <a:cxn ang="0">
                    <a:pos x="63" y="258"/>
                  </a:cxn>
                  <a:cxn ang="0">
                    <a:pos x="94" y="256"/>
                  </a:cxn>
                  <a:cxn ang="0">
                    <a:pos x="107" y="235"/>
                  </a:cxn>
                  <a:cxn ang="0">
                    <a:pos x="144" y="220"/>
                  </a:cxn>
                  <a:cxn ang="0">
                    <a:pos x="154" y="190"/>
                  </a:cxn>
                  <a:cxn ang="0">
                    <a:pos x="166" y="201"/>
                  </a:cxn>
                  <a:cxn ang="0">
                    <a:pos x="181" y="217"/>
                  </a:cxn>
                  <a:cxn ang="0">
                    <a:pos x="171" y="171"/>
                  </a:cxn>
                  <a:cxn ang="0">
                    <a:pos x="141" y="118"/>
                  </a:cxn>
                  <a:cxn ang="0">
                    <a:pos x="189" y="50"/>
                  </a:cxn>
                  <a:cxn ang="0">
                    <a:pos x="238" y="0"/>
                  </a:cxn>
                  <a:cxn ang="0">
                    <a:pos x="248" y="25"/>
                  </a:cxn>
                  <a:cxn ang="0">
                    <a:pos x="257" y="39"/>
                  </a:cxn>
                  <a:cxn ang="0">
                    <a:pos x="274" y="45"/>
                  </a:cxn>
                  <a:cxn ang="0">
                    <a:pos x="286" y="56"/>
                  </a:cxn>
                  <a:cxn ang="0">
                    <a:pos x="305" y="56"/>
                  </a:cxn>
                  <a:cxn ang="0">
                    <a:pos x="324" y="65"/>
                  </a:cxn>
                  <a:cxn ang="0">
                    <a:pos x="337" y="80"/>
                  </a:cxn>
                  <a:cxn ang="0">
                    <a:pos x="351" y="81"/>
                  </a:cxn>
                  <a:cxn ang="0">
                    <a:pos x="364" y="80"/>
                  </a:cxn>
                  <a:cxn ang="0">
                    <a:pos x="369" y="83"/>
                  </a:cxn>
                  <a:cxn ang="0">
                    <a:pos x="368" y="90"/>
                  </a:cxn>
                  <a:cxn ang="0">
                    <a:pos x="355" y="97"/>
                  </a:cxn>
                  <a:cxn ang="0">
                    <a:pos x="354" y="131"/>
                  </a:cxn>
                  <a:cxn ang="0">
                    <a:pos x="362" y="135"/>
                  </a:cxn>
                  <a:cxn ang="0">
                    <a:pos x="372" y="140"/>
                  </a:cxn>
                  <a:cxn ang="0">
                    <a:pos x="378" y="154"/>
                  </a:cxn>
                  <a:cxn ang="0">
                    <a:pos x="376" y="172"/>
                  </a:cxn>
                  <a:cxn ang="0">
                    <a:pos x="364" y="184"/>
                  </a:cxn>
                  <a:cxn ang="0">
                    <a:pos x="344" y="189"/>
                  </a:cxn>
                  <a:cxn ang="0">
                    <a:pos x="337" y="185"/>
                  </a:cxn>
                  <a:cxn ang="0">
                    <a:pos x="317" y="189"/>
                  </a:cxn>
                  <a:cxn ang="0">
                    <a:pos x="298" y="198"/>
                  </a:cxn>
                  <a:cxn ang="0">
                    <a:pos x="274" y="189"/>
                  </a:cxn>
                  <a:cxn ang="0">
                    <a:pos x="254" y="194"/>
                  </a:cxn>
                  <a:cxn ang="0">
                    <a:pos x="248" y="211"/>
                  </a:cxn>
                  <a:cxn ang="0">
                    <a:pos x="236" y="237"/>
                  </a:cxn>
                  <a:cxn ang="0">
                    <a:pos x="216" y="224"/>
                  </a:cxn>
                  <a:cxn ang="0">
                    <a:pos x="208" y="237"/>
                  </a:cxn>
                  <a:cxn ang="0">
                    <a:pos x="213" y="266"/>
                  </a:cxn>
                  <a:cxn ang="0">
                    <a:pos x="203" y="271"/>
                  </a:cxn>
                  <a:cxn ang="0">
                    <a:pos x="197" y="276"/>
                  </a:cxn>
                  <a:cxn ang="0">
                    <a:pos x="182" y="287"/>
                  </a:cxn>
                  <a:cxn ang="0">
                    <a:pos x="167" y="289"/>
                  </a:cxn>
                  <a:cxn ang="0">
                    <a:pos x="159" y="293"/>
                  </a:cxn>
                  <a:cxn ang="0">
                    <a:pos x="150" y="300"/>
                  </a:cxn>
                  <a:cxn ang="0">
                    <a:pos x="142" y="315"/>
                  </a:cxn>
                  <a:cxn ang="0">
                    <a:pos x="137" y="328"/>
                  </a:cxn>
                  <a:cxn ang="0">
                    <a:pos x="110" y="326"/>
                  </a:cxn>
                  <a:cxn ang="0">
                    <a:pos x="94" y="332"/>
                  </a:cxn>
                  <a:cxn ang="0">
                    <a:pos x="90" y="338"/>
                  </a:cxn>
                </a:cxnLst>
                <a:rect l="0" t="0" r="r" b="b"/>
                <a:pathLst>
                  <a:path w="379" h="349">
                    <a:moveTo>
                      <a:pt x="90" y="338"/>
                    </a:moveTo>
                    <a:lnTo>
                      <a:pt x="83" y="343"/>
                    </a:lnTo>
                    <a:lnTo>
                      <a:pt x="74" y="349"/>
                    </a:lnTo>
                    <a:lnTo>
                      <a:pt x="65" y="347"/>
                    </a:lnTo>
                    <a:lnTo>
                      <a:pt x="56" y="343"/>
                    </a:lnTo>
                    <a:lnTo>
                      <a:pt x="45" y="344"/>
                    </a:lnTo>
                    <a:lnTo>
                      <a:pt x="33" y="341"/>
                    </a:lnTo>
                    <a:lnTo>
                      <a:pt x="25" y="336"/>
                    </a:lnTo>
                    <a:lnTo>
                      <a:pt x="19" y="326"/>
                    </a:lnTo>
                    <a:lnTo>
                      <a:pt x="8" y="309"/>
                    </a:lnTo>
                    <a:lnTo>
                      <a:pt x="6" y="296"/>
                    </a:lnTo>
                    <a:lnTo>
                      <a:pt x="0" y="279"/>
                    </a:lnTo>
                    <a:lnTo>
                      <a:pt x="1" y="261"/>
                    </a:lnTo>
                    <a:lnTo>
                      <a:pt x="2" y="263"/>
                    </a:lnTo>
                    <a:lnTo>
                      <a:pt x="9" y="277"/>
                    </a:lnTo>
                    <a:lnTo>
                      <a:pt x="23" y="279"/>
                    </a:lnTo>
                    <a:lnTo>
                      <a:pt x="36" y="268"/>
                    </a:lnTo>
                    <a:lnTo>
                      <a:pt x="45" y="267"/>
                    </a:lnTo>
                    <a:lnTo>
                      <a:pt x="42" y="278"/>
                    </a:lnTo>
                    <a:lnTo>
                      <a:pt x="50" y="279"/>
                    </a:lnTo>
                    <a:lnTo>
                      <a:pt x="68" y="274"/>
                    </a:lnTo>
                    <a:lnTo>
                      <a:pt x="66" y="269"/>
                    </a:lnTo>
                    <a:lnTo>
                      <a:pt x="60" y="263"/>
                    </a:lnTo>
                    <a:lnTo>
                      <a:pt x="63" y="258"/>
                    </a:lnTo>
                    <a:lnTo>
                      <a:pt x="81" y="254"/>
                    </a:lnTo>
                    <a:lnTo>
                      <a:pt x="94" y="256"/>
                    </a:lnTo>
                    <a:lnTo>
                      <a:pt x="100" y="249"/>
                    </a:lnTo>
                    <a:lnTo>
                      <a:pt x="107" y="235"/>
                    </a:lnTo>
                    <a:lnTo>
                      <a:pt x="138" y="226"/>
                    </a:lnTo>
                    <a:lnTo>
                      <a:pt x="144" y="220"/>
                    </a:lnTo>
                    <a:lnTo>
                      <a:pt x="143" y="207"/>
                    </a:lnTo>
                    <a:lnTo>
                      <a:pt x="154" y="190"/>
                    </a:lnTo>
                    <a:lnTo>
                      <a:pt x="162" y="191"/>
                    </a:lnTo>
                    <a:lnTo>
                      <a:pt x="166" y="201"/>
                    </a:lnTo>
                    <a:lnTo>
                      <a:pt x="174" y="222"/>
                    </a:lnTo>
                    <a:lnTo>
                      <a:pt x="181" y="217"/>
                    </a:lnTo>
                    <a:lnTo>
                      <a:pt x="187" y="196"/>
                    </a:lnTo>
                    <a:lnTo>
                      <a:pt x="171" y="171"/>
                    </a:lnTo>
                    <a:lnTo>
                      <a:pt x="155" y="151"/>
                    </a:lnTo>
                    <a:lnTo>
                      <a:pt x="141" y="118"/>
                    </a:lnTo>
                    <a:lnTo>
                      <a:pt x="167" y="69"/>
                    </a:lnTo>
                    <a:lnTo>
                      <a:pt x="189" y="50"/>
                    </a:lnTo>
                    <a:lnTo>
                      <a:pt x="214" y="19"/>
                    </a:lnTo>
                    <a:lnTo>
                      <a:pt x="238" y="0"/>
                    </a:lnTo>
                    <a:lnTo>
                      <a:pt x="244" y="14"/>
                    </a:lnTo>
                    <a:lnTo>
                      <a:pt x="248" y="25"/>
                    </a:lnTo>
                    <a:lnTo>
                      <a:pt x="254" y="32"/>
                    </a:lnTo>
                    <a:lnTo>
                      <a:pt x="257" y="39"/>
                    </a:lnTo>
                    <a:lnTo>
                      <a:pt x="263" y="44"/>
                    </a:lnTo>
                    <a:lnTo>
                      <a:pt x="274" y="45"/>
                    </a:lnTo>
                    <a:lnTo>
                      <a:pt x="279" y="57"/>
                    </a:lnTo>
                    <a:lnTo>
                      <a:pt x="286" y="56"/>
                    </a:lnTo>
                    <a:lnTo>
                      <a:pt x="294" y="56"/>
                    </a:lnTo>
                    <a:lnTo>
                      <a:pt x="305" y="56"/>
                    </a:lnTo>
                    <a:lnTo>
                      <a:pt x="317" y="60"/>
                    </a:lnTo>
                    <a:lnTo>
                      <a:pt x="324" y="65"/>
                    </a:lnTo>
                    <a:lnTo>
                      <a:pt x="331" y="74"/>
                    </a:lnTo>
                    <a:lnTo>
                      <a:pt x="337" y="80"/>
                    </a:lnTo>
                    <a:lnTo>
                      <a:pt x="343" y="82"/>
                    </a:lnTo>
                    <a:lnTo>
                      <a:pt x="351" y="81"/>
                    </a:lnTo>
                    <a:lnTo>
                      <a:pt x="357" y="80"/>
                    </a:lnTo>
                    <a:lnTo>
                      <a:pt x="364" y="80"/>
                    </a:lnTo>
                    <a:lnTo>
                      <a:pt x="365" y="80"/>
                    </a:lnTo>
                    <a:lnTo>
                      <a:pt x="369" y="83"/>
                    </a:lnTo>
                    <a:lnTo>
                      <a:pt x="369" y="88"/>
                    </a:lnTo>
                    <a:lnTo>
                      <a:pt x="368" y="90"/>
                    </a:lnTo>
                    <a:lnTo>
                      <a:pt x="360" y="94"/>
                    </a:lnTo>
                    <a:lnTo>
                      <a:pt x="355" y="97"/>
                    </a:lnTo>
                    <a:lnTo>
                      <a:pt x="354" y="102"/>
                    </a:lnTo>
                    <a:lnTo>
                      <a:pt x="354" y="131"/>
                    </a:lnTo>
                    <a:lnTo>
                      <a:pt x="356" y="133"/>
                    </a:lnTo>
                    <a:lnTo>
                      <a:pt x="362" y="135"/>
                    </a:lnTo>
                    <a:lnTo>
                      <a:pt x="365" y="137"/>
                    </a:lnTo>
                    <a:lnTo>
                      <a:pt x="372" y="140"/>
                    </a:lnTo>
                    <a:lnTo>
                      <a:pt x="376" y="143"/>
                    </a:lnTo>
                    <a:lnTo>
                      <a:pt x="378" y="154"/>
                    </a:lnTo>
                    <a:lnTo>
                      <a:pt x="379" y="167"/>
                    </a:lnTo>
                    <a:lnTo>
                      <a:pt x="376" y="172"/>
                    </a:lnTo>
                    <a:lnTo>
                      <a:pt x="372" y="182"/>
                    </a:lnTo>
                    <a:lnTo>
                      <a:pt x="364" y="184"/>
                    </a:lnTo>
                    <a:lnTo>
                      <a:pt x="351" y="186"/>
                    </a:lnTo>
                    <a:lnTo>
                      <a:pt x="344" y="189"/>
                    </a:lnTo>
                    <a:lnTo>
                      <a:pt x="340" y="188"/>
                    </a:lnTo>
                    <a:lnTo>
                      <a:pt x="337" y="185"/>
                    </a:lnTo>
                    <a:lnTo>
                      <a:pt x="331" y="183"/>
                    </a:lnTo>
                    <a:lnTo>
                      <a:pt x="317" y="189"/>
                    </a:lnTo>
                    <a:lnTo>
                      <a:pt x="304" y="192"/>
                    </a:lnTo>
                    <a:lnTo>
                      <a:pt x="298" y="198"/>
                    </a:lnTo>
                    <a:lnTo>
                      <a:pt x="284" y="193"/>
                    </a:lnTo>
                    <a:lnTo>
                      <a:pt x="274" y="189"/>
                    </a:lnTo>
                    <a:lnTo>
                      <a:pt x="262" y="188"/>
                    </a:lnTo>
                    <a:lnTo>
                      <a:pt x="254" y="194"/>
                    </a:lnTo>
                    <a:lnTo>
                      <a:pt x="250" y="204"/>
                    </a:lnTo>
                    <a:lnTo>
                      <a:pt x="248" y="211"/>
                    </a:lnTo>
                    <a:lnTo>
                      <a:pt x="246" y="240"/>
                    </a:lnTo>
                    <a:lnTo>
                      <a:pt x="236" y="237"/>
                    </a:lnTo>
                    <a:lnTo>
                      <a:pt x="225" y="230"/>
                    </a:lnTo>
                    <a:lnTo>
                      <a:pt x="216" y="224"/>
                    </a:lnTo>
                    <a:lnTo>
                      <a:pt x="209" y="226"/>
                    </a:lnTo>
                    <a:lnTo>
                      <a:pt x="208" y="237"/>
                    </a:lnTo>
                    <a:lnTo>
                      <a:pt x="213" y="252"/>
                    </a:lnTo>
                    <a:lnTo>
                      <a:pt x="213" y="266"/>
                    </a:lnTo>
                    <a:lnTo>
                      <a:pt x="213" y="270"/>
                    </a:lnTo>
                    <a:lnTo>
                      <a:pt x="203" y="271"/>
                    </a:lnTo>
                    <a:lnTo>
                      <a:pt x="197" y="272"/>
                    </a:lnTo>
                    <a:lnTo>
                      <a:pt x="197" y="276"/>
                    </a:lnTo>
                    <a:lnTo>
                      <a:pt x="190" y="284"/>
                    </a:lnTo>
                    <a:lnTo>
                      <a:pt x="182" y="287"/>
                    </a:lnTo>
                    <a:lnTo>
                      <a:pt x="173" y="289"/>
                    </a:lnTo>
                    <a:lnTo>
                      <a:pt x="167" y="289"/>
                    </a:lnTo>
                    <a:lnTo>
                      <a:pt x="165" y="295"/>
                    </a:lnTo>
                    <a:lnTo>
                      <a:pt x="159" y="293"/>
                    </a:lnTo>
                    <a:lnTo>
                      <a:pt x="155" y="290"/>
                    </a:lnTo>
                    <a:lnTo>
                      <a:pt x="150" y="300"/>
                    </a:lnTo>
                    <a:lnTo>
                      <a:pt x="147" y="303"/>
                    </a:lnTo>
                    <a:lnTo>
                      <a:pt x="142" y="315"/>
                    </a:lnTo>
                    <a:lnTo>
                      <a:pt x="139" y="322"/>
                    </a:lnTo>
                    <a:lnTo>
                      <a:pt x="137" y="328"/>
                    </a:lnTo>
                    <a:lnTo>
                      <a:pt x="126" y="327"/>
                    </a:lnTo>
                    <a:lnTo>
                      <a:pt x="110" y="326"/>
                    </a:lnTo>
                    <a:lnTo>
                      <a:pt x="100" y="329"/>
                    </a:lnTo>
                    <a:lnTo>
                      <a:pt x="94" y="332"/>
                    </a:lnTo>
                    <a:lnTo>
                      <a:pt x="91" y="337"/>
                    </a:lnTo>
                    <a:lnTo>
                      <a:pt x="90" y="338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17" name="Freeform 49"/>
              <p:cNvSpPr>
                <a:spLocks noChangeAspect="1"/>
              </p:cNvSpPr>
              <p:nvPr userDrawn="1"/>
            </p:nvSpPr>
            <p:spPr bwMode="auto">
              <a:xfrm>
                <a:off x="976" y="2993"/>
                <a:ext cx="111" cy="175"/>
              </a:xfrm>
              <a:custGeom>
                <a:avLst/>
                <a:gdLst/>
                <a:ahLst/>
                <a:cxnLst>
                  <a:cxn ang="0">
                    <a:pos x="47" y="522"/>
                  </a:cxn>
                  <a:cxn ang="0">
                    <a:pos x="36" y="513"/>
                  </a:cxn>
                  <a:cxn ang="0">
                    <a:pos x="25" y="496"/>
                  </a:cxn>
                  <a:cxn ang="0">
                    <a:pos x="5" y="473"/>
                  </a:cxn>
                  <a:cxn ang="0">
                    <a:pos x="0" y="453"/>
                  </a:cxn>
                  <a:cxn ang="0">
                    <a:pos x="9" y="457"/>
                  </a:cxn>
                  <a:cxn ang="0">
                    <a:pos x="26" y="449"/>
                  </a:cxn>
                  <a:cxn ang="0">
                    <a:pos x="32" y="438"/>
                  </a:cxn>
                  <a:cxn ang="0">
                    <a:pos x="50" y="423"/>
                  </a:cxn>
                  <a:cxn ang="0">
                    <a:pos x="73" y="416"/>
                  </a:cxn>
                  <a:cxn ang="0">
                    <a:pos x="81" y="395"/>
                  </a:cxn>
                  <a:cxn ang="0">
                    <a:pos x="75" y="367"/>
                  </a:cxn>
                  <a:cxn ang="0">
                    <a:pos x="79" y="341"/>
                  </a:cxn>
                  <a:cxn ang="0">
                    <a:pos x="77" y="314"/>
                  </a:cxn>
                  <a:cxn ang="0">
                    <a:pos x="77" y="296"/>
                  </a:cxn>
                  <a:cxn ang="0">
                    <a:pos x="75" y="276"/>
                  </a:cxn>
                  <a:cxn ang="0">
                    <a:pos x="91" y="268"/>
                  </a:cxn>
                  <a:cxn ang="0">
                    <a:pos x="106" y="266"/>
                  </a:cxn>
                  <a:cxn ang="0">
                    <a:pos x="108" y="245"/>
                  </a:cxn>
                  <a:cxn ang="0">
                    <a:pos x="93" y="231"/>
                  </a:cxn>
                  <a:cxn ang="0">
                    <a:pos x="77" y="230"/>
                  </a:cxn>
                  <a:cxn ang="0">
                    <a:pos x="64" y="214"/>
                  </a:cxn>
                  <a:cxn ang="0">
                    <a:pos x="68" y="192"/>
                  </a:cxn>
                  <a:cxn ang="0">
                    <a:pos x="73" y="175"/>
                  </a:cxn>
                  <a:cxn ang="0">
                    <a:pos x="60" y="170"/>
                  </a:cxn>
                  <a:cxn ang="0">
                    <a:pos x="59" y="155"/>
                  </a:cxn>
                  <a:cxn ang="0">
                    <a:pos x="75" y="143"/>
                  </a:cxn>
                  <a:cxn ang="0">
                    <a:pos x="81" y="126"/>
                  </a:cxn>
                  <a:cxn ang="0">
                    <a:pos x="87" y="115"/>
                  </a:cxn>
                  <a:cxn ang="0">
                    <a:pos x="98" y="123"/>
                  </a:cxn>
                  <a:cxn ang="0">
                    <a:pos x="121" y="127"/>
                  </a:cxn>
                  <a:cxn ang="0">
                    <a:pos x="142" y="122"/>
                  </a:cxn>
                  <a:cxn ang="0">
                    <a:pos x="150" y="102"/>
                  </a:cxn>
                  <a:cxn ang="0">
                    <a:pos x="161" y="85"/>
                  </a:cxn>
                  <a:cxn ang="0">
                    <a:pos x="170" y="34"/>
                  </a:cxn>
                  <a:cxn ang="0">
                    <a:pos x="166" y="8"/>
                  </a:cxn>
                  <a:cxn ang="0">
                    <a:pos x="186" y="7"/>
                  </a:cxn>
                  <a:cxn ang="0">
                    <a:pos x="203" y="0"/>
                  </a:cxn>
                  <a:cxn ang="0">
                    <a:pos x="212" y="10"/>
                  </a:cxn>
                  <a:cxn ang="0">
                    <a:pos x="221" y="25"/>
                  </a:cxn>
                  <a:cxn ang="0">
                    <a:pos x="230" y="28"/>
                  </a:cxn>
                  <a:cxn ang="0">
                    <a:pos x="244" y="18"/>
                  </a:cxn>
                  <a:cxn ang="0">
                    <a:pos x="257" y="35"/>
                  </a:cxn>
                  <a:cxn ang="0">
                    <a:pos x="269" y="45"/>
                  </a:cxn>
                  <a:cxn ang="0">
                    <a:pos x="281" y="54"/>
                  </a:cxn>
                  <a:cxn ang="0">
                    <a:pos x="287" y="71"/>
                  </a:cxn>
                  <a:cxn ang="0">
                    <a:pos x="249" y="94"/>
                  </a:cxn>
                  <a:cxn ang="0">
                    <a:pos x="247" y="135"/>
                  </a:cxn>
                  <a:cxn ang="0">
                    <a:pos x="222" y="156"/>
                  </a:cxn>
                  <a:cxn ang="0">
                    <a:pos x="216" y="182"/>
                  </a:cxn>
                  <a:cxn ang="0">
                    <a:pos x="224" y="216"/>
                  </a:cxn>
                  <a:cxn ang="0">
                    <a:pos x="260" y="237"/>
                  </a:cxn>
                  <a:cxn ang="0">
                    <a:pos x="296" y="243"/>
                  </a:cxn>
                  <a:cxn ang="0">
                    <a:pos x="323" y="240"/>
                  </a:cxn>
                  <a:cxn ang="0">
                    <a:pos x="323" y="337"/>
                  </a:cxn>
                  <a:cxn ang="0">
                    <a:pos x="285" y="347"/>
                  </a:cxn>
                  <a:cxn ang="0">
                    <a:pos x="239" y="342"/>
                  </a:cxn>
                  <a:cxn ang="0">
                    <a:pos x="159" y="360"/>
                  </a:cxn>
                  <a:cxn ang="0">
                    <a:pos x="134" y="391"/>
                  </a:cxn>
                  <a:cxn ang="0">
                    <a:pos x="125" y="406"/>
                  </a:cxn>
                  <a:cxn ang="0">
                    <a:pos x="120" y="441"/>
                  </a:cxn>
                  <a:cxn ang="0">
                    <a:pos x="80" y="472"/>
                  </a:cxn>
                  <a:cxn ang="0">
                    <a:pos x="56" y="513"/>
                  </a:cxn>
                </a:cxnLst>
                <a:rect l="0" t="0" r="r" b="b"/>
                <a:pathLst>
                  <a:path w="332" h="525">
                    <a:moveTo>
                      <a:pt x="50" y="525"/>
                    </a:moveTo>
                    <a:lnTo>
                      <a:pt x="47" y="522"/>
                    </a:lnTo>
                    <a:lnTo>
                      <a:pt x="39" y="519"/>
                    </a:lnTo>
                    <a:lnTo>
                      <a:pt x="36" y="513"/>
                    </a:lnTo>
                    <a:lnTo>
                      <a:pt x="28" y="505"/>
                    </a:lnTo>
                    <a:lnTo>
                      <a:pt x="25" y="496"/>
                    </a:lnTo>
                    <a:lnTo>
                      <a:pt x="16" y="487"/>
                    </a:lnTo>
                    <a:lnTo>
                      <a:pt x="5" y="473"/>
                    </a:lnTo>
                    <a:lnTo>
                      <a:pt x="3" y="464"/>
                    </a:lnTo>
                    <a:lnTo>
                      <a:pt x="0" y="453"/>
                    </a:lnTo>
                    <a:lnTo>
                      <a:pt x="2" y="454"/>
                    </a:lnTo>
                    <a:lnTo>
                      <a:pt x="9" y="457"/>
                    </a:lnTo>
                    <a:lnTo>
                      <a:pt x="11" y="450"/>
                    </a:lnTo>
                    <a:lnTo>
                      <a:pt x="26" y="449"/>
                    </a:lnTo>
                    <a:lnTo>
                      <a:pt x="26" y="445"/>
                    </a:lnTo>
                    <a:lnTo>
                      <a:pt x="32" y="438"/>
                    </a:lnTo>
                    <a:lnTo>
                      <a:pt x="42" y="432"/>
                    </a:lnTo>
                    <a:lnTo>
                      <a:pt x="50" y="423"/>
                    </a:lnTo>
                    <a:lnTo>
                      <a:pt x="60" y="418"/>
                    </a:lnTo>
                    <a:lnTo>
                      <a:pt x="73" y="416"/>
                    </a:lnTo>
                    <a:lnTo>
                      <a:pt x="79" y="410"/>
                    </a:lnTo>
                    <a:lnTo>
                      <a:pt x="81" y="395"/>
                    </a:lnTo>
                    <a:lnTo>
                      <a:pt x="77" y="381"/>
                    </a:lnTo>
                    <a:lnTo>
                      <a:pt x="75" y="367"/>
                    </a:lnTo>
                    <a:lnTo>
                      <a:pt x="77" y="356"/>
                    </a:lnTo>
                    <a:lnTo>
                      <a:pt x="79" y="341"/>
                    </a:lnTo>
                    <a:lnTo>
                      <a:pt x="80" y="327"/>
                    </a:lnTo>
                    <a:lnTo>
                      <a:pt x="77" y="314"/>
                    </a:lnTo>
                    <a:lnTo>
                      <a:pt x="83" y="308"/>
                    </a:lnTo>
                    <a:lnTo>
                      <a:pt x="77" y="296"/>
                    </a:lnTo>
                    <a:lnTo>
                      <a:pt x="71" y="285"/>
                    </a:lnTo>
                    <a:lnTo>
                      <a:pt x="75" y="276"/>
                    </a:lnTo>
                    <a:lnTo>
                      <a:pt x="80" y="265"/>
                    </a:lnTo>
                    <a:lnTo>
                      <a:pt x="91" y="268"/>
                    </a:lnTo>
                    <a:lnTo>
                      <a:pt x="100" y="270"/>
                    </a:lnTo>
                    <a:lnTo>
                      <a:pt x="106" y="266"/>
                    </a:lnTo>
                    <a:lnTo>
                      <a:pt x="108" y="256"/>
                    </a:lnTo>
                    <a:lnTo>
                      <a:pt x="108" y="245"/>
                    </a:lnTo>
                    <a:lnTo>
                      <a:pt x="100" y="239"/>
                    </a:lnTo>
                    <a:lnTo>
                      <a:pt x="93" y="231"/>
                    </a:lnTo>
                    <a:lnTo>
                      <a:pt x="85" y="232"/>
                    </a:lnTo>
                    <a:lnTo>
                      <a:pt x="77" y="230"/>
                    </a:lnTo>
                    <a:lnTo>
                      <a:pt x="71" y="223"/>
                    </a:lnTo>
                    <a:lnTo>
                      <a:pt x="64" y="214"/>
                    </a:lnTo>
                    <a:lnTo>
                      <a:pt x="65" y="203"/>
                    </a:lnTo>
                    <a:lnTo>
                      <a:pt x="68" y="192"/>
                    </a:lnTo>
                    <a:lnTo>
                      <a:pt x="73" y="184"/>
                    </a:lnTo>
                    <a:lnTo>
                      <a:pt x="73" y="175"/>
                    </a:lnTo>
                    <a:lnTo>
                      <a:pt x="66" y="173"/>
                    </a:lnTo>
                    <a:lnTo>
                      <a:pt x="60" y="170"/>
                    </a:lnTo>
                    <a:lnTo>
                      <a:pt x="57" y="163"/>
                    </a:lnTo>
                    <a:lnTo>
                      <a:pt x="59" y="155"/>
                    </a:lnTo>
                    <a:lnTo>
                      <a:pt x="69" y="148"/>
                    </a:lnTo>
                    <a:lnTo>
                      <a:pt x="75" y="143"/>
                    </a:lnTo>
                    <a:lnTo>
                      <a:pt x="81" y="135"/>
                    </a:lnTo>
                    <a:lnTo>
                      <a:pt x="81" y="126"/>
                    </a:lnTo>
                    <a:lnTo>
                      <a:pt x="81" y="118"/>
                    </a:lnTo>
                    <a:lnTo>
                      <a:pt x="87" y="115"/>
                    </a:lnTo>
                    <a:lnTo>
                      <a:pt x="92" y="119"/>
                    </a:lnTo>
                    <a:lnTo>
                      <a:pt x="98" y="123"/>
                    </a:lnTo>
                    <a:lnTo>
                      <a:pt x="109" y="123"/>
                    </a:lnTo>
                    <a:lnTo>
                      <a:pt x="121" y="127"/>
                    </a:lnTo>
                    <a:lnTo>
                      <a:pt x="132" y="128"/>
                    </a:lnTo>
                    <a:lnTo>
                      <a:pt x="142" y="122"/>
                    </a:lnTo>
                    <a:lnTo>
                      <a:pt x="147" y="112"/>
                    </a:lnTo>
                    <a:lnTo>
                      <a:pt x="150" y="102"/>
                    </a:lnTo>
                    <a:lnTo>
                      <a:pt x="157" y="96"/>
                    </a:lnTo>
                    <a:lnTo>
                      <a:pt x="161" y="85"/>
                    </a:lnTo>
                    <a:lnTo>
                      <a:pt x="168" y="56"/>
                    </a:lnTo>
                    <a:lnTo>
                      <a:pt x="170" y="34"/>
                    </a:lnTo>
                    <a:lnTo>
                      <a:pt x="168" y="24"/>
                    </a:lnTo>
                    <a:lnTo>
                      <a:pt x="166" y="8"/>
                    </a:lnTo>
                    <a:lnTo>
                      <a:pt x="175" y="10"/>
                    </a:lnTo>
                    <a:lnTo>
                      <a:pt x="186" y="7"/>
                    </a:lnTo>
                    <a:lnTo>
                      <a:pt x="194" y="6"/>
                    </a:lnTo>
                    <a:lnTo>
                      <a:pt x="203" y="0"/>
                    </a:lnTo>
                    <a:lnTo>
                      <a:pt x="206" y="0"/>
                    </a:lnTo>
                    <a:lnTo>
                      <a:pt x="212" y="10"/>
                    </a:lnTo>
                    <a:lnTo>
                      <a:pt x="216" y="17"/>
                    </a:lnTo>
                    <a:lnTo>
                      <a:pt x="221" y="25"/>
                    </a:lnTo>
                    <a:lnTo>
                      <a:pt x="225" y="29"/>
                    </a:lnTo>
                    <a:lnTo>
                      <a:pt x="230" y="28"/>
                    </a:lnTo>
                    <a:lnTo>
                      <a:pt x="240" y="22"/>
                    </a:lnTo>
                    <a:lnTo>
                      <a:pt x="244" y="18"/>
                    </a:lnTo>
                    <a:lnTo>
                      <a:pt x="250" y="27"/>
                    </a:lnTo>
                    <a:lnTo>
                      <a:pt x="257" y="35"/>
                    </a:lnTo>
                    <a:lnTo>
                      <a:pt x="263" y="40"/>
                    </a:lnTo>
                    <a:lnTo>
                      <a:pt x="269" y="45"/>
                    </a:lnTo>
                    <a:lnTo>
                      <a:pt x="275" y="48"/>
                    </a:lnTo>
                    <a:lnTo>
                      <a:pt x="281" y="54"/>
                    </a:lnTo>
                    <a:lnTo>
                      <a:pt x="285" y="62"/>
                    </a:lnTo>
                    <a:lnTo>
                      <a:pt x="287" y="71"/>
                    </a:lnTo>
                    <a:lnTo>
                      <a:pt x="265" y="80"/>
                    </a:lnTo>
                    <a:lnTo>
                      <a:pt x="249" y="94"/>
                    </a:lnTo>
                    <a:lnTo>
                      <a:pt x="246" y="111"/>
                    </a:lnTo>
                    <a:lnTo>
                      <a:pt x="247" y="135"/>
                    </a:lnTo>
                    <a:lnTo>
                      <a:pt x="240" y="142"/>
                    </a:lnTo>
                    <a:lnTo>
                      <a:pt x="222" y="156"/>
                    </a:lnTo>
                    <a:lnTo>
                      <a:pt x="217" y="167"/>
                    </a:lnTo>
                    <a:lnTo>
                      <a:pt x="216" y="182"/>
                    </a:lnTo>
                    <a:lnTo>
                      <a:pt x="217" y="201"/>
                    </a:lnTo>
                    <a:lnTo>
                      <a:pt x="224" y="216"/>
                    </a:lnTo>
                    <a:lnTo>
                      <a:pt x="239" y="225"/>
                    </a:lnTo>
                    <a:lnTo>
                      <a:pt x="260" y="237"/>
                    </a:lnTo>
                    <a:lnTo>
                      <a:pt x="279" y="243"/>
                    </a:lnTo>
                    <a:lnTo>
                      <a:pt x="296" y="243"/>
                    </a:lnTo>
                    <a:lnTo>
                      <a:pt x="313" y="243"/>
                    </a:lnTo>
                    <a:lnTo>
                      <a:pt x="323" y="240"/>
                    </a:lnTo>
                    <a:lnTo>
                      <a:pt x="332" y="281"/>
                    </a:lnTo>
                    <a:lnTo>
                      <a:pt x="323" y="337"/>
                    </a:lnTo>
                    <a:lnTo>
                      <a:pt x="315" y="343"/>
                    </a:lnTo>
                    <a:lnTo>
                      <a:pt x="285" y="347"/>
                    </a:lnTo>
                    <a:lnTo>
                      <a:pt x="246" y="346"/>
                    </a:lnTo>
                    <a:lnTo>
                      <a:pt x="239" y="342"/>
                    </a:lnTo>
                    <a:lnTo>
                      <a:pt x="195" y="347"/>
                    </a:lnTo>
                    <a:lnTo>
                      <a:pt x="159" y="360"/>
                    </a:lnTo>
                    <a:lnTo>
                      <a:pt x="147" y="372"/>
                    </a:lnTo>
                    <a:lnTo>
                      <a:pt x="134" y="391"/>
                    </a:lnTo>
                    <a:lnTo>
                      <a:pt x="128" y="399"/>
                    </a:lnTo>
                    <a:lnTo>
                      <a:pt x="125" y="406"/>
                    </a:lnTo>
                    <a:lnTo>
                      <a:pt x="123" y="434"/>
                    </a:lnTo>
                    <a:lnTo>
                      <a:pt x="120" y="441"/>
                    </a:lnTo>
                    <a:lnTo>
                      <a:pt x="88" y="463"/>
                    </a:lnTo>
                    <a:lnTo>
                      <a:pt x="80" y="472"/>
                    </a:lnTo>
                    <a:lnTo>
                      <a:pt x="68" y="493"/>
                    </a:lnTo>
                    <a:lnTo>
                      <a:pt x="56" y="513"/>
                    </a:lnTo>
                    <a:lnTo>
                      <a:pt x="50" y="525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18" name="Freeform 50"/>
              <p:cNvSpPr>
                <a:spLocks noChangeAspect="1"/>
              </p:cNvSpPr>
              <p:nvPr userDrawn="1"/>
            </p:nvSpPr>
            <p:spPr bwMode="auto">
              <a:xfrm>
                <a:off x="967" y="2938"/>
                <a:ext cx="67" cy="109"/>
              </a:xfrm>
              <a:custGeom>
                <a:avLst/>
                <a:gdLst/>
                <a:ahLst/>
                <a:cxnLst>
                  <a:cxn ang="0">
                    <a:pos x="82" y="323"/>
                  </a:cxn>
                  <a:cxn ang="0">
                    <a:pos x="70" y="303"/>
                  </a:cxn>
                  <a:cxn ang="0">
                    <a:pos x="54" y="289"/>
                  </a:cxn>
                  <a:cxn ang="0">
                    <a:pos x="49" y="280"/>
                  </a:cxn>
                  <a:cxn ang="0">
                    <a:pos x="35" y="281"/>
                  </a:cxn>
                  <a:cxn ang="0">
                    <a:pos x="31" y="259"/>
                  </a:cxn>
                  <a:cxn ang="0">
                    <a:pos x="21" y="238"/>
                  </a:cxn>
                  <a:cxn ang="0">
                    <a:pos x="20" y="209"/>
                  </a:cxn>
                  <a:cxn ang="0">
                    <a:pos x="26" y="182"/>
                  </a:cxn>
                  <a:cxn ang="0">
                    <a:pos x="23" y="158"/>
                  </a:cxn>
                  <a:cxn ang="0">
                    <a:pos x="21" y="135"/>
                  </a:cxn>
                  <a:cxn ang="0">
                    <a:pos x="4" y="125"/>
                  </a:cxn>
                  <a:cxn ang="0">
                    <a:pos x="1" y="113"/>
                  </a:cxn>
                  <a:cxn ang="0">
                    <a:pos x="10" y="105"/>
                  </a:cxn>
                  <a:cxn ang="0">
                    <a:pos x="36" y="103"/>
                  </a:cxn>
                  <a:cxn ang="0">
                    <a:pos x="49" y="98"/>
                  </a:cxn>
                  <a:cxn ang="0">
                    <a:pos x="57" y="79"/>
                  </a:cxn>
                  <a:cxn ang="0">
                    <a:pos x="65" y="66"/>
                  </a:cxn>
                  <a:cxn ang="0">
                    <a:pos x="75" y="71"/>
                  </a:cxn>
                  <a:cxn ang="0">
                    <a:pos x="83" y="65"/>
                  </a:cxn>
                  <a:cxn ang="0">
                    <a:pos x="100" y="60"/>
                  </a:cxn>
                  <a:cxn ang="0">
                    <a:pos x="107" y="48"/>
                  </a:cxn>
                  <a:cxn ang="0">
                    <a:pos x="123" y="46"/>
                  </a:cxn>
                  <a:cxn ang="0">
                    <a:pos x="123" y="28"/>
                  </a:cxn>
                  <a:cxn ang="0">
                    <a:pos x="119" y="2"/>
                  </a:cxn>
                  <a:cxn ang="0">
                    <a:pos x="135" y="6"/>
                  </a:cxn>
                  <a:cxn ang="0">
                    <a:pos x="156" y="16"/>
                  </a:cxn>
                  <a:cxn ang="0">
                    <a:pos x="163" y="27"/>
                  </a:cxn>
                  <a:cxn ang="0">
                    <a:pos x="171" y="28"/>
                  </a:cxn>
                  <a:cxn ang="0">
                    <a:pos x="172" y="41"/>
                  </a:cxn>
                  <a:cxn ang="0">
                    <a:pos x="179" y="56"/>
                  </a:cxn>
                  <a:cxn ang="0">
                    <a:pos x="185" y="68"/>
                  </a:cxn>
                  <a:cxn ang="0">
                    <a:pos x="190" y="79"/>
                  </a:cxn>
                  <a:cxn ang="0">
                    <a:pos x="197" y="99"/>
                  </a:cxn>
                  <a:cxn ang="0">
                    <a:pos x="200" y="116"/>
                  </a:cxn>
                  <a:cxn ang="0">
                    <a:pos x="192" y="134"/>
                  </a:cxn>
                  <a:cxn ang="0">
                    <a:pos x="185" y="164"/>
                  </a:cxn>
                  <a:cxn ang="0">
                    <a:pos x="192" y="172"/>
                  </a:cxn>
                  <a:cxn ang="0">
                    <a:pos x="196" y="198"/>
                  </a:cxn>
                  <a:cxn ang="0">
                    <a:pos x="187" y="249"/>
                  </a:cxn>
                  <a:cxn ang="0">
                    <a:pos x="176" y="266"/>
                  </a:cxn>
                  <a:cxn ang="0">
                    <a:pos x="168" y="286"/>
                  </a:cxn>
                  <a:cxn ang="0">
                    <a:pos x="147" y="291"/>
                  </a:cxn>
                  <a:cxn ang="0">
                    <a:pos x="124" y="287"/>
                  </a:cxn>
                  <a:cxn ang="0">
                    <a:pos x="113" y="279"/>
                  </a:cxn>
                  <a:cxn ang="0">
                    <a:pos x="107" y="290"/>
                  </a:cxn>
                  <a:cxn ang="0">
                    <a:pos x="101" y="307"/>
                  </a:cxn>
                  <a:cxn ang="0">
                    <a:pos x="85" y="319"/>
                  </a:cxn>
                </a:cxnLst>
                <a:rect l="0" t="0" r="r" b="b"/>
                <a:pathLst>
                  <a:path w="200" h="327">
                    <a:moveTo>
                      <a:pt x="83" y="327"/>
                    </a:moveTo>
                    <a:lnTo>
                      <a:pt x="82" y="323"/>
                    </a:lnTo>
                    <a:lnTo>
                      <a:pt x="77" y="314"/>
                    </a:lnTo>
                    <a:lnTo>
                      <a:pt x="70" y="303"/>
                    </a:lnTo>
                    <a:lnTo>
                      <a:pt x="58" y="294"/>
                    </a:lnTo>
                    <a:lnTo>
                      <a:pt x="54" y="289"/>
                    </a:lnTo>
                    <a:lnTo>
                      <a:pt x="54" y="281"/>
                    </a:lnTo>
                    <a:lnTo>
                      <a:pt x="49" y="280"/>
                    </a:lnTo>
                    <a:lnTo>
                      <a:pt x="40" y="283"/>
                    </a:lnTo>
                    <a:lnTo>
                      <a:pt x="35" y="281"/>
                    </a:lnTo>
                    <a:lnTo>
                      <a:pt x="33" y="274"/>
                    </a:lnTo>
                    <a:lnTo>
                      <a:pt x="31" y="259"/>
                    </a:lnTo>
                    <a:lnTo>
                      <a:pt x="26" y="251"/>
                    </a:lnTo>
                    <a:lnTo>
                      <a:pt x="21" y="238"/>
                    </a:lnTo>
                    <a:lnTo>
                      <a:pt x="21" y="224"/>
                    </a:lnTo>
                    <a:lnTo>
                      <a:pt x="20" y="209"/>
                    </a:lnTo>
                    <a:lnTo>
                      <a:pt x="24" y="191"/>
                    </a:lnTo>
                    <a:lnTo>
                      <a:pt x="26" y="182"/>
                    </a:lnTo>
                    <a:lnTo>
                      <a:pt x="23" y="172"/>
                    </a:lnTo>
                    <a:lnTo>
                      <a:pt x="23" y="158"/>
                    </a:lnTo>
                    <a:lnTo>
                      <a:pt x="24" y="144"/>
                    </a:lnTo>
                    <a:lnTo>
                      <a:pt x="21" y="135"/>
                    </a:lnTo>
                    <a:lnTo>
                      <a:pt x="14" y="129"/>
                    </a:lnTo>
                    <a:lnTo>
                      <a:pt x="4" y="125"/>
                    </a:lnTo>
                    <a:lnTo>
                      <a:pt x="0" y="114"/>
                    </a:lnTo>
                    <a:lnTo>
                      <a:pt x="1" y="113"/>
                    </a:lnTo>
                    <a:lnTo>
                      <a:pt x="4" y="108"/>
                    </a:lnTo>
                    <a:lnTo>
                      <a:pt x="10" y="105"/>
                    </a:lnTo>
                    <a:lnTo>
                      <a:pt x="20" y="102"/>
                    </a:lnTo>
                    <a:lnTo>
                      <a:pt x="36" y="103"/>
                    </a:lnTo>
                    <a:lnTo>
                      <a:pt x="47" y="104"/>
                    </a:lnTo>
                    <a:lnTo>
                      <a:pt x="49" y="98"/>
                    </a:lnTo>
                    <a:lnTo>
                      <a:pt x="52" y="91"/>
                    </a:lnTo>
                    <a:lnTo>
                      <a:pt x="57" y="79"/>
                    </a:lnTo>
                    <a:lnTo>
                      <a:pt x="60" y="76"/>
                    </a:lnTo>
                    <a:lnTo>
                      <a:pt x="65" y="66"/>
                    </a:lnTo>
                    <a:lnTo>
                      <a:pt x="69" y="69"/>
                    </a:lnTo>
                    <a:lnTo>
                      <a:pt x="75" y="71"/>
                    </a:lnTo>
                    <a:lnTo>
                      <a:pt x="77" y="65"/>
                    </a:lnTo>
                    <a:lnTo>
                      <a:pt x="83" y="65"/>
                    </a:lnTo>
                    <a:lnTo>
                      <a:pt x="92" y="63"/>
                    </a:lnTo>
                    <a:lnTo>
                      <a:pt x="100" y="60"/>
                    </a:lnTo>
                    <a:lnTo>
                      <a:pt x="107" y="52"/>
                    </a:lnTo>
                    <a:lnTo>
                      <a:pt x="107" y="48"/>
                    </a:lnTo>
                    <a:lnTo>
                      <a:pt x="113" y="47"/>
                    </a:lnTo>
                    <a:lnTo>
                      <a:pt x="123" y="46"/>
                    </a:lnTo>
                    <a:lnTo>
                      <a:pt x="123" y="42"/>
                    </a:lnTo>
                    <a:lnTo>
                      <a:pt x="123" y="28"/>
                    </a:lnTo>
                    <a:lnTo>
                      <a:pt x="118" y="13"/>
                    </a:lnTo>
                    <a:lnTo>
                      <a:pt x="119" y="2"/>
                    </a:lnTo>
                    <a:lnTo>
                      <a:pt x="126" y="0"/>
                    </a:lnTo>
                    <a:lnTo>
                      <a:pt x="135" y="6"/>
                    </a:lnTo>
                    <a:lnTo>
                      <a:pt x="146" y="13"/>
                    </a:lnTo>
                    <a:lnTo>
                      <a:pt x="156" y="16"/>
                    </a:lnTo>
                    <a:lnTo>
                      <a:pt x="158" y="22"/>
                    </a:lnTo>
                    <a:lnTo>
                      <a:pt x="163" y="27"/>
                    </a:lnTo>
                    <a:lnTo>
                      <a:pt x="165" y="29"/>
                    </a:lnTo>
                    <a:lnTo>
                      <a:pt x="171" y="28"/>
                    </a:lnTo>
                    <a:lnTo>
                      <a:pt x="172" y="32"/>
                    </a:lnTo>
                    <a:lnTo>
                      <a:pt x="172" y="41"/>
                    </a:lnTo>
                    <a:lnTo>
                      <a:pt x="174" y="52"/>
                    </a:lnTo>
                    <a:lnTo>
                      <a:pt x="179" y="56"/>
                    </a:lnTo>
                    <a:lnTo>
                      <a:pt x="188" y="58"/>
                    </a:lnTo>
                    <a:lnTo>
                      <a:pt x="185" y="68"/>
                    </a:lnTo>
                    <a:lnTo>
                      <a:pt x="184" y="73"/>
                    </a:lnTo>
                    <a:lnTo>
                      <a:pt x="190" y="79"/>
                    </a:lnTo>
                    <a:lnTo>
                      <a:pt x="194" y="87"/>
                    </a:lnTo>
                    <a:lnTo>
                      <a:pt x="197" y="99"/>
                    </a:lnTo>
                    <a:lnTo>
                      <a:pt x="199" y="111"/>
                    </a:lnTo>
                    <a:lnTo>
                      <a:pt x="200" y="116"/>
                    </a:lnTo>
                    <a:lnTo>
                      <a:pt x="198" y="124"/>
                    </a:lnTo>
                    <a:lnTo>
                      <a:pt x="192" y="134"/>
                    </a:lnTo>
                    <a:lnTo>
                      <a:pt x="188" y="147"/>
                    </a:lnTo>
                    <a:lnTo>
                      <a:pt x="185" y="164"/>
                    </a:lnTo>
                    <a:lnTo>
                      <a:pt x="191" y="171"/>
                    </a:lnTo>
                    <a:lnTo>
                      <a:pt x="192" y="172"/>
                    </a:lnTo>
                    <a:lnTo>
                      <a:pt x="194" y="188"/>
                    </a:lnTo>
                    <a:lnTo>
                      <a:pt x="196" y="198"/>
                    </a:lnTo>
                    <a:lnTo>
                      <a:pt x="194" y="220"/>
                    </a:lnTo>
                    <a:lnTo>
                      <a:pt x="187" y="249"/>
                    </a:lnTo>
                    <a:lnTo>
                      <a:pt x="183" y="260"/>
                    </a:lnTo>
                    <a:lnTo>
                      <a:pt x="176" y="266"/>
                    </a:lnTo>
                    <a:lnTo>
                      <a:pt x="173" y="276"/>
                    </a:lnTo>
                    <a:lnTo>
                      <a:pt x="168" y="286"/>
                    </a:lnTo>
                    <a:lnTo>
                      <a:pt x="158" y="292"/>
                    </a:lnTo>
                    <a:lnTo>
                      <a:pt x="147" y="291"/>
                    </a:lnTo>
                    <a:lnTo>
                      <a:pt x="135" y="287"/>
                    </a:lnTo>
                    <a:lnTo>
                      <a:pt x="124" y="287"/>
                    </a:lnTo>
                    <a:lnTo>
                      <a:pt x="118" y="283"/>
                    </a:lnTo>
                    <a:lnTo>
                      <a:pt x="113" y="279"/>
                    </a:lnTo>
                    <a:lnTo>
                      <a:pt x="107" y="282"/>
                    </a:lnTo>
                    <a:lnTo>
                      <a:pt x="107" y="290"/>
                    </a:lnTo>
                    <a:lnTo>
                      <a:pt x="107" y="299"/>
                    </a:lnTo>
                    <a:lnTo>
                      <a:pt x="101" y="307"/>
                    </a:lnTo>
                    <a:lnTo>
                      <a:pt x="95" y="312"/>
                    </a:lnTo>
                    <a:lnTo>
                      <a:pt x="85" y="319"/>
                    </a:lnTo>
                    <a:lnTo>
                      <a:pt x="83" y="327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19" name="Freeform 51"/>
              <p:cNvSpPr>
                <a:spLocks noChangeAspect="1"/>
              </p:cNvSpPr>
              <p:nvPr userDrawn="1"/>
            </p:nvSpPr>
            <p:spPr bwMode="auto">
              <a:xfrm>
                <a:off x="896" y="3010"/>
                <a:ext cx="67" cy="92"/>
              </a:xfrm>
              <a:custGeom>
                <a:avLst/>
                <a:gdLst/>
                <a:ahLst/>
                <a:cxnLst>
                  <a:cxn ang="0">
                    <a:pos x="0" y="270"/>
                  </a:cxn>
                  <a:cxn ang="0">
                    <a:pos x="18" y="254"/>
                  </a:cxn>
                  <a:cxn ang="0">
                    <a:pos x="48" y="243"/>
                  </a:cxn>
                  <a:cxn ang="0">
                    <a:pos x="84" y="212"/>
                  </a:cxn>
                  <a:cxn ang="0">
                    <a:pos x="112" y="167"/>
                  </a:cxn>
                  <a:cxn ang="0">
                    <a:pos x="108" y="148"/>
                  </a:cxn>
                  <a:cxn ang="0">
                    <a:pos x="115" y="129"/>
                  </a:cxn>
                  <a:cxn ang="0">
                    <a:pos x="115" y="112"/>
                  </a:cxn>
                  <a:cxn ang="0">
                    <a:pos x="110" y="96"/>
                  </a:cxn>
                  <a:cxn ang="0">
                    <a:pos x="115" y="79"/>
                  </a:cxn>
                  <a:cxn ang="0">
                    <a:pos x="112" y="61"/>
                  </a:cxn>
                  <a:cxn ang="0">
                    <a:pos x="86" y="46"/>
                  </a:cxn>
                  <a:cxn ang="0">
                    <a:pos x="87" y="36"/>
                  </a:cxn>
                  <a:cxn ang="0">
                    <a:pos x="84" y="16"/>
                  </a:cxn>
                  <a:cxn ang="0">
                    <a:pos x="87" y="1"/>
                  </a:cxn>
                  <a:cxn ang="0">
                    <a:pos x="116" y="13"/>
                  </a:cxn>
                  <a:cxn ang="0">
                    <a:pos x="128" y="26"/>
                  </a:cxn>
                  <a:cxn ang="0">
                    <a:pos x="136" y="42"/>
                  </a:cxn>
                  <a:cxn ang="0">
                    <a:pos x="150" y="46"/>
                  </a:cxn>
                  <a:cxn ang="0">
                    <a:pos x="152" y="37"/>
                  </a:cxn>
                  <a:cxn ang="0">
                    <a:pos x="161" y="33"/>
                  </a:cxn>
                  <a:cxn ang="0">
                    <a:pos x="173" y="48"/>
                  </a:cxn>
                  <a:cxn ang="0">
                    <a:pos x="183" y="59"/>
                  </a:cxn>
                  <a:cxn ang="0">
                    <a:pos x="193" y="72"/>
                  </a:cxn>
                  <a:cxn ang="0">
                    <a:pos x="200" y="87"/>
                  </a:cxn>
                  <a:cxn ang="0">
                    <a:pos x="203" y="103"/>
                  </a:cxn>
                  <a:cxn ang="0">
                    <a:pos x="191" y="107"/>
                  </a:cxn>
                  <a:cxn ang="0">
                    <a:pos x="189" y="119"/>
                  </a:cxn>
                  <a:cxn ang="0">
                    <a:pos x="182" y="143"/>
                  </a:cxn>
                  <a:cxn ang="0">
                    <a:pos x="188" y="164"/>
                  </a:cxn>
                  <a:cxn ang="0">
                    <a:pos x="186" y="182"/>
                  </a:cxn>
                  <a:cxn ang="0">
                    <a:pos x="186" y="201"/>
                  </a:cxn>
                  <a:cxn ang="0">
                    <a:pos x="186" y="225"/>
                  </a:cxn>
                  <a:cxn ang="0">
                    <a:pos x="166" y="237"/>
                  </a:cxn>
                  <a:cxn ang="0">
                    <a:pos x="149" y="242"/>
                  </a:cxn>
                  <a:cxn ang="0">
                    <a:pos x="132" y="252"/>
                  </a:cxn>
                  <a:cxn ang="0">
                    <a:pos x="114" y="255"/>
                  </a:cxn>
                  <a:cxn ang="0">
                    <a:pos x="99" y="255"/>
                  </a:cxn>
                  <a:cxn ang="0">
                    <a:pos x="87" y="266"/>
                  </a:cxn>
                  <a:cxn ang="0">
                    <a:pos x="61" y="266"/>
                  </a:cxn>
                  <a:cxn ang="0">
                    <a:pos x="46" y="275"/>
                  </a:cxn>
                  <a:cxn ang="0">
                    <a:pos x="25" y="274"/>
                  </a:cxn>
                  <a:cxn ang="0">
                    <a:pos x="0" y="272"/>
                  </a:cxn>
                </a:cxnLst>
                <a:rect l="0" t="0" r="r" b="b"/>
                <a:pathLst>
                  <a:path w="203" h="277">
                    <a:moveTo>
                      <a:pt x="0" y="272"/>
                    </a:moveTo>
                    <a:lnTo>
                      <a:pt x="0" y="270"/>
                    </a:lnTo>
                    <a:lnTo>
                      <a:pt x="11" y="262"/>
                    </a:lnTo>
                    <a:lnTo>
                      <a:pt x="18" y="254"/>
                    </a:lnTo>
                    <a:lnTo>
                      <a:pt x="29" y="251"/>
                    </a:lnTo>
                    <a:lnTo>
                      <a:pt x="48" y="243"/>
                    </a:lnTo>
                    <a:lnTo>
                      <a:pt x="66" y="228"/>
                    </a:lnTo>
                    <a:lnTo>
                      <a:pt x="84" y="212"/>
                    </a:lnTo>
                    <a:lnTo>
                      <a:pt x="96" y="190"/>
                    </a:lnTo>
                    <a:lnTo>
                      <a:pt x="112" y="167"/>
                    </a:lnTo>
                    <a:lnTo>
                      <a:pt x="114" y="157"/>
                    </a:lnTo>
                    <a:lnTo>
                      <a:pt x="108" y="148"/>
                    </a:lnTo>
                    <a:lnTo>
                      <a:pt x="115" y="138"/>
                    </a:lnTo>
                    <a:lnTo>
                      <a:pt x="115" y="129"/>
                    </a:lnTo>
                    <a:lnTo>
                      <a:pt x="116" y="122"/>
                    </a:lnTo>
                    <a:lnTo>
                      <a:pt x="115" y="112"/>
                    </a:lnTo>
                    <a:lnTo>
                      <a:pt x="112" y="102"/>
                    </a:lnTo>
                    <a:lnTo>
                      <a:pt x="110" y="96"/>
                    </a:lnTo>
                    <a:lnTo>
                      <a:pt x="110" y="88"/>
                    </a:lnTo>
                    <a:lnTo>
                      <a:pt x="115" y="79"/>
                    </a:lnTo>
                    <a:lnTo>
                      <a:pt x="114" y="72"/>
                    </a:lnTo>
                    <a:lnTo>
                      <a:pt x="112" y="61"/>
                    </a:lnTo>
                    <a:lnTo>
                      <a:pt x="103" y="56"/>
                    </a:lnTo>
                    <a:lnTo>
                      <a:pt x="86" y="46"/>
                    </a:lnTo>
                    <a:lnTo>
                      <a:pt x="86" y="40"/>
                    </a:lnTo>
                    <a:lnTo>
                      <a:pt x="87" y="36"/>
                    </a:lnTo>
                    <a:lnTo>
                      <a:pt x="82" y="20"/>
                    </a:lnTo>
                    <a:lnTo>
                      <a:pt x="84" y="16"/>
                    </a:lnTo>
                    <a:lnTo>
                      <a:pt x="90" y="13"/>
                    </a:lnTo>
                    <a:lnTo>
                      <a:pt x="87" y="1"/>
                    </a:lnTo>
                    <a:lnTo>
                      <a:pt x="87" y="0"/>
                    </a:lnTo>
                    <a:lnTo>
                      <a:pt x="116" y="13"/>
                    </a:lnTo>
                    <a:lnTo>
                      <a:pt x="123" y="18"/>
                    </a:lnTo>
                    <a:lnTo>
                      <a:pt x="128" y="26"/>
                    </a:lnTo>
                    <a:lnTo>
                      <a:pt x="131" y="34"/>
                    </a:lnTo>
                    <a:lnTo>
                      <a:pt x="136" y="42"/>
                    </a:lnTo>
                    <a:lnTo>
                      <a:pt x="142" y="45"/>
                    </a:lnTo>
                    <a:lnTo>
                      <a:pt x="150" y="46"/>
                    </a:lnTo>
                    <a:lnTo>
                      <a:pt x="153" y="43"/>
                    </a:lnTo>
                    <a:lnTo>
                      <a:pt x="152" y="37"/>
                    </a:lnTo>
                    <a:lnTo>
                      <a:pt x="157" y="33"/>
                    </a:lnTo>
                    <a:lnTo>
                      <a:pt x="161" y="33"/>
                    </a:lnTo>
                    <a:lnTo>
                      <a:pt x="168" y="35"/>
                    </a:lnTo>
                    <a:lnTo>
                      <a:pt x="173" y="48"/>
                    </a:lnTo>
                    <a:lnTo>
                      <a:pt x="177" y="53"/>
                    </a:lnTo>
                    <a:lnTo>
                      <a:pt x="183" y="59"/>
                    </a:lnTo>
                    <a:lnTo>
                      <a:pt x="189" y="66"/>
                    </a:lnTo>
                    <a:lnTo>
                      <a:pt x="193" y="72"/>
                    </a:lnTo>
                    <a:lnTo>
                      <a:pt x="195" y="78"/>
                    </a:lnTo>
                    <a:lnTo>
                      <a:pt x="200" y="87"/>
                    </a:lnTo>
                    <a:lnTo>
                      <a:pt x="203" y="94"/>
                    </a:lnTo>
                    <a:lnTo>
                      <a:pt x="203" y="103"/>
                    </a:lnTo>
                    <a:lnTo>
                      <a:pt x="201" y="111"/>
                    </a:lnTo>
                    <a:lnTo>
                      <a:pt x="191" y="107"/>
                    </a:lnTo>
                    <a:lnTo>
                      <a:pt x="189" y="109"/>
                    </a:lnTo>
                    <a:lnTo>
                      <a:pt x="189" y="119"/>
                    </a:lnTo>
                    <a:lnTo>
                      <a:pt x="186" y="130"/>
                    </a:lnTo>
                    <a:lnTo>
                      <a:pt x="182" y="143"/>
                    </a:lnTo>
                    <a:lnTo>
                      <a:pt x="183" y="153"/>
                    </a:lnTo>
                    <a:lnTo>
                      <a:pt x="188" y="164"/>
                    </a:lnTo>
                    <a:lnTo>
                      <a:pt x="185" y="170"/>
                    </a:lnTo>
                    <a:lnTo>
                      <a:pt x="186" y="182"/>
                    </a:lnTo>
                    <a:lnTo>
                      <a:pt x="189" y="194"/>
                    </a:lnTo>
                    <a:lnTo>
                      <a:pt x="186" y="201"/>
                    </a:lnTo>
                    <a:lnTo>
                      <a:pt x="186" y="209"/>
                    </a:lnTo>
                    <a:lnTo>
                      <a:pt x="186" y="225"/>
                    </a:lnTo>
                    <a:lnTo>
                      <a:pt x="186" y="235"/>
                    </a:lnTo>
                    <a:lnTo>
                      <a:pt x="166" y="237"/>
                    </a:lnTo>
                    <a:lnTo>
                      <a:pt x="157" y="235"/>
                    </a:lnTo>
                    <a:lnTo>
                      <a:pt x="149" y="242"/>
                    </a:lnTo>
                    <a:lnTo>
                      <a:pt x="140" y="250"/>
                    </a:lnTo>
                    <a:lnTo>
                      <a:pt x="132" y="252"/>
                    </a:lnTo>
                    <a:lnTo>
                      <a:pt x="118" y="253"/>
                    </a:lnTo>
                    <a:lnTo>
                      <a:pt x="114" y="255"/>
                    </a:lnTo>
                    <a:lnTo>
                      <a:pt x="106" y="252"/>
                    </a:lnTo>
                    <a:lnTo>
                      <a:pt x="99" y="255"/>
                    </a:lnTo>
                    <a:lnTo>
                      <a:pt x="91" y="261"/>
                    </a:lnTo>
                    <a:lnTo>
                      <a:pt x="87" y="266"/>
                    </a:lnTo>
                    <a:lnTo>
                      <a:pt x="71" y="262"/>
                    </a:lnTo>
                    <a:lnTo>
                      <a:pt x="61" y="266"/>
                    </a:lnTo>
                    <a:lnTo>
                      <a:pt x="53" y="271"/>
                    </a:lnTo>
                    <a:lnTo>
                      <a:pt x="46" y="275"/>
                    </a:lnTo>
                    <a:lnTo>
                      <a:pt x="35" y="277"/>
                    </a:lnTo>
                    <a:lnTo>
                      <a:pt x="25" y="274"/>
                    </a:lnTo>
                    <a:lnTo>
                      <a:pt x="13" y="274"/>
                    </a:lnTo>
                    <a:lnTo>
                      <a:pt x="0" y="272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20" name="Freeform 52"/>
              <p:cNvSpPr>
                <a:spLocks noChangeAspect="1"/>
              </p:cNvSpPr>
              <p:nvPr userDrawn="1"/>
            </p:nvSpPr>
            <p:spPr bwMode="auto">
              <a:xfrm>
                <a:off x="949" y="3046"/>
                <a:ext cx="63" cy="101"/>
              </a:xfrm>
              <a:custGeom>
                <a:avLst/>
                <a:gdLst/>
                <a:ahLst/>
                <a:cxnLst>
                  <a:cxn ang="0">
                    <a:pos x="75" y="292"/>
                  </a:cxn>
                  <a:cxn ang="0">
                    <a:pos x="57" y="299"/>
                  </a:cxn>
                  <a:cxn ang="0">
                    <a:pos x="43" y="293"/>
                  </a:cxn>
                  <a:cxn ang="0">
                    <a:pos x="32" y="302"/>
                  </a:cxn>
                  <a:cxn ang="0">
                    <a:pos x="18" y="288"/>
                  </a:cxn>
                  <a:cxn ang="0">
                    <a:pos x="22" y="276"/>
                  </a:cxn>
                  <a:cxn ang="0">
                    <a:pos x="19" y="262"/>
                  </a:cxn>
                  <a:cxn ang="0">
                    <a:pos x="15" y="248"/>
                  </a:cxn>
                  <a:cxn ang="0">
                    <a:pos x="3" y="232"/>
                  </a:cxn>
                  <a:cxn ang="0">
                    <a:pos x="8" y="211"/>
                  </a:cxn>
                  <a:cxn ang="0">
                    <a:pos x="18" y="195"/>
                  </a:cxn>
                  <a:cxn ang="0">
                    <a:pos x="23" y="182"/>
                  </a:cxn>
                  <a:cxn ang="0">
                    <a:pos x="39" y="176"/>
                  </a:cxn>
                  <a:cxn ang="0">
                    <a:pos x="36" y="160"/>
                  </a:cxn>
                  <a:cxn ang="0">
                    <a:pos x="26" y="143"/>
                  </a:cxn>
                  <a:cxn ang="0">
                    <a:pos x="27" y="118"/>
                  </a:cxn>
                  <a:cxn ang="0">
                    <a:pos x="27" y="94"/>
                  </a:cxn>
                  <a:cxn ang="0">
                    <a:pos x="27" y="75"/>
                  </a:cxn>
                  <a:cxn ang="0">
                    <a:pos x="29" y="57"/>
                  </a:cxn>
                  <a:cxn ang="0">
                    <a:pos x="23" y="36"/>
                  </a:cxn>
                  <a:cxn ang="0">
                    <a:pos x="30" y="12"/>
                  </a:cxn>
                  <a:cxn ang="0">
                    <a:pos x="32" y="0"/>
                  </a:cxn>
                  <a:cxn ang="0">
                    <a:pos x="62" y="18"/>
                  </a:cxn>
                  <a:cxn ang="0">
                    <a:pos x="74" y="19"/>
                  </a:cxn>
                  <a:cxn ang="0">
                    <a:pos x="96" y="25"/>
                  </a:cxn>
                  <a:cxn ang="0">
                    <a:pos x="115" y="15"/>
                  </a:cxn>
                  <a:cxn ang="0">
                    <a:pos x="128" y="19"/>
                  </a:cxn>
                  <a:cxn ang="0">
                    <a:pos x="139" y="12"/>
                  </a:cxn>
                  <a:cxn ang="0">
                    <a:pos x="142" y="12"/>
                  </a:cxn>
                  <a:cxn ang="0">
                    <a:pos x="155" y="17"/>
                  </a:cxn>
                  <a:cxn ang="0">
                    <a:pos x="150" y="34"/>
                  </a:cxn>
                  <a:cxn ang="0">
                    <a:pos x="146" y="56"/>
                  </a:cxn>
                  <a:cxn ang="0">
                    <a:pos x="159" y="72"/>
                  </a:cxn>
                  <a:cxn ang="0">
                    <a:pos x="175" y="73"/>
                  </a:cxn>
                  <a:cxn ang="0">
                    <a:pos x="190" y="87"/>
                  </a:cxn>
                  <a:cxn ang="0">
                    <a:pos x="188" y="108"/>
                  </a:cxn>
                  <a:cxn ang="0">
                    <a:pos x="173" y="110"/>
                  </a:cxn>
                  <a:cxn ang="0">
                    <a:pos x="157" y="118"/>
                  </a:cxn>
                  <a:cxn ang="0">
                    <a:pos x="159" y="138"/>
                  </a:cxn>
                  <a:cxn ang="0">
                    <a:pos x="159" y="156"/>
                  </a:cxn>
                  <a:cxn ang="0">
                    <a:pos x="161" y="183"/>
                  </a:cxn>
                  <a:cxn ang="0">
                    <a:pos x="157" y="209"/>
                  </a:cxn>
                  <a:cxn ang="0">
                    <a:pos x="163" y="237"/>
                  </a:cxn>
                  <a:cxn ang="0">
                    <a:pos x="155" y="258"/>
                  </a:cxn>
                  <a:cxn ang="0">
                    <a:pos x="132" y="265"/>
                  </a:cxn>
                  <a:cxn ang="0">
                    <a:pos x="114" y="280"/>
                  </a:cxn>
                  <a:cxn ang="0">
                    <a:pos x="108" y="291"/>
                  </a:cxn>
                  <a:cxn ang="0">
                    <a:pos x="91" y="299"/>
                  </a:cxn>
                  <a:cxn ang="0">
                    <a:pos x="82" y="295"/>
                  </a:cxn>
                </a:cxnLst>
                <a:rect l="0" t="0" r="r" b="b"/>
                <a:pathLst>
                  <a:path w="190" h="303">
                    <a:moveTo>
                      <a:pt x="82" y="295"/>
                    </a:moveTo>
                    <a:lnTo>
                      <a:pt x="75" y="292"/>
                    </a:lnTo>
                    <a:lnTo>
                      <a:pt x="65" y="296"/>
                    </a:lnTo>
                    <a:lnTo>
                      <a:pt x="57" y="299"/>
                    </a:lnTo>
                    <a:lnTo>
                      <a:pt x="50" y="295"/>
                    </a:lnTo>
                    <a:lnTo>
                      <a:pt x="43" y="293"/>
                    </a:lnTo>
                    <a:lnTo>
                      <a:pt x="36" y="297"/>
                    </a:lnTo>
                    <a:lnTo>
                      <a:pt x="32" y="302"/>
                    </a:lnTo>
                    <a:lnTo>
                      <a:pt x="25" y="303"/>
                    </a:lnTo>
                    <a:lnTo>
                      <a:pt x="18" y="288"/>
                    </a:lnTo>
                    <a:lnTo>
                      <a:pt x="18" y="280"/>
                    </a:lnTo>
                    <a:lnTo>
                      <a:pt x="22" y="276"/>
                    </a:lnTo>
                    <a:lnTo>
                      <a:pt x="23" y="270"/>
                    </a:lnTo>
                    <a:lnTo>
                      <a:pt x="19" y="262"/>
                    </a:lnTo>
                    <a:lnTo>
                      <a:pt x="17" y="258"/>
                    </a:lnTo>
                    <a:lnTo>
                      <a:pt x="15" y="248"/>
                    </a:lnTo>
                    <a:lnTo>
                      <a:pt x="14" y="244"/>
                    </a:lnTo>
                    <a:lnTo>
                      <a:pt x="3" y="232"/>
                    </a:lnTo>
                    <a:lnTo>
                      <a:pt x="0" y="226"/>
                    </a:lnTo>
                    <a:lnTo>
                      <a:pt x="8" y="211"/>
                    </a:lnTo>
                    <a:lnTo>
                      <a:pt x="10" y="205"/>
                    </a:lnTo>
                    <a:lnTo>
                      <a:pt x="18" y="195"/>
                    </a:lnTo>
                    <a:lnTo>
                      <a:pt x="22" y="189"/>
                    </a:lnTo>
                    <a:lnTo>
                      <a:pt x="23" y="182"/>
                    </a:lnTo>
                    <a:lnTo>
                      <a:pt x="33" y="178"/>
                    </a:lnTo>
                    <a:lnTo>
                      <a:pt x="39" y="176"/>
                    </a:lnTo>
                    <a:lnTo>
                      <a:pt x="39" y="164"/>
                    </a:lnTo>
                    <a:lnTo>
                      <a:pt x="36" y="160"/>
                    </a:lnTo>
                    <a:lnTo>
                      <a:pt x="30" y="151"/>
                    </a:lnTo>
                    <a:lnTo>
                      <a:pt x="26" y="143"/>
                    </a:lnTo>
                    <a:lnTo>
                      <a:pt x="27" y="128"/>
                    </a:lnTo>
                    <a:lnTo>
                      <a:pt x="27" y="118"/>
                    </a:lnTo>
                    <a:lnTo>
                      <a:pt x="27" y="102"/>
                    </a:lnTo>
                    <a:lnTo>
                      <a:pt x="27" y="94"/>
                    </a:lnTo>
                    <a:lnTo>
                      <a:pt x="30" y="87"/>
                    </a:lnTo>
                    <a:lnTo>
                      <a:pt x="27" y="75"/>
                    </a:lnTo>
                    <a:lnTo>
                      <a:pt x="26" y="63"/>
                    </a:lnTo>
                    <a:lnTo>
                      <a:pt x="29" y="57"/>
                    </a:lnTo>
                    <a:lnTo>
                      <a:pt x="24" y="46"/>
                    </a:lnTo>
                    <a:lnTo>
                      <a:pt x="23" y="36"/>
                    </a:lnTo>
                    <a:lnTo>
                      <a:pt x="27" y="23"/>
                    </a:lnTo>
                    <a:lnTo>
                      <a:pt x="30" y="12"/>
                    </a:lnTo>
                    <a:lnTo>
                      <a:pt x="30" y="2"/>
                    </a:lnTo>
                    <a:lnTo>
                      <a:pt x="32" y="0"/>
                    </a:lnTo>
                    <a:lnTo>
                      <a:pt x="42" y="4"/>
                    </a:lnTo>
                    <a:lnTo>
                      <a:pt x="62" y="18"/>
                    </a:lnTo>
                    <a:lnTo>
                      <a:pt x="67" y="16"/>
                    </a:lnTo>
                    <a:lnTo>
                      <a:pt x="74" y="19"/>
                    </a:lnTo>
                    <a:lnTo>
                      <a:pt x="87" y="25"/>
                    </a:lnTo>
                    <a:lnTo>
                      <a:pt x="96" y="25"/>
                    </a:lnTo>
                    <a:lnTo>
                      <a:pt x="107" y="18"/>
                    </a:lnTo>
                    <a:lnTo>
                      <a:pt x="115" y="15"/>
                    </a:lnTo>
                    <a:lnTo>
                      <a:pt x="122" y="14"/>
                    </a:lnTo>
                    <a:lnTo>
                      <a:pt x="128" y="19"/>
                    </a:lnTo>
                    <a:lnTo>
                      <a:pt x="134" y="18"/>
                    </a:lnTo>
                    <a:lnTo>
                      <a:pt x="139" y="12"/>
                    </a:lnTo>
                    <a:lnTo>
                      <a:pt x="139" y="5"/>
                    </a:lnTo>
                    <a:lnTo>
                      <a:pt x="142" y="12"/>
                    </a:lnTo>
                    <a:lnTo>
                      <a:pt x="148" y="15"/>
                    </a:lnTo>
                    <a:lnTo>
                      <a:pt x="155" y="17"/>
                    </a:lnTo>
                    <a:lnTo>
                      <a:pt x="155" y="26"/>
                    </a:lnTo>
                    <a:lnTo>
                      <a:pt x="150" y="34"/>
                    </a:lnTo>
                    <a:lnTo>
                      <a:pt x="147" y="45"/>
                    </a:lnTo>
                    <a:lnTo>
                      <a:pt x="146" y="56"/>
                    </a:lnTo>
                    <a:lnTo>
                      <a:pt x="153" y="65"/>
                    </a:lnTo>
                    <a:lnTo>
                      <a:pt x="159" y="72"/>
                    </a:lnTo>
                    <a:lnTo>
                      <a:pt x="167" y="74"/>
                    </a:lnTo>
                    <a:lnTo>
                      <a:pt x="175" y="73"/>
                    </a:lnTo>
                    <a:lnTo>
                      <a:pt x="182" y="81"/>
                    </a:lnTo>
                    <a:lnTo>
                      <a:pt x="190" y="87"/>
                    </a:lnTo>
                    <a:lnTo>
                      <a:pt x="190" y="98"/>
                    </a:lnTo>
                    <a:lnTo>
                      <a:pt x="188" y="108"/>
                    </a:lnTo>
                    <a:lnTo>
                      <a:pt x="182" y="112"/>
                    </a:lnTo>
                    <a:lnTo>
                      <a:pt x="173" y="110"/>
                    </a:lnTo>
                    <a:lnTo>
                      <a:pt x="162" y="107"/>
                    </a:lnTo>
                    <a:lnTo>
                      <a:pt x="157" y="118"/>
                    </a:lnTo>
                    <a:lnTo>
                      <a:pt x="153" y="127"/>
                    </a:lnTo>
                    <a:lnTo>
                      <a:pt x="159" y="138"/>
                    </a:lnTo>
                    <a:lnTo>
                      <a:pt x="165" y="150"/>
                    </a:lnTo>
                    <a:lnTo>
                      <a:pt x="159" y="156"/>
                    </a:lnTo>
                    <a:lnTo>
                      <a:pt x="162" y="169"/>
                    </a:lnTo>
                    <a:lnTo>
                      <a:pt x="161" y="183"/>
                    </a:lnTo>
                    <a:lnTo>
                      <a:pt x="159" y="198"/>
                    </a:lnTo>
                    <a:lnTo>
                      <a:pt x="157" y="209"/>
                    </a:lnTo>
                    <a:lnTo>
                      <a:pt x="159" y="223"/>
                    </a:lnTo>
                    <a:lnTo>
                      <a:pt x="163" y="237"/>
                    </a:lnTo>
                    <a:lnTo>
                      <a:pt x="161" y="252"/>
                    </a:lnTo>
                    <a:lnTo>
                      <a:pt x="155" y="258"/>
                    </a:lnTo>
                    <a:lnTo>
                      <a:pt x="142" y="260"/>
                    </a:lnTo>
                    <a:lnTo>
                      <a:pt x="132" y="265"/>
                    </a:lnTo>
                    <a:lnTo>
                      <a:pt x="124" y="274"/>
                    </a:lnTo>
                    <a:lnTo>
                      <a:pt x="114" y="280"/>
                    </a:lnTo>
                    <a:lnTo>
                      <a:pt x="108" y="287"/>
                    </a:lnTo>
                    <a:lnTo>
                      <a:pt x="108" y="291"/>
                    </a:lnTo>
                    <a:lnTo>
                      <a:pt x="93" y="292"/>
                    </a:lnTo>
                    <a:lnTo>
                      <a:pt x="91" y="299"/>
                    </a:lnTo>
                    <a:lnTo>
                      <a:pt x="84" y="296"/>
                    </a:lnTo>
                    <a:lnTo>
                      <a:pt x="82" y="295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21" name="Freeform 53"/>
              <p:cNvSpPr>
                <a:spLocks noChangeAspect="1"/>
              </p:cNvSpPr>
              <p:nvPr userDrawn="1"/>
            </p:nvSpPr>
            <p:spPr bwMode="auto">
              <a:xfrm>
                <a:off x="893" y="3088"/>
                <a:ext cx="100" cy="112"/>
              </a:xfrm>
              <a:custGeom>
                <a:avLst/>
                <a:gdLst/>
                <a:ahLst/>
                <a:cxnLst>
                  <a:cxn ang="0">
                    <a:pos x="292" y="249"/>
                  </a:cxn>
                  <a:cxn ang="0">
                    <a:pos x="284" y="283"/>
                  </a:cxn>
                  <a:cxn ang="0">
                    <a:pos x="250" y="307"/>
                  </a:cxn>
                  <a:cxn ang="0">
                    <a:pos x="241" y="322"/>
                  </a:cxn>
                  <a:cxn ang="0">
                    <a:pos x="213" y="329"/>
                  </a:cxn>
                  <a:cxn ang="0">
                    <a:pos x="213" y="318"/>
                  </a:cxn>
                  <a:cxn ang="0">
                    <a:pos x="125" y="302"/>
                  </a:cxn>
                  <a:cxn ang="0">
                    <a:pos x="103" y="275"/>
                  </a:cxn>
                  <a:cxn ang="0">
                    <a:pos x="81" y="250"/>
                  </a:cxn>
                  <a:cxn ang="0">
                    <a:pos x="96" y="238"/>
                  </a:cxn>
                  <a:cxn ang="0">
                    <a:pos x="72" y="224"/>
                  </a:cxn>
                  <a:cxn ang="0">
                    <a:pos x="51" y="215"/>
                  </a:cxn>
                  <a:cxn ang="0">
                    <a:pos x="31" y="189"/>
                  </a:cxn>
                  <a:cxn ang="0">
                    <a:pos x="14" y="180"/>
                  </a:cxn>
                  <a:cxn ang="0">
                    <a:pos x="3" y="145"/>
                  </a:cxn>
                  <a:cxn ang="0">
                    <a:pos x="19" y="134"/>
                  </a:cxn>
                  <a:cxn ang="0">
                    <a:pos x="20" y="119"/>
                  </a:cxn>
                  <a:cxn ang="0">
                    <a:pos x="8" y="100"/>
                  </a:cxn>
                  <a:cxn ang="0">
                    <a:pos x="31" y="83"/>
                  </a:cxn>
                  <a:cxn ang="0">
                    <a:pos x="22" y="63"/>
                  </a:cxn>
                  <a:cxn ang="0">
                    <a:pos x="7" y="37"/>
                  </a:cxn>
                  <a:cxn ang="0">
                    <a:pos x="32" y="39"/>
                  </a:cxn>
                  <a:cxn ang="0">
                    <a:pos x="53" y="40"/>
                  </a:cxn>
                  <a:cxn ang="0">
                    <a:pos x="68" y="31"/>
                  </a:cxn>
                  <a:cxn ang="0">
                    <a:pos x="94" y="31"/>
                  </a:cxn>
                  <a:cxn ang="0">
                    <a:pos x="106" y="20"/>
                  </a:cxn>
                  <a:cxn ang="0">
                    <a:pos x="121" y="20"/>
                  </a:cxn>
                  <a:cxn ang="0">
                    <a:pos x="139" y="17"/>
                  </a:cxn>
                  <a:cxn ang="0">
                    <a:pos x="156" y="7"/>
                  </a:cxn>
                  <a:cxn ang="0">
                    <a:pos x="173" y="2"/>
                  </a:cxn>
                  <a:cxn ang="0">
                    <a:pos x="192" y="15"/>
                  </a:cxn>
                  <a:cxn ang="0">
                    <a:pos x="202" y="32"/>
                  </a:cxn>
                  <a:cxn ang="0">
                    <a:pos x="205" y="48"/>
                  </a:cxn>
                  <a:cxn ang="0">
                    <a:pos x="189" y="54"/>
                  </a:cxn>
                  <a:cxn ang="0">
                    <a:pos x="184" y="67"/>
                  </a:cxn>
                  <a:cxn ang="0">
                    <a:pos x="174" y="83"/>
                  </a:cxn>
                  <a:cxn ang="0">
                    <a:pos x="169" y="104"/>
                  </a:cxn>
                  <a:cxn ang="0">
                    <a:pos x="181" y="120"/>
                  </a:cxn>
                  <a:cxn ang="0">
                    <a:pos x="185" y="134"/>
                  </a:cxn>
                  <a:cxn ang="0">
                    <a:pos x="188" y="148"/>
                  </a:cxn>
                  <a:cxn ang="0">
                    <a:pos x="184" y="160"/>
                  </a:cxn>
                  <a:cxn ang="0">
                    <a:pos x="198" y="174"/>
                  </a:cxn>
                  <a:cxn ang="0">
                    <a:pos x="209" y="165"/>
                  </a:cxn>
                  <a:cxn ang="0">
                    <a:pos x="223" y="171"/>
                  </a:cxn>
                  <a:cxn ang="0">
                    <a:pos x="241" y="164"/>
                  </a:cxn>
                  <a:cxn ang="0">
                    <a:pos x="251" y="178"/>
                  </a:cxn>
                  <a:cxn ang="0">
                    <a:pos x="264" y="201"/>
                  </a:cxn>
                  <a:cxn ang="0">
                    <a:pos x="276" y="219"/>
                  </a:cxn>
                  <a:cxn ang="0">
                    <a:pos x="287" y="233"/>
                  </a:cxn>
                  <a:cxn ang="0">
                    <a:pos x="298" y="239"/>
                  </a:cxn>
                </a:cxnLst>
                <a:rect l="0" t="0" r="r" b="b"/>
                <a:pathLst>
                  <a:path w="298" h="334">
                    <a:moveTo>
                      <a:pt x="298" y="239"/>
                    </a:moveTo>
                    <a:lnTo>
                      <a:pt x="292" y="249"/>
                    </a:lnTo>
                    <a:lnTo>
                      <a:pt x="288" y="258"/>
                    </a:lnTo>
                    <a:lnTo>
                      <a:pt x="284" y="283"/>
                    </a:lnTo>
                    <a:lnTo>
                      <a:pt x="279" y="288"/>
                    </a:lnTo>
                    <a:lnTo>
                      <a:pt x="250" y="307"/>
                    </a:lnTo>
                    <a:lnTo>
                      <a:pt x="246" y="310"/>
                    </a:lnTo>
                    <a:lnTo>
                      <a:pt x="241" y="322"/>
                    </a:lnTo>
                    <a:lnTo>
                      <a:pt x="215" y="334"/>
                    </a:lnTo>
                    <a:lnTo>
                      <a:pt x="213" y="329"/>
                    </a:lnTo>
                    <a:lnTo>
                      <a:pt x="217" y="319"/>
                    </a:lnTo>
                    <a:lnTo>
                      <a:pt x="213" y="318"/>
                    </a:lnTo>
                    <a:lnTo>
                      <a:pt x="142" y="304"/>
                    </a:lnTo>
                    <a:lnTo>
                      <a:pt x="125" y="302"/>
                    </a:lnTo>
                    <a:lnTo>
                      <a:pt x="105" y="284"/>
                    </a:lnTo>
                    <a:lnTo>
                      <a:pt x="103" y="275"/>
                    </a:lnTo>
                    <a:lnTo>
                      <a:pt x="85" y="264"/>
                    </a:lnTo>
                    <a:lnTo>
                      <a:pt x="81" y="250"/>
                    </a:lnTo>
                    <a:lnTo>
                      <a:pt x="90" y="241"/>
                    </a:lnTo>
                    <a:lnTo>
                      <a:pt x="96" y="238"/>
                    </a:lnTo>
                    <a:lnTo>
                      <a:pt x="88" y="230"/>
                    </a:lnTo>
                    <a:lnTo>
                      <a:pt x="72" y="224"/>
                    </a:lnTo>
                    <a:lnTo>
                      <a:pt x="58" y="216"/>
                    </a:lnTo>
                    <a:lnTo>
                      <a:pt x="51" y="215"/>
                    </a:lnTo>
                    <a:lnTo>
                      <a:pt x="47" y="211"/>
                    </a:lnTo>
                    <a:lnTo>
                      <a:pt x="31" y="189"/>
                    </a:lnTo>
                    <a:lnTo>
                      <a:pt x="20" y="182"/>
                    </a:lnTo>
                    <a:lnTo>
                      <a:pt x="14" y="180"/>
                    </a:lnTo>
                    <a:lnTo>
                      <a:pt x="0" y="180"/>
                    </a:lnTo>
                    <a:lnTo>
                      <a:pt x="3" y="145"/>
                    </a:lnTo>
                    <a:lnTo>
                      <a:pt x="7" y="140"/>
                    </a:lnTo>
                    <a:lnTo>
                      <a:pt x="19" y="134"/>
                    </a:lnTo>
                    <a:lnTo>
                      <a:pt x="22" y="126"/>
                    </a:lnTo>
                    <a:lnTo>
                      <a:pt x="20" y="119"/>
                    </a:lnTo>
                    <a:lnTo>
                      <a:pt x="8" y="107"/>
                    </a:lnTo>
                    <a:lnTo>
                      <a:pt x="8" y="100"/>
                    </a:lnTo>
                    <a:lnTo>
                      <a:pt x="10" y="96"/>
                    </a:lnTo>
                    <a:lnTo>
                      <a:pt x="31" y="83"/>
                    </a:lnTo>
                    <a:lnTo>
                      <a:pt x="28" y="75"/>
                    </a:lnTo>
                    <a:lnTo>
                      <a:pt x="22" y="63"/>
                    </a:lnTo>
                    <a:lnTo>
                      <a:pt x="8" y="48"/>
                    </a:lnTo>
                    <a:lnTo>
                      <a:pt x="7" y="37"/>
                    </a:lnTo>
                    <a:lnTo>
                      <a:pt x="20" y="39"/>
                    </a:lnTo>
                    <a:lnTo>
                      <a:pt x="32" y="39"/>
                    </a:lnTo>
                    <a:lnTo>
                      <a:pt x="42" y="42"/>
                    </a:lnTo>
                    <a:lnTo>
                      <a:pt x="53" y="40"/>
                    </a:lnTo>
                    <a:lnTo>
                      <a:pt x="60" y="36"/>
                    </a:lnTo>
                    <a:lnTo>
                      <a:pt x="68" y="31"/>
                    </a:lnTo>
                    <a:lnTo>
                      <a:pt x="78" y="27"/>
                    </a:lnTo>
                    <a:lnTo>
                      <a:pt x="94" y="31"/>
                    </a:lnTo>
                    <a:lnTo>
                      <a:pt x="98" y="26"/>
                    </a:lnTo>
                    <a:lnTo>
                      <a:pt x="106" y="20"/>
                    </a:lnTo>
                    <a:lnTo>
                      <a:pt x="113" y="17"/>
                    </a:lnTo>
                    <a:lnTo>
                      <a:pt x="121" y="20"/>
                    </a:lnTo>
                    <a:lnTo>
                      <a:pt x="125" y="18"/>
                    </a:lnTo>
                    <a:lnTo>
                      <a:pt x="139" y="17"/>
                    </a:lnTo>
                    <a:lnTo>
                      <a:pt x="147" y="15"/>
                    </a:lnTo>
                    <a:lnTo>
                      <a:pt x="156" y="7"/>
                    </a:lnTo>
                    <a:lnTo>
                      <a:pt x="164" y="0"/>
                    </a:lnTo>
                    <a:lnTo>
                      <a:pt x="173" y="2"/>
                    </a:lnTo>
                    <a:lnTo>
                      <a:pt x="193" y="0"/>
                    </a:lnTo>
                    <a:lnTo>
                      <a:pt x="192" y="15"/>
                    </a:lnTo>
                    <a:lnTo>
                      <a:pt x="196" y="23"/>
                    </a:lnTo>
                    <a:lnTo>
                      <a:pt x="202" y="32"/>
                    </a:lnTo>
                    <a:lnTo>
                      <a:pt x="205" y="36"/>
                    </a:lnTo>
                    <a:lnTo>
                      <a:pt x="205" y="48"/>
                    </a:lnTo>
                    <a:lnTo>
                      <a:pt x="199" y="50"/>
                    </a:lnTo>
                    <a:lnTo>
                      <a:pt x="189" y="54"/>
                    </a:lnTo>
                    <a:lnTo>
                      <a:pt x="188" y="61"/>
                    </a:lnTo>
                    <a:lnTo>
                      <a:pt x="184" y="67"/>
                    </a:lnTo>
                    <a:lnTo>
                      <a:pt x="176" y="77"/>
                    </a:lnTo>
                    <a:lnTo>
                      <a:pt x="174" y="83"/>
                    </a:lnTo>
                    <a:lnTo>
                      <a:pt x="166" y="98"/>
                    </a:lnTo>
                    <a:lnTo>
                      <a:pt x="169" y="104"/>
                    </a:lnTo>
                    <a:lnTo>
                      <a:pt x="180" y="116"/>
                    </a:lnTo>
                    <a:lnTo>
                      <a:pt x="181" y="120"/>
                    </a:lnTo>
                    <a:lnTo>
                      <a:pt x="183" y="130"/>
                    </a:lnTo>
                    <a:lnTo>
                      <a:pt x="185" y="134"/>
                    </a:lnTo>
                    <a:lnTo>
                      <a:pt x="189" y="142"/>
                    </a:lnTo>
                    <a:lnTo>
                      <a:pt x="188" y="148"/>
                    </a:lnTo>
                    <a:lnTo>
                      <a:pt x="184" y="152"/>
                    </a:lnTo>
                    <a:lnTo>
                      <a:pt x="184" y="160"/>
                    </a:lnTo>
                    <a:lnTo>
                      <a:pt x="191" y="175"/>
                    </a:lnTo>
                    <a:lnTo>
                      <a:pt x="198" y="174"/>
                    </a:lnTo>
                    <a:lnTo>
                      <a:pt x="202" y="169"/>
                    </a:lnTo>
                    <a:lnTo>
                      <a:pt x="209" y="165"/>
                    </a:lnTo>
                    <a:lnTo>
                      <a:pt x="216" y="167"/>
                    </a:lnTo>
                    <a:lnTo>
                      <a:pt x="223" y="171"/>
                    </a:lnTo>
                    <a:lnTo>
                      <a:pt x="231" y="168"/>
                    </a:lnTo>
                    <a:lnTo>
                      <a:pt x="241" y="164"/>
                    </a:lnTo>
                    <a:lnTo>
                      <a:pt x="248" y="167"/>
                    </a:lnTo>
                    <a:lnTo>
                      <a:pt x="251" y="178"/>
                    </a:lnTo>
                    <a:lnTo>
                      <a:pt x="253" y="187"/>
                    </a:lnTo>
                    <a:lnTo>
                      <a:pt x="264" y="201"/>
                    </a:lnTo>
                    <a:lnTo>
                      <a:pt x="273" y="210"/>
                    </a:lnTo>
                    <a:lnTo>
                      <a:pt x="276" y="219"/>
                    </a:lnTo>
                    <a:lnTo>
                      <a:pt x="284" y="227"/>
                    </a:lnTo>
                    <a:lnTo>
                      <a:pt x="287" y="233"/>
                    </a:lnTo>
                    <a:lnTo>
                      <a:pt x="295" y="236"/>
                    </a:lnTo>
                    <a:lnTo>
                      <a:pt x="298" y="239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22" name="Freeform 54"/>
              <p:cNvSpPr>
                <a:spLocks noChangeAspect="1"/>
              </p:cNvSpPr>
              <p:nvPr userDrawn="1"/>
            </p:nvSpPr>
            <p:spPr bwMode="auto">
              <a:xfrm>
                <a:off x="1067" y="2787"/>
                <a:ext cx="96" cy="86"/>
              </a:xfrm>
              <a:custGeom>
                <a:avLst/>
                <a:gdLst/>
                <a:ahLst/>
                <a:cxnLst>
                  <a:cxn ang="0">
                    <a:pos x="5" y="252"/>
                  </a:cxn>
                  <a:cxn ang="0">
                    <a:pos x="0" y="238"/>
                  </a:cxn>
                  <a:cxn ang="0">
                    <a:pos x="2" y="207"/>
                  </a:cxn>
                  <a:cxn ang="0">
                    <a:pos x="8" y="182"/>
                  </a:cxn>
                  <a:cxn ang="0">
                    <a:pos x="15" y="164"/>
                  </a:cxn>
                  <a:cxn ang="0">
                    <a:pos x="14" y="147"/>
                  </a:cxn>
                  <a:cxn ang="0">
                    <a:pos x="24" y="121"/>
                  </a:cxn>
                  <a:cxn ang="0">
                    <a:pos x="17" y="98"/>
                  </a:cxn>
                  <a:cxn ang="0">
                    <a:pos x="28" y="81"/>
                  </a:cxn>
                  <a:cxn ang="0">
                    <a:pos x="33" y="66"/>
                  </a:cxn>
                  <a:cxn ang="0">
                    <a:pos x="43" y="36"/>
                  </a:cxn>
                  <a:cxn ang="0">
                    <a:pos x="56" y="21"/>
                  </a:cxn>
                  <a:cxn ang="0">
                    <a:pos x="73" y="12"/>
                  </a:cxn>
                  <a:cxn ang="0">
                    <a:pos x="88" y="16"/>
                  </a:cxn>
                  <a:cxn ang="0">
                    <a:pos x="90" y="33"/>
                  </a:cxn>
                  <a:cxn ang="0">
                    <a:pos x="89" y="48"/>
                  </a:cxn>
                  <a:cxn ang="0">
                    <a:pos x="141" y="67"/>
                  </a:cxn>
                  <a:cxn ang="0">
                    <a:pos x="188" y="63"/>
                  </a:cxn>
                  <a:cxn ang="0">
                    <a:pos x="198" y="23"/>
                  </a:cxn>
                  <a:cxn ang="0">
                    <a:pos x="237" y="8"/>
                  </a:cxn>
                  <a:cxn ang="0">
                    <a:pos x="273" y="10"/>
                  </a:cxn>
                  <a:cxn ang="0">
                    <a:pos x="280" y="18"/>
                  </a:cxn>
                  <a:cxn ang="0">
                    <a:pos x="281" y="25"/>
                  </a:cxn>
                  <a:cxn ang="0">
                    <a:pos x="281" y="39"/>
                  </a:cxn>
                  <a:cxn ang="0">
                    <a:pos x="288" y="58"/>
                  </a:cxn>
                  <a:cxn ang="0">
                    <a:pos x="286" y="80"/>
                  </a:cxn>
                  <a:cxn ang="0">
                    <a:pos x="288" y="94"/>
                  </a:cxn>
                  <a:cxn ang="0">
                    <a:pos x="284" y="115"/>
                  </a:cxn>
                  <a:cxn ang="0">
                    <a:pos x="279" y="142"/>
                  </a:cxn>
                  <a:cxn ang="0">
                    <a:pos x="269" y="152"/>
                  </a:cxn>
                  <a:cxn ang="0">
                    <a:pos x="269" y="170"/>
                  </a:cxn>
                  <a:cxn ang="0">
                    <a:pos x="255" y="189"/>
                  </a:cxn>
                  <a:cxn ang="0">
                    <a:pos x="251" y="202"/>
                  </a:cxn>
                  <a:cxn ang="0">
                    <a:pos x="236" y="215"/>
                  </a:cxn>
                  <a:cxn ang="0">
                    <a:pos x="230" y="216"/>
                  </a:cxn>
                  <a:cxn ang="0">
                    <a:pos x="222" y="206"/>
                  </a:cxn>
                  <a:cxn ang="0">
                    <a:pos x="211" y="202"/>
                  </a:cxn>
                  <a:cxn ang="0">
                    <a:pos x="198" y="202"/>
                  </a:cxn>
                  <a:cxn ang="0">
                    <a:pos x="187" y="192"/>
                  </a:cxn>
                  <a:cxn ang="0">
                    <a:pos x="170" y="197"/>
                  </a:cxn>
                  <a:cxn ang="0">
                    <a:pos x="161" y="186"/>
                  </a:cxn>
                  <a:cxn ang="0">
                    <a:pos x="144" y="190"/>
                  </a:cxn>
                  <a:cxn ang="0">
                    <a:pos x="125" y="184"/>
                  </a:cxn>
                  <a:cxn ang="0">
                    <a:pos x="113" y="196"/>
                  </a:cxn>
                  <a:cxn ang="0">
                    <a:pos x="98" y="207"/>
                  </a:cxn>
                  <a:cxn ang="0">
                    <a:pos x="91" y="227"/>
                  </a:cxn>
                  <a:cxn ang="0">
                    <a:pos x="80" y="243"/>
                  </a:cxn>
                  <a:cxn ang="0">
                    <a:pos x="71" y="247"/>
                  </a:cxn>
                  <a:cxn ang="0">
                    <a:pos x="64" y="233"/>
                  </a:cxn>
                  <a:cxn ang="0">
                    <a:pos x="43" y="223"/>
                  </a:cxn>
                  <a:cxn ang="0">
                    <a:pos x="30" y="233"/>
                  </a:cxn>
                  <a:cxn ang="0">
                    <a:pos x="16" y="238"/>
                  </a:cxn>
                  <a:cxn ang="0">
                    <a:pos x="7" y="256"/>
                  </a:cxn>
                </a:cxnLst>
                <a:rect l="0" t="0" r="r" b="b"/>
                <a:pathLst>
                  <a:path w="288" h="256">
                    <a:moveTo>
                      <a:pt x="7" y="256"/>
                    </a:moveTo>
                    <a:lnTo>
                      <a:pt x="5" y="252"/>
                    </a:lnTo>
                    <a:lnTo>
                      <a:pt x="2" y="248"/>
                    </a:lnTo>
                    <a:lnTo>
                      <a:pt x="0" y="238"/>
                    </a:lnTo>
                    <a:lnTo>
                      <a:pt x="1" y="222"/>
                    </a:lnTo>
                    <a:lnTo>
                      <a:pt x="2" y="207"/>
                    </a:lnTo>
                    <a:lnTo>
                      <a:pt x="6" y="192"/>
                    </a:lnTo>
                    <a:lnTo>
                      <a:pt x="8" y="182"/>
                    </a:lnTo>
                    <a:lnTo>
                      <a:pt x="14" y="168"/>
                    </a:lnTo>
                    <a:lnTo>
                      <a:pt x="15" y="164"/>
                    </a:lnTo>
                    <a:lnTo>
                      <a:pt x="15" y="151"/>
                    </a:lnTo>
                    <a:lnTo>
                      <a:pt x="14" y="147"/>
                    </a:lnTo>
                    <a:lnTo>
                      <a:pt x="15" y="142"/>
                    </a:lnTo>
                    <a:lnTo>
                      <a:pt x="24" y="121"/>
                    </a:lnTo>
                    <a:lnTo>
                      <a:pt x="23" y="115"/>
                    </a:lnTo>
                    <a:lnTo>
                      <a:pt x="17" y="98"/>
                    </a:lnTo>
                    <a:lnTo>
                      <a:pt x="18" y="93"/>
                    </a:lnTo>
                    <a:lnTo>
                      <a:pt x="28" y="81"/>
                    </a:lnTo>
                    <a:lnTo>
                      <a:pt x="30" y="77"/>
                    </a:lnTo>
                    <a:lnTo>
                      <a:pt x="33" y="66"/>
                    </a:lnTo>
                    <a:lnTo>
                      <a:pt x="38" y="49"/>
                    </a:lnTo>
                    <a:lnTo>
                      <a:pt x="43" y="36"/>
                    </a:lnTo>
                    <a:lnTo>
                      <a:pt x="50" y="25"/>
                    </a:lnTo>
                    <a:lnTo>
                      <a:pt x="56" y="21"/>
                    </a:lnTo>
                    <a:lnTo>
                      <a:pt x="64" y="18"/>
                    </a:lnTo>
                    <a:lnTo>
                      <a:pt x="73" y="12"/>
                    </a:lnTo>
                    <a:lnTo>
                      <a:pt x="78" y="15"/>
                    </a:lnTo>
                    <a:lnTo>
                      <a:pt x="88" y="16"/>
                    </a:lnTo>
                    <a:lnTo>
                      <a:pt x="92" y="17"/>
                    </a:lnTo>
                    <a:lnTo>
                      <a:pt x="90" y="33"/>
                    </a:lnTo>
                    <a:lnTo>
                      <a:pt x="86" y="41"/>
                    </a:lnTo>
                    <a:lnTo>
                      <a:pt x="89" y="48"/>
                    </a:lnTo>
                    <a:lnTo>
                      <a:pt x="108" y="61"/>
                    </a:lnTo>
                    <a:lnTo>
                      <a:pt x="141" y="67"/>
                    </a:lnTo>
                    <a:lnTo>
                      <a:pt x="172" y="72"/>
                    </a:lnTo>
                    <a:lnTo>
                      <a:pt x="188" y="63"/>
                    </a:lnTo>
                    <a:lnTo>
                      <a:pt x="199" y="43"/>
                    </a:lnTo>
                    <a:lnTo>
                      <a:pt x="198" y="23"/>
                    </a:lnTo>
                    <a:lnTo>
                      <a:pt x="203" y="20"/>
                    </a:lnTo>
                    <a:lnTo>
                      <a:pt x="237" y="8"/>
                    </a:lnTo>
                    <a:lnTo>
                      <a:pt x="273" y="0"/>
                    </a:lnTo>
                    <a:lnTo>
                      <a:pt x="273" y="10"/>
                    </a:lnTo>
                    <a:lnTo>
                      <a:pt x="277" y="13"/>
                    </a:lnTo>
                    <a:lnTo>
                      <a:pt x="280" y="18"/>
                    </a:lnTo>
                    <a:lnTo>
                      <a:pt x="282" y="22"/>
                    </a:lnTo>
                    <a:lnTo>
                      <a:pt x="281" y="25"/>
                    </a:lnTo>
                    <a:lnTo>
                      <a:pt x="280" y="32"/>
                    </a:lnTo>
                    <a:lnTo>
                      <a:pt x="281" y="39"/>
                    </a:lnTo>
                    <a:lnTo>
                      <a:pt x="284" y="45"/>
                    </a:lnTo>
                    <a:lnTo>
                      <a:pt x="288" y="58"/>
                    </a:lnTo>
                    <a:lnTo>
                      <a:pt x="287" y="70"/>
                    </a:lnTo>
                    <a:lnTo>
                      <a:pt x="286" y="80"/>
                    </a:lnTo>
                    <a:lnTo>
                      <a:pt x="286" y="82"/>
                    </a:lnTo>
                    <a:lnTo>
                      <a:pt x="288" y="94"/>
                    </a:lnTo>
                    <a:lnTo>
                      <a:pt x="282" y="110"/>
                    </a:lnTo>
                    <a:lnTo>
                      <a:pt x="284" y="115"/>
                    </a:lnTo>
                    <a:lnTo>
                      <a:pt x="285" y="130"/>
                    </a:lnTo>
                    <a:lnTo>
                      <a:pt x="279" y="142"/>
                    </a:lnTo>
                    <a:lnTo>
                      <a:pt x="272" y="147"/>
                    </a:lnTo>
                    <a:lnTo>
                      <a:pt x="269" y="152"/>
                    </a:lnTo>
                    <a:lnTo>
                      <a:pt x="265" y="161"/>
                    </a:lnTo>
                    <a:lnTo>
                      <a:pt x="269" y="170"/>
                    </a:lnTo>
                    <a:lnTo>
                      <a:pt x="261" y="179"/>
                    </a:lnTo>
                    <a:lnTo>
                      <a:pt x="255" y="189"/>
                    </a:lnTo>
                    <a:lnTo>
                      <a:pt x="252" y="195"/>
                    </a:lnTo>
                    <a:lnTo>
                      <a:pt x="251" y="202"/>
                    </a:lnTo>
                    <a:lnTo>
                      <a:pt x="245" y="212"/>
                    </a:lnTo>
                    <a:lnTo>
                      <a:pt x="236" y="215"/>
                    </a:lnTo>
                    <a:lnTo>
                      <a:pt x="234" y="218"/>
                    </a:lnTo>
                    <a:lnTo>
                      <a:pt x="230" y="216"/>
                    </a:lnTo>
                    <a:lnTo>
                      <a:pt x="228" y="214"/>
                    </a:lnTo>
                    <a:lnTo>
                      <a:pt x="222" y="206"/>
                    </a:lnTo>
                    <a:lnTo>
                      <a:pt x="218" y="204"/>
                    </a:lnTo>
                    <a:lnTo>
                      <a:pt x="211" y="202"/>
                    </a:lnTo>
                    <a:lnTo>
                      <a:pt x="203" y="205"/>
                    </a:lnTo>
                    <a:lnTo>
                      <a:pt x="198" y="202"/>
                    </a:lnTo>
                    <a:lnTo>
                      <a:pt x="193" y="194"/>
                    </a:lnTo>
                    <a:lnTo>
                      <a:pt x="187" y="192"/>
                    </a:lnTo>
                    <a:lnTo>
                      <a:pt x="179" y="192"/>
                    </a:lnTo>
                    <a:lnTo>
                      <a:pt x="170" y="197"/>
                    </a:lnTo>
                    <a:lnTo>
                      <a:pt x="163" y="195"/>
                    </a:lnTo>
                    <a:lnTo>
                      <a:pt x="161" y="186"/>
                    </a:lnTo>
                    <a:lnTo>
                      <a:pt x="153" y="186"/>
                    </a:lnTo>
                    <a:lnTo>
                      <a:pt x="144" y="190"/>
                    </a:lnTo>
                    <a:lnTo>
                      <a:pt x="135" y="185"/>
                    </a:lnTo>
                    <a:lnTo>
                      <a:pt x="125" y="184"/>
                    </a:lnTo>
                    <a:lnTo>
                      <a:pt x="117" y="189"/>
                    </a:lnTo>
                    <a:lnTo>
                      <a:pt x="113" y="196"/>
                    </a:lnTo>
                    <a:lnTo>
                      <a:pt x="104" y="200"/>
                    </a:lnTo>
                    <a:lnTo>
                      <a:pt x="98" y="207"/>
                    </a:lnTo>
                    <a:lnTo>
                      <a:pt x="94" y="214"/>
                    </a:lnTo>
                    <a:lnTo>
                      <a:pt x="91" y="227"/>
                    </a:lnTo>
                    <a:lnTo>
                      <a:pt x="87" y="236"/>
                    </a:lnTo>
                    <a:lnTo>
                      <a:pt x="80" y="243"/>
                    </a:lnTo>
                    <a:lnTo>
                      <a:pt x="73" y="244"/>
                    </a:lnTo>
                    <a:lnTo>
                      <a:pt x="71" y="247"/>
                    </a:lnTo>
                    <a:lnTo>
                      <a:pt x="66" y="244"/>
                    </a:lnTo>
                    <a:lnTo>
                      <a:pt x="64" y="233"/>
                    </a:lnTo>
                    <a:lnTo>
                      <a:pt x="50" y="225"/>
                    </a:lnTo>
                    <a:lnTo>
                      <a:pt x="43" y="223"/>
                    </a:lnTo>
                    <a:lnTo>
                      <a:pt x="39" y="224"/>
                    </a:lnTo>
                    <a:lnTo>
                      <a:pt x="30" y="233"/>
                    </a:lnTo>
                    <a:lnTo>
                      <a:pt x="23" y="236"/>
                    </a:lnTo>
                    <a:lnTo>
                      <a:pt x="16" y="238"/>
                    </a:lnTo>
                    <a:lnTo>
                      <a:pt x="13" y="244"/>
                    </a:lnTo>
                    <a:lnTo>
                      <a:pt x="7" y="256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23" name="Freeform 55"/>
              <p:cNvSpPr>
                <a:spLocks noChangeAspect="1"/>
              </p:cNvSpPr>
              <p:nvPr userDrawn="1"/>
            </p:nvSpPr>
            <p:spPr bwMode="auto">
              <a:xfrm>
                <a:off x="1017" y="2726"/>
                <a:ext cx="111" cy="165"/>
              </a:xfrm>
              <a:custGeom>
                <a:avLst/>
                <a:gdLst/>
                <a:ahLst/>
                <a:cxnLst>
                  <a:cxn ang="0">
                    <a:pos x="126" y="493"/>
                  </a:cxn>
                  <a:cxn ang="0">
                    <a:pos x="113" y="494"/>
                  </a:cxn>
                  <a:cxn ang="0">
                    <a:pos x="99" y="493"/>
                  </a:cxn>
                  <a:cxn ang="0">
                    <a:pos x="86" y="478"/>
                  </a:cxn>
                  <a:cxn ang="0">
                    <a:pos x="67" y="469"/>
                  </a:cxn>
                  <a:cxn ang="0">
                    <a:pos x="48" y="469"/>
                  </a:cxn>
                  <a:cxn ang="0">
                    <a:pos x="36" y="458"/>
                  </a:cxn>
                  <a:cxn ang="0">
                    <a:pos x="19" y="452"/>
                  </a:cxn>
                  <a:cxn ang="0">
                    <a:pos x="10" y="438"/>
                  </a:cxn>
                  <a:cxn ang="0">
                    <a:pos x="0" y="413"/>
                  </a:cxn>
                  <a:cxn ang="0">
                    <a:pos x="48" y="375"/>
                  </a:cxn>
                  <a:cxn ang="0">
                    <a:pos x="87" y="331"/>
                  </a:cxn>
                  <a:cxn ang="0">
                    <a:pos x="125" y="284"/>
                  </a:cxn>
                  <a:cxn ang="0">
                    <a:pos x="146" y="242"/>
                  </a:cxn>
                  <a:cxn ang="0">
                    <a:pos x="147" y="182"/>
                  </a:cxn>
                  <a:cxn ang="0">
                    <a:pos x="131" y="137"/>
                  </a:cxn>
                  <a:cxn ang="0">
                    <a:pos x="134" y="104"/>
                  </a:cxn>
                  <a:cxn ang="0">
                    <a:pos x="143" y="64"/>
                  </a:cxn>
                  <a:cxn ang="0">
                    <a:pos x="208" y="36"/>
                  </a:cxn>
                  <a:cxn ang="0">
                    <a:pos x="264" y="9"/>
                  </a:cxn>
                  <a:cxn ang="0">
                    <a:pos x="283" y="6"/>
                  </a:cxn>
                  <a:cxn ang="0">
                    <a:pos x="333" y="6"/>
                  </a:cxn>
                  <a:cxn ang="0">
                    <a:pos x="312" y="42"/>
                  </a:cxn>
                  <a:cxn ang="0">
                    <a:pos x="311" y="66"/>
                  </a:cxn>
                  <a:cxn ang="0">
                    <a:pos x="288" y="82"/>
                  </a:cxn>
                  <a:cxn ang="0">
                    <a:pos x="245" y="113"/>
                  </a:cxn>
                  <a:cxn ang="0">
                    <a:pos x="207" y="113"/>
                  </a:cxn>
                  <a:cxn ang="0">
                    <a:pos x="192" y="139"/>
                  </a:cxn>
                  <a:cxn ang="0">
                    <a:pos x="218" y="152"/>
                  </a:cxn>
                  <a:cxn ang="0">
                    <a:pos x="248" y="167"/>
                  </a:cxn>
                  <a:cxn ang="0">
                    <a:pos x="239" y="200"/>
                  </a:cxn>
                  <a:cxn ang="0">
                    <a:pos x="224" y="196"/>
                  </a:cxn>
                  <a:cxn ang="0">
                    <a:pos x="207" y="205"/>
                  </a:cxn>
                  <a:cxn ang="0">
                    <a:pos x="194" y="220"/>
                  </a:cxn>
                  <a:cxn ang="0">
                    <a:pos x="184" y="250"/>
                  </a:cxn>
                  <a:cxn ang="0">
                    <a:pos x="179" y="265"/>
                  </a:cxn>
                  <a:cxn ang="0">
                    <a:pos x="168" y="282"/>
                  </a:cxn>
                  <a:cxn ang="0">
                    <a:pos x="175" y="305"/>
                  </a:cxn>
                  <a:cxn ang="0">
                    <a:pos x="165" y="331"/>
                  </a:cxn>
                  <a:cxn ang="0">
                    <a:pos x="166" y="348"/>
                  </a:cxn>
                  <a:cxn ang="0">
                    <a:pos x="159" y="366"/>
                  </a:cxn>
                  <a:cxn ang="0">
                    <a:pos x="153" y="391"/>
                  </a:cxn>
                  <a:cxn ang="0">
                    <a:pos x="151" y="422"/>
                  </a:cxn>
                  <a:cxn ang="0">
                    <a:pos x="156" y="436"/>
                  </a:cxn>
                  <a:cxn ang="0">
                    <a:pos x="161" y="448"/>
                  </a:cxn>
                  <a:cxn ang="0">
                    <a:pos x="159" y="466"/>
                  </a:cxn>
                  <a:cxn ang="0">
                    <a:pos x="141" y="485"/>
                  </a:cxn>
                  <a:cxn ang="0">
                    <a:pos x="127" y="493"/>
                  </a:cxn>
                </a:cxnLst>
                <a:rect l="0" t="0" r="r" b="b"/>
                <a:pathLst>
                  <a:path w="334" h="495">
                    <a:moveTo>
                      <a:pt x="127" y="493"/>
                    </a:moveTo>
                    <a:lnTo>
                      <a:pt x="126" y="493"/>
                    </a:lnTo>
                    <a:lnTo>
                      <a:pt x="119" y="493"/>
                    </a:lnTo>
                    <a:lnTo>
                      <a:pt x="113" y="494"/>
                    </a:lnTo>
                    <a:lnTo>
                      <a:pt x="105" y="495"/>
                    </a:lnTo>
                    <a:lnTo>
                      <a:pt x="99" y="493"/>
                    </a:lnTo>
                    <a:lnTo>
                      <a:pt x="93" y="487"/>
                    </a:lnTo>
                    <a:lnTo>
                      <a:pt x="86" y="478"/>
                    </a:lnTo>
                    <a:lnTo>
                      <a:pt x="79" y="473"/>
                    </a:lnTo>
                    <a:lnTo>
                      <a:pt x="67" y="469"/>
                    </a:lnTo>
                    <a:lnTo>
                      <a:pt x="56" y="469"/>
                    </a:lnTo>
                    <a:lnTo>
                      <a:pt x="48" y="469"/>
                    </a:lnTo>
                    <a:lnTo>
                      <a:pt x="41" y="470"/>
                    </a:lnTo>
                    <a:lnTo>
                      <a:pt x="36" y="458"/>
                    </a:lnTo>
                    <a:lnTo>
                      <a:pt x="25" y="457"/>
                    </a:lnTo>
                    <a:lnTo>
                      <a:pt x="19" y="452"/>
                    </a:lnTo>
                    <a:lnTo>
                      <a:pt x="16" y="445"/>
                    </a:lnTo>
                    <a:lnTo>
                      <a:pt x="10" y="438"/>
                    </a:lnTo>
                    <a:lnTo>
                      <a:pt x="6" y="427"/>
                    </a:lnTo>
                    <a:lnTo>
                      <a:pt x="0" y="413"/>
                    </a:lnTo>
                    <a:lnTo>
                      <a:pt x="18" y="399"/>
                    </a:lnTo>
                    <a:lnTo>
                      <a:pt x="48" y="375"/>
                    </a:lnTo>
                    <a:lnTo>
                      <a:pt x="64" y="359"/>
                    </a:lnTo>
                    <a:lnTo>
                      <a:pt x="87" y="331"/>
                    </a:lnTo>
                    <a:lnTo>
                      <a:pt x="111" y="303"/>
                    </a:lnTo>
                    <a:lnTo>
                      <a:pt x="125" y="284"/>
                    </a:lnTo>
                    <a:lnTo>
                      <a:pt x="135" y="265"/>
                    </a:lnTo>
                    <a:lnTo>
                      <a:pt x="146" y="242"/>
                    </a:lnTo>
                    <a:lnTo>
                      <a:pt x="151" y="219"/>
                    </a:lnTo>
                    <a:lnTo>
                      <a:pt x="147" y="182"/>
                    </a:lnTo>
                    <a:lnTo>
                      <a:pt x="139" y="134"/>
                    </a:lnTo>
                    <a:lnTo>
                      <a:pt x="131" y="137"/>
                    </a:lnTo>
                    <a:lnTo>
                      <a:pt x="128" y="128"/>
                    </a:lnTo>
                    <a:lnTo>
                      <a:pt x="134" y="104"/>
                    </a:lnTo>
                    <a:lnTo>
                      <a:pt x="144" y="88"/>
                    </a:lnTo>
                    <a:lnTo>
                      <a:pt x="143" y="64"/>
                    </a:lnTo>
                    <a:lnTo>
                      <a:pt x="191" y="39"/>
                    </a:lnTo>
                    <a:lnTo>
                      <a:pt x="208" y="36"/>
                    </a:lnTo>
                    <a:lnTo>
                      <a:pt x="247" y="20"/>
                    </a:lnTo>
                    <a:lnTo>
                      <a:pt x="264" y="9"/>
                    </a:lnTo>
                    <a:lnTo>
                      <a:pt x="273" y="8"/>
                    </a:lnTo>
                    <a:lnTo>
                      <a:pt x="283" y="6"/>
                    </a:lnTo>
                    <a:lnTo>
                      <a:pt x="313" y="0"/>
                    </a:lnTo>
                    <a:lnTo>
                      <a:pt x="333" y="6"/>
                    </a:lnTo>
                    <a:lnTo>
                      <a:pt x="334" y="27"/>
                    </a:lnTo>
                    <a:lnTo>
                      <a:pt x="312" y="42"/>
                    </a:lnTo>
                    <a:lnTo>
                      <a:pt x="309" y="49"/>
                    </a:lnTo>
                    <a:lnTo>
                      <a:pt x="311" y="66"/>
                    </a:lnTo>
                    <a:lnTo>
                      <a:pt x="304" y="74"/>
                    </a:lnTo>
                    <a:lnTo>
                      <a:pt x="288" y="82"/>
                    </a:lnTo>
                    <a:lnTo>
                      <a:pt x="263" y="87"/>
                    </a:lnTo>
                    <a:lnTo>
                      <a:pt x="245" y="113"/>
                    </a:lnTo>
                    <a:lnTo>
                      <a:pt x="234" y="118"/>
                    </a:lnTo>
                    <a:lnTo>
                      <a:pt x="207" y="113"/>
                    </a:lnTo>
                    <a:lnTo>
                      <a:pt x="196" y="124"/>
                    </a:lnTo>
                    <a:lnTo>
                      <a:pt x="192" y="139"/>
                    </a:lnTo>
                    <a:lnTo>
                      <a:pt x="199" y="147"/>
                    </a:lnTo>
                    <a:lnTo>
                      <a:pt x="218" y="152"/>
                    </a:lnTo>
                    <a:lnTo>
                      <a:pt x="246" y="159"/>
                    </a:lnTo>
                    <a:lnTo>
                      <a:pt x="248" y="167"/>
                    </a:lnTo>
                    <a:lnTo>
                      <a:pt x="243" y="201"/>
                    </a:lnTo>
                    <a:lnTo>
                      <a:pt x="239" y="200"/>
                    </a:lnTo>
                    <a:lnTo>
                      <a:pt x="229" y="199"/>
                    </a:lnTo>
                    <a:lnTo>
                      <a:pt x="224" y="196"/>
                    </a:lnTo>
                    <a:lnTo>
                      <a:pt x="215" y="202"/>
                    </a:lnTo>
                    <a:lnTo>
                      <a:pt x="207" y="205"/>
                    </a:lnTo>
                    <a:lnTo>
                      <a:pt x="201" y="209"/>
                    </a:lnTo>
                    <a:lnTo>
                      <a:pt x="194" y="220"/>
                    </a:lnTo>
                    <a:lnTo>
                      <a:pt x="189" y="233"/>
                    </a:lnTo>
                    <a:lnTo>
                      <a:pt x="184" y="250"/>
                    </a:lnTo>
                    <a:lnTo>
                      <a:pt x="181" y="261"/>
                    </a:lnTo>
                    <a:lnTo>
                      <a:pt x="179" y="265"/>
                    </a:lnTo>
                    <a:lnTo>
                      <a:pt x="169" y="277"/>
                    </a:lnTo>
                    <a:lnTo>
                      <a:pt x="168" y="282"/>
                    </a:lnTo>
                    <a:lnTo>
                      <a:pt x="174" y="299"/>
                    </a:lnTo>
                    <a:lnTo>
                      <a:pt x="175" y="305"/>
                    </a:lnTo>
                    <a:lnTo>
                      <a:pt x="166" y="326"/>
                    </a:lnTo>
                    <a:lnTo>
                      <a:pt x="165" y="331"/>
                    </a:lnTo>
                    <a:lnTo>
                      <a:pt x="166" y="335"/>
                    </a:lnTo>
                    <a:lnTo>
                      <a:pt x="166" y="348"/>
                    </a:lnTo>
                    <a:lnTo>
                      <a:pt x="165" y="352"/>
                    </a:lnTo>
                    <a:lnTo>
                      <a:pt x="159" y="366"/>
                    </a:lnTo>
                    <a:lnTo>
                      <a:pt x="157" y="376"/>
                    </a:lnTo>
                    <a:lnTo>
                      <a:pt x="153" y="391"/>
                    </a:lnTo>
                    <a:lnTo>
                      <a:pt x="152" y="406"/>
                    </a:lnTo>
                    <a:lnTo>
                      <a:pt x="151" y="422"/>
                    </a:lnTo>
                    <a:lnTo>
                      <a:pt x="153" y="432"/>
                    </a:lnTo>
                    <a:lnTo>
                      <a:pt x="156" y="436"/>
                    </a:lnTo>
                    <a:lnTo>
                      <a:pt x="158" y="440"/>
                    </a:lnTo>
                    <a:lnTo>
                      <a:pt x="161" y="448"/>
                    </a:lnTo>
                    <a:lnTo>
                      <a:pt x="163" y="454"/>
                    </a:lnTo>
                    <a:lnTo>
                      <a:pt x="159" y="466"/>
                    </a:lnTo>
                    <a:lnTo>
                      <a:pt x="152" y="478"/>
                    </a:lnTo>
                    <a:lnTo>
                      <a:pt x="141" y="485"/>
                    </a:lnTo>
                    <a:lnTo>
                      <a:pt x="132" y="491"/>
                    </a:lnTo>
                    <a:lnTo>
                      <a:pt x="127" y="493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24" name="Freeform 56"/>
              <p:cNvSpPr>
                <a:spLocks noChangeAspect="1"/>
              </p:cNvSpPr>
              <p:nvPr userDrawn="1"/>
            </p:nvSpPr>
            <p:spPr bwMode="auto">
              <a:xfrm>
                <a:off x="1130" y="2778"/>
                <a:ext cx="139" cy="218"/>
              </a:xfrm>
              <a:custGeom>
                <a:avLst/>
                <a:gdLst/>
                <a:ahLst/>
                <a:cxnLst>
                  <a:cxn ang="0">
                    <a:pos x="107" y="642"/>
                  </a:cxn>
                  <a:cxn ang="0">
                    <a:pos x="68" y="650"/>
                  </a:cxn>
                  <a:cxn ang="0">
                    <a:pos x="49" y="636"/>
                  </a:cxn>
                  <a:cxn ang="0">
                    <a:pos x="67" y="618"/>
                  </a:cxn>
                  <a:cxn ang="0">
                    <a:pos x="75" y="590"/>
                  </a:cxn>
                  <a:cxn ang="0">
                    <a:pos x="85" y="563"/>
                  </a:cxn>
                  <a:cxn ang="0">
                    <a:pos x="64" y="551"/>
                  </a:cxn>
                  <a:cxn ang="0">
                    <a:pos x="60" y="516"/>
                  </a:cxn>
                  <a:cxn ang="0">
                    <a:pos x="41" y="481"/>
                  </a:cxn>
                  <a:cxn ang="0">
                    <a:pos x="5" y="454"/>
                  </a:cxn>
                  <a:cxn ang="0">
                    <a:pos x="13" y="427"/>
                  </a:cxn>
                  <a:cxn ang="0">
                    <a:pos x="36" y="420"/>
                  </a:cxn>
                  <a:cxn ang="0">
                    <a:pos x="52" y="397"/>
                  </a:cxn>
                  <a:cxn ang="0">
                    <a:pos x="67" y="366"/>
                  </a:cxn>
                  <a:cxn ang="0">
                    <a:pos x="52" y="346"/>
                  </a:cxn>
                  <a:cxn ang="0">
                    <a:pos x="59" y="312"/>
                  </a:cxn>
                  <a:cxn ang="0">
                    <a:pos x="74" y="281"/>
                  </a:cxn>
                  <a:cxn ang="0">
                    <a:pos x="46" y="247"/>
                  </a:cxn>
                  <a:cxn ang="0">
                    <a:pos x="64" y="224"/>
                  </a:cxn>
                  <a:cxn ang="0">
                    <a:pos x="77" y="190"/>
                  </a:cxn>
                  <a:cxn ang="0">
                    <a:pos x="97" y="159"/>
                  </a:cxn>
                  <a:cxn ang="0">
                    <a:pos x="98" y="111"/>
                  </a:cxn>
                  <a:cxn ang="0">
                    <a:pos x="199" y="57"/>
                  </a:cxn>
                  <a:cxn ang="0">
                    <a:pos x="232" y="35"/>
                  </a:cxn>
                  <a:cxn ang="0">
                    <a:pos x="240" y="70"/>
                  </a:cxn>
                  <a:cxn ang="0">
                    <a:pos x="269" y="75"/>
                  </a:cxn>
                  <a:cxn ang="0">
                    <a:pos x="293" y="67"/>
                  </a:cxn>
                  <a:cxn ang="0">
                    <a:pos x="304" y="58"/>
                  </a:cxn>
                  <a:cxn ang="0">
                    <a:pos x="308" y="36"/>
                  </a:cxn>
                  <a:cxn ang="0">
                    <a:pos x="349" y="2"/>
                  </a:cxn>
                  <a:cxn ang="0">
                    <a:pos x="387" y="17"/>
                  </a:cxn>
                  <a:cxn ang="0">
                    <a:pos x="393" y="38"/>
                  </a:cxn>
                  <a:cxn ang="0">
                    <a:pos x="413" y="58"/>
                  </a:cxn>
                  <a:cxn ang="0">
                    <a:pos x="408" y="89"/>
                  </a:cxn>
                  <a:cxn ang="0">
                    <a:pos x="398" y="112"/>
                  </a:cxn>
                  <a:cxn ang="0">
                    <a:pos x="365" y="136"/>
                  </a:cxn>
                  <a:cxn ang="0">
                    <a:pos x="335" y="208"/>
                  </a:cxn>
                  <a:cxn ang="0">
                    <a:pos x="362" y="221"/>
                  </a:cxn>
                  <a:cxn ang="0">
                    <a:pos x="394" y="222"/>
                  </a:cxn>
                  <a:cxn ang="0">
                    <a:pos x="388" y="273"/>
                  </a:cxn>
                  <a:cxn ang="0">
                    <a:pos x="389" y="307"/>
                  </a:cxn>
                  <a:cxn ang="0">
                    <a:pos x="394" y="344"/>
                  </a:cxn>
                  <a:cxn ang="0">
                    <a:pos x="411" y="381"/>
                  </a:cxn>
                  <a:cxn ang="0">
                    <a:pos x="401" y="413"/>
                  </a:cxn>
                  <a:cxn ang="0">
                    <a:pos x="368" y="408"/>
                  </a:cxn>
                  <a:cxn ang="0">
                    <a:pos x="320" y="390"/>
                  </a:cxn>
                  <a:cxn ang="0">
                    <a:pos x="289" y="405"/>
                  </a:cxn>
                  <a:cxn ang="0">
                    <a:pos x="266" y="473"/>
                  </a:cxn>
                  <a:cxn ang="0">
                    <a:pos x="288" y="497"/>
                  </a:cxn>
                  <a:cxn ang="0">
                    <a:pos x="271" y="546"/>
                  </a:cxn>
                  <a:cxn ang="0">
                    <a:pos x="262" y="575"/>
                  </a:cxn>
                  <a:cxn ang="0">
                    <a:pos x="237" y="609"/>
                  </a:cxn>
                  <a:cxn ang="0">
                    <a:pos x="194" y="643"/>
                  </a:cxn>
                  <a:cxn ang="0">
                    <a:pos x="157" y="647"/>
                  </a:cxn>
                </a:cxnLst>
                <a:rect l="0" t="0" r="r" b="b"/>
                <a:pathLst>
                  <a:path w="417" h="655">
                    <a:moveTo>
                      <a:pt x="157" y="647"/>
                    </a:moveTo>
                    <a:lnTo>
                      <a:pt x="132" y="648"/>
                    </a:lnTo>
                    <a:lnTo>
                      <a:pt x="117" y="646"/>
                    </a:lnTo>
                    <a:lnTo>
                      <a:pt x="107" y="642"/>
                    </a:lnTo>
                    <a:lnTo>
                      <a:pt x="92" y="647"/>
                    </a:lnTo>
                    <a:lnTo>
                      <a:pt x="80" y="652"/>
                    </a:lnTo>
                    <a:lnTo>
                      <a:pt x="73" y="655"/>
                    </a:lnTo>
                    <a:lnTo>
                      <a:pt x="68" y="650"/>
                    </a:lnTo>
                    <a:lnTo>
                      <a:pt x="61" y="643"/>
                    </a:lnTo>
                    <a:lnTo>
                      <a:pt x="58" y="638"/>
                    </a:lnTo>
                    <a:lnTo>
                      <a:pt x="54" y="639"/>
                    </a:lnTo>
                    <a:lnTo>
                      <a:pt x="49" y="636"/>
                    </a:lnTo>
                    <a:lnTo>
                      <a:pt x="54" y="634"/>
                    </a:lnTo>
                    <a:lnTo>
                      <a:pt x="61" y="631"/>
                    </a:lnTo>
                    <a:lnTo>
                      <a:pt x="64" y="626"/>
                    </a:lnTo>
                    <a:lnTo>
                      <a:pt x="67" y="618"/>
                    </a:lnTo>
                    <a:lnTo>
                      <a:pt x="68" y="610"/>
                    </a:lnTo>
                    <a:lnTo>
                      <a:pt x="74" y="601"/>
                    </a:lnTo>
                    <a:lnTo>
                      <a:pt x="76" y="596"/>
                    </a:lnTo>
                    <a:lnTo>
                      <a:pt x="75" y="590"/>
                    </a:lnTo>
                    <a:lnTo>
                      <a:pt x="77" y="584"/>
                    </a:lnTo>
                    <a:lnTo>
                      <a:pt x="81" y="578"/>
                    </a:lnTo>
                    <a:lnTo>
                      <a:pt x="85" y="571"/>
                    </a:lnTo>
                    <a:lnTo>
                      <a:pt x="85" y="563"/>
                    </a:lnTo>
                    <a:lnTo>
                      <a:pt x="83" y="559"/>
                    </a:lnTo>
                    <a:lnTo>
                      <a:pt x="77" y="558"/>
                    </a:lnTo>
                    <a:lnTo>
                      <a:pt x="67" y="555"/>
                    </a:lnTo>
                    <a:lnTo>
                      <a:pt x="64" y="551"/>
                    </a:lnTo>
                    <a:lnTo>
                      <a:pt x="54" y="534"/>
                    </a:lnTo>
                    <a:lnTo>
                      <a:pt x="55" y="529"/>
                    </a:lnTo>
                    <a:lnTo>
                      <a:pt x="58" y="524"/>
                    </a:lnTo>
                    <a:lnTo>
                      <a:pt x="60" y="516"/>
                    </a:lnTo>
                    <a:lnTo>
                      <a:pt x="58" y="508"/>
                    </a:lnTo>
                    <a:lnTo>
                      <a:pt x="55" y="502"/>
                    </a:lnTo>
                    <a:lnTo>
                      <a:pt x="41" y="488"/>
                    </a:lnTo>
                    <a:lnTo>
                      <a:pt x="41" y="481"/>
                    </a:lnTo>
                    <a:lnTo>
                      <a:pt x="31" y="476"/>
                    </a:lnTo>
                    <a:lnTo>
                      <a:pt x="18" y="465"/>
                    </a:lnTo>
                    <a:lnTo>
                      <a:pt x="13" y="456"/>
                    </a:lnTo>
                    <a:lnTo>
                      <a:pt x="5" y="454"/>
                    </a:lnTo>
                    <a:lnTo>
                      <a:pt x="0" y="451"/>
                    </a:lnTo>
                    <a:lnTo>
                      <a:pt x="3" y="445"/>
                    </a:lnTo>
                    <a:lnTo>
                      <a:pt x="9" y="438"/>
                    </a:lnTo>
                    <a:lnTo>
                      <a:pt x="13" y="427"/>
                    </a:lnTo>
                    <a:lnTo>
                      <a:pt x="17" y="425"/>
                    </a:lnTo>
                    <a:lnTo>
                      <a:pt x="25" y="424"/>
                    </a:lnTo>
                    <a:lnTo>
                      <a:pt x="33" y="423"/>
                    </a:lnTo>
                    <a:lnTo>
                      <a:pt x="36" y="420"/>
                    </a:lnTo>
                    <a:lnTo>
                      <a:pt x="38" y="413"/>
                    </a:lnTo>
                    <a:lnTo>
                      <a:pt x="43" y="409"/>
                    </a:lnTo>
                    <a:lnTo>
                      <a:pt x="49" y="403"/>
                    </a:lnTo>
                    <a:lnTo>
                      <a:pt x="52" y="397"/>
                    </a:lnTo>
                    <a:lnTo>
                      <a:pt x="57" y="388"/>
                    </a:lnTo>
                    <a:lnTo>
                      <a:pt x="60" y="381"/>
                    </a:lnTo>
                    <a:lnTo>
                      <a:pt x="65" y="373"/>
                    </a:lnTo>
                    <a:lnTo>
                      <a:pt x="67" y="366"/>
                    </a:lnTo>
                    <a:lnTo>
                      <a:pt x="64" y="362"/>
                    </a:lnTo>
                    <a:lnTo>
                      <a:pt x="56" y="357"/>
                    </a:lnTo>
                    <a:lnTo>
                      <a:pt x="52" y="351"/>
                    </a:lnTo>
                    <a:lnTo>
                      <a:pt x="52" y="346"/>
                    </a:lnTo>
                    <a:lnTo>
                      <a:pt x="56" y="340"/>
                    </a:lnTo>
                    <a:lnTo>
                      <a:pt x="63" y="330"/>
                    </a:lnTo>
                    <a:lnTo>
                      <a:pt x="64" y="324"/>
                    </a:lnTo>
                    <a:lnTo>
                      <a:pt x="59" y="312"/>
                    </a:lnTo>
                    <a:lnTo>
                      <a:pt x="59" y="308"/>
                    </a:lnTo>
                    <a:lnTo>
                      <a:pt x="64" y="298"/>
                    </a:lnTo>
                    <a:lnTo>
                      <a:pt x="71" y="288"/>
                    </a:lnTo>
                    <a:lnTo>
                      <a:pt x="74" y="281"/>
                    </a:lnTo>
                    <a:lnTo>
                      <a:pt x="75" y="276"/>
                    </a:lnTo>
                    <a:lnTo>
                      <a:pt x="71" y="269"/>
                    </a:lnTo>
                    <a:lnTo>
                      <a:pt x="63" y="261"/>
                    </a:lnTo>
                    <a:lnTo>
                      <a:pt x="46" y="247"/>
                    </a:lnTo>
                    <a:lnTo>
                      <a:pt x="48" y="244"/>
                    </a:lnTo>
                    <a:lnTo>
                      <a:pt x="57" y="241"/>
                    </a:lnTo>
                    <a:lnTo>
                      <a:pt x="63" y="231"/>
                    </a:lnTo>
                    <a:lnTo>
                      <a:pt x="64" y="224"/>
                    </a:lnTo>
                    <a:lnTo>
                      <a:pt x="67" y="218"/>
                    </a:lnTo>
                    <a:lnTo>
                      <a:pt x="73" y="208"/>
                    </a:lnTo>
                    <a:lnTo>
                      <a:pt x="81" y="199"/>
                    </a:lnTo>
                    <a:lnTo>
                      <a:pt x="77" y="190"/>
                    </a:lnTo>
                    <a:lnTo>
                      <a:pt x="81" y="181"/>
                    </a:lnTo>
                    <a:lnTo>
                      <a:pt x="84" y="176"/>
                    </a:lnTo>
                    <a:lnTo>
                      <a:pt x="91" y="171"/>
                    </a:lnTo>
                    <a:lnTo>
                      <a:pt x="97" y="159"/>
                    </a:lnTo>
                    <a:lnTo>
                      <a:pt x="96" y="144"/>
                    </a:lnTo>
                    <a:lnTo>
                      <a:pt x="94" y="139"/>
                    </a:lnTo>
                    <a:lnTo>
                      <a:pt x="100" y="123"/>
                    </a:lnTo>
                    <a:lnTo>
                      <a:pt x="98" y="111"/>
                    </a:lnTo>
                    <a:lnTo>
                      <a:pt x="98" y="109"/>
                    </a:lnTo>
                    <a:lnTo>
                      <a:pt x="161" y="89"/>
                    </a:lnTo>
                    <a:lnTo>
                      <a:pt x="190" y="73"/>
                    </a:lnTo>
                    <a:lnTo>
                      <a:pt x="199" y="57"/>
                    </a:lnTo>
                    <a:lnTo>
                      <a:pt x="201" y="42"/>
                    </a:lnTo>
                    <a:lnTo>
                      <a:pt x="205" y="35"/>
                    </a:lnTo>
                    <a:lnTo>
                      <a:pt x="216" y="33"/>
                    </a:lnTo>
                    <a:lnTo>
                      <a:pt x="232" y="35"/>
                    </a:lnTo>
                    <a:lnTo>
                      <a:pt x="242" y="39"/>
                    </a:lnTo>
                    <a:lnTo>
                      <a:pt x="246" y="45"/>
                    </a:lnTo>
                    <a:lnTo>
                      <a:pt x="242" y="62"/>
                    </a:lnTo>
                    <a:lnTo>
                      <a:pt x="240" y="70"/>
                    </a:lnTo>
                    <a:lnTo>
                      <a:pt x="242" y="76"/>
                    </a:lnTo>
                    <a:lnTo>
                      <a:pt x="258" y="88"/>
                    </a:lnTo>
                    <a:lnTo>
                      <a:pt x="265" y="81"/>
                    </a:lnTo>
                    <a:lnTo>
                      <a:pt x="269" y="75"/>
                    </a:lnTo>
                    <a:lnTo>
                      <a:pt x="272" y="67"/>
                    </a:lnTo>
                    <a:lnTo>
                      <a:pt x="274" y="62"/>
                    </a:lnTo>
                    <a:lnTo>
                      <a:pt x="293" y="60"/>
                    </a:lnTo>
                    <a:lnTo>
                      <a:pt x="293" y="67"/>
                    </a:lnTo>
                    <a:lnTo>
                      <a:pt x="293" y="75"/>
                    </a:lnTo>
                    <a:lnTo>
                      <a:pt x="295" y="78"/>
                    </a:lnTo>
                    <a:lnTo>
                      <a:pt x="303" y="66"/>
                    </a:lnTo>
                    <a:lnTo>
                      <a:pt x="304" y="58"/>
                    </a:lnTo>
                    <a:lnTo>
                      <a:pt x="305" y="50"/>
                    </a:lnTo>
                    <a:lnTo>
                      <a:pt x="308" y="46"/>
                    </a:lnTo>
                    <a:lnTo>
                      <a:pt x="307" y="39"/>
                    </a:lnTo>
                    <a:lnTo>
                      <a:pt x="308" y="36"/>
                    </a:lnTo>
                    <a:lnTo>
                      <a:pt x="312" y="32"/>
                    </a:lnTo>
                    <a:lnTo>
                      <a:pt x="332" y="21"/>
                    </a:lnTo>
                    <a:lnTo>
                      <a:pt x="337" y="13"/>
                    </a:lnTo>
                    <a:lnTo>
                      <a:pt x="349" y="2"/>
                    </a:lnTo>
                    <a:lnTo>
                      <a:pt x="365" y="0"/>
                    </a:lnTo>
                    <a:lnTo>
                      <a:pt x="385" y="7"/>
                    </a:lnTo>
                    <a:lnTo>
                      <a:pt x="384" y="11"/>
                    </a:lnTo>
                    <a:lnTo>
                      <a:pt x="387" y="17"/>
                    </a:lnTo>
                    <a:lnTo>
                      <a:pt x="385" y="24"/>
                    </a:lnTo>
                    <a:lnTo>
                      <a:pt x="385" y="30"/>
                    </a:lnTo>
                    <a:lnTo>
                      <a:pt x="386" y="35"/>
                    </a:lnTo>
                    <a:lnTo>
                      <a:pt x="393" y="38"/>
                    </a:lnTo>
                    <a:lnTo>
                      <a:pt x="395" y="42"/>
                    </a:lnTo>
                    <a:lnTo>
                      <a:pt x="398" y="48"/>
                    </a:lnTo>
                    <a:lnTo>
                      <a:pt x="404" y="52"/>
                    </a:lnTo>
                    <a:lnTo>
                      <a:pt x="413" y="58"/>
                    </a:lnTo>
                    <a:lnTo>
                      <a:pt x="417" y="65"/>
                    </a:lnTo>
                    <a:lnTo>
                      <a:pt x="415" y="80"/>
                    </a:lnTo>
                    <a:lnTo>
                      <a:pt x="411" y="85"/>
                    </a:lnTo>
                    <a:lnTo>
                      <a:pt x="408" y="89"/>
                    </a:lnTo>
                    <a:lnTo>
                      <a:pt x="409" y="92"/>
                    </a:lnTo>
                    <a:lnTo>
                      <a:pt x="414" y="98"/>
                    </a:lnTo>
                    <a:lnTo>
                      <a:pt x="415" y="104"/>
                    </a:lnTo>
                    <a:lnTo>
                      <a:pt x="398" y="112"/>
                    </a:lnTo>
                    <a:lnTo>
                      <a:pt x="387" y="113"/>
                    </a:lnTo>
                    <a:lnTo>
                      <a:pt x="378" y="115"/>
                    </a:lnTo>
                    <a:lnTo>
                      <a:pt x="371" y="122"/>
                    </a:lnTo>
                    <a:lnTo>
                      <a:pt x="365" y="136"/>
                    </a:lnTo>
                    <a:lnTo>
                      <a:pt x="359" y="138"/>
                    </a:lnTo>
                    <a:lnTo>
                      <a:pt x="351" y="152"/>
                    </a:lnTo>
                    <a:lnTo>
                      <a:pt x="339" y="174"/>
                    </a:lnTo>
                    <a:lnTo>
                      <a:pt x="335" y="208"/>
                    </a:lnTo>
                    <a:lnTo>
                      <a:pt x="338" y="219"/>
                    </a:lnTo>
                    <a:lnTo>
                      <a:pt x="347" y="225"/>
                    </a:lnTo>
                    <a:lnTo>
                      <a:pt x="355" y="222"/>
                    </a:lnTo>
                    <a:lnTo>
                      <a:pt x="362" y="221"/>
                    </a:lnTo>
                    <a:lnTo>
                      <a:pt x="370" y="224"/>
                    </a:lnTo>
                    <a:lnTo>
                      <a:pt x="372" y="228"/>
                    </a:lnTo>
                    <a:lnTo>
                      <a:pt x="376" y="229"/>
                    </a:lnTo>
                    <a:lnTo>
                      <a:pt x="394" y="222"/>
                    </a:lnTo>
                    <a:lnTo>
                      <a:pt x="398" y="224"/>
                    </a:lnTo>
                    <a:lnTo>
                      <a:pt x="404" y="238"/>
                    </a:lnTo>
                    <a:lnTo>
                      <a:pt x="398" y="266"/>
                    </a:lnTo>
                    <a:lnTo>
                      <a:pt x="388" y="273"/>
                    </a:lnTo>
                    <a:lnTo>
                      <a:pt x="388" y="280"/>
                    </a:lnTo>
                    <a:lnTo>
                      <a:pt x="393" y="291"/>
                    </a:lnTo>
                    <a:lnTo>
                      <a:pt x="393" y="298"/>
                    </a:lnTo>
                    <a:lnTo>
                      <a:pt x="389" y="307"/>
                    </a:lnTo>
                    <a:lnTo>
                      <a:pt x="381" y="312"/>
                    </a:lnTo>
                    <a:lnTo>
                      <a:pt x="384" y="326"/>
                    </a:lnTo>
                    <a:lnTo>
                      <a:pt x="395" y="336"/>
                    </a:lnTo>
                    <a:lnTo>
                      <a:pt x="394" y="344"/>
                    </a:lnTo>
                    <a:lnTo>
                      <a:pt x="392" y="362"/>
                    </a:lnTo>
                    <a:lnTo>
                      <a:pt x="396" y="370"/>
                    </a:lnTo>
                    <a:lnTo>
                      <a:pt x="408" y="377"/>
                    </a:lnTo>
                    <a:lnTo>
                      <a:pt x="411" y="381"/>
                    </a:lnTo>
                    <a:lnTo>
                      <a:pt x="414" y="390"/>
                    </a:lnTo>
                    <a:lnTo>
                      <a:pt x="415" y="401"/>
                    </a:lnTo>
                    <a:lnTo>
                      <a:pt x="412" y="411"/>
                    </a:lnTo>
                    <a:lnTo>
                      <a:pt x="401" y="413"/>
                    </a:lnTo>
                    <a:lnTo>
                      <a:pt x="395" y="424"/>
                    </a:lnTo>
                    <a:lnTo>
                      <a:pt x="378" y="419"/>
                    </a:lnTo>
                    <a:lnTo>
                      <a:pt x="376" y="411"/>
                    </a:lnTo>
                    <a:lnTo>
                      <a:pt x="368" y="408"/>
                    </a:lnTo>
                    <a:lnTo>
                      <a:pt x="351" y="412"/>
                    </a:lnTo>
                    <a:lnTo>
                      <a:pt x="340" y="401"/>
                    </a:lnTo>
                    <a:lnTo>
                      <a:pt x="337" y="392"/>
                    </a:lnTo>
                    <a:lnTo>
                      <a:pt x="320" y="390"/>
                    </a:lnTo>
                    <a:lnTo>
                      <a:pt x="312" y="402"/>
                    </a:lnTo>
                    <a:lnTo>
                      <a:pt x="308" y="406"/>
                    </a:lnTo>
                    <a:lnTo>
                      <a:pt x="299" y="408"/>
                    </a:lnTo>
                    <a:lnTo>
                      <a:pt x="289" y="405"/>
                    </a:lnTo>
                    <a:lnTo>
                      <a:pt x="270" y="441"/>
                    </a:lnTo>
                    <a:lnTo>
                      <a:pt x="274" y="457"/>
                    </a:lnTo>
                    <a:lnTo>
                      <a:pt x="270" y="466"/>
                    </a:lnTo>
                    <a:lnTo>
                      <a:pt x="266" y="473"/>
                    </a:lnTo>
                    <a:lnTo>
                      <a:pt x="269" y="477"/>
                    </a:lnTo>
                    <a:lnTo>
                      <a:pt x="275" y="484"/>
                    </a:lnTo>
                    <a:lnTo>
                      <a:pt x="283" y="489"/>
                    </a:lnTo>
                    <a:lnTo>
                      <a:pt x="288" y="497"/>
                    </a:lnTo>
                    <a:lnTo>
                      <a:pt x="280" y="509"/>
                    </a:lnTo>
                    <a:lnTo>
                      <a:pt x="275" y="519"/>
                    </a:lnTo>
                    <a:lnTo>
                      <a:pt x="271" y="533"/>
                    </a:lnTo>
                    <a:lnTo>
                      <a:pt x="271" y="546"/>
                    </a:lnTo>
                    <a:lnTo>
                      <a:pt x="270" y="554"/>
                    </a:lnTo>
                    <a:lnTo>
                      <a:pt x="266" y="560"/>
                    </a:lnTo>
                    <a:lnTo>
                      <a:pt x="262" y="568"/>
                    </a:lnTo>
                    <a:lnTo>
                      <a:pt x="262" y="575"/>
                    </a:lnTo>
                    <a:lnTo>
                      <a:pt x="262" y="585"/>
                    </a:lnTo>
                    <a:lnTo>
                      <a:pt x="257" y="597"/>
                    </a:lnTo>
                    <a:lnTo>
                      <a:pt x="249" y="604"/>
                    </a:lnTo>
                    <a:lnTo>
                      <a:pt x="237" y="609"/>
                    </a:lnTo>
                    <a:lnTo>
                      <a:pt x="219" y="617"/>
                    </a:lnTo>
                    <a:lnTo>
                      <a:pt x="211" y="627"/>
                    </a:lnTo>
                    <a:lnTo>
                      <a:pt x="200" y="637"/>
                    </a:lnTo>
                    <a:lnTo>
                      <a:pt x="194" y="643"/>
                    </a:lnTo>
                    <a:lnTo>
                      <a:pt x="175" y="646"/>
                    </a:lnTo>
                    <a:lnTo>
                      <a:pt x="170" y="643"/>
                    </a:lnTo>
                    <a:lnTo>
                      <a:pt x="163" y="644"/>
                    </a:lnTo>
                    <a:lnTo>
                      <a:pt x="157" y="647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25" name="Freeform 57"/>
              <p:cNvSpPr>
                <a:spLocks noChangeAspect="1"/>
              </p:cNvSpPr>
              <p:nvPr userDrawn="1"/>
            </p:nvSpPr>
            <p:spPr bwMode="auto">
              <a:xfrm>
                <a:off x="1019" y="2849"/>
                <a:ext cx="139" cy="154"/>
              </a:xfrm>
              <a:custGeom>
                <a:avLst/>
                <a:gdLst/>
                <a:ahLst/>
                <a:cxnLst>
                  <a:cxn ang="0">
                    <a:pos x="95" y="462"/>
                  </a:cxn>
                  <a:cxn ang="0">
                    <a:pos x="76" y="433"/>
                  </a:cxn>
                  <a:cxn ang="0">
                    <a:pos x="45" y="443"/>
                  </a:cxn>
                  <a:cxn ang="0">
                    <a:pos x="32" y="416"/>
                  </a:cxn>
                  <a:cxn ang="0">
                    <a:pos x="43" y="380"/>
                  </a:cxn>
                  <a:cxn ang="0">
                    <a:pos x="28" y="342"/>
                  </a:cxn>
                  <a:cxn ang="0">
                    <a:pos x="18" y="321"/>
                  </a:cxn>
                  <a:cxn ang="0">
                    <a:pos x="9" y="298"/>
                  </a:cxn>
                  <a:cxn ang="0">
                    <a:pos x="2" y="256"/>
                  </a:cxn>
                  <a:cxn ang="0">
                    <a:pos x="28" y="234"/>
                  </a:cxn>
                  <a:cxn ang="0">
                    <a:pos x="71" y="234"/>
                  </a:cxn>
                  <a:cxn ang="0">
                    <a:pos x="98" y="234"/>
                  </a:cxn>
                  <a:cxn ang="0">
                    <a:pos x="130" y="217"/>
                  </a:cxn>
                  <a:cxn ang="0">
                    <a:pos x="126" y="185"/>
                  </a:cxn>
                  <a:cxn ang="0">
                    <a:pos x="108" y="176"/>
                  </a:cxn>
                  <a:cxn ang="0">
                    <a:pos x="122" y="135"/>
                  </a:cxn>
                  <a:cxn ang="0">
                    <a:pos x="124" y="123"/>
                  </a:cxn>
                  <a:cxn ang="0">
                    <a:pos x="155" y="86"/>
                  </a:cxn>
                  <a:cxn ang="0">
                    <a:pos x="159" y="54"/>
                  </a:cxn>
                  <a:cxn ang="0">
                    <a:pos x="186" y="39"/>
                  </a:cxn>
                  <a:cxn ang="0">
                    <a:pos x="214" y="63"/>
                  </a:cxn>
                  <a:cxn ang="0">
                    <a:pos x="234" y="43"/>
                  </a:cxn>
                  <a:cxn ang="0">
                    <a:pos x="256" y="12"/>
                  </a:cxn>
                  <a:cxn ang="0">
                    <a:pos x="287" y="6"/>
                  </a:cxn>
                  <a:cxn ang="0">
                    <a:pos x="313" y="13"/>
                  </a:cxn>
                  <a:cxn ang="0">
                    <a:pos x="341" y="18"/>
                  </a:cxn>
                  <a:cxn ang="0">
                    <a:pos x="365" y="22"/>
                  </a:cxn>
                  <a:cxn ang="0">
                    <a:pos x="394" y="48"/>
                  </a:cxn>
                  <a:cxn ang="0">
                    <a:pos x="402" y="75"/>
                  </a:cxn>
                  <a:cxn ang="0">
                    <a:pos x="395" y="111"/>
                  </a:cxn>
                  <a:cxn ang="0">
                    <a:pos x="383" y="138"/>
                  </a:cxn>
                  <a:cxn ang="0">
                    <a:pos x="396" y="160"/>
                  </a:cxn>
                  <a:cxn ang="0">
                    <a:pos x="380" y="190"/>
                  </a:cxn>
                  <a:cxn ang="0">
                    <a:pos x="364" y="210"/>
                  </a:cxn>
                  <a:cxn ang="0">
                    <a:pos x="340" y="225"/>
                  </a:cxn>
                  <a:cxn ang="0">
                    <a:pos x="344" y="243"/>
                  </a:cxn>
                  <a:cxn ang="0">
                    <a:pos x="372" y="275"/>
                  </a:cxn>
                  <a:cxn ang="0">
                    <a:pos x="389" y="311"/>
                  </a:cxn>
                  <a:cxn ang="0">
                    <a:pos x="398" y="342"/>
                  </a:cxn>
                  <a:cxn ang="0">
                    <a:pos x="416" y="358"/>
                  </a:cxn>
                  <a:cxn ang="0">
                    <a:pos x="407" y="383"/>
                  </a:cxn>
                  <a:cxn ang="0">
                    <a:pos x="395" y="413"/>
                  </a:cxn>
                  <a:cxn ang="0">
                    <a:pos x="377" y="424"/>
                  </a:cxn>
                  <a:cxn ang="0">
                    <a:pos x="354" y="444"/>
                  </a:cxn>
                  <a:cxn ang="0">
                    <a:pos x="337" y="427"/>
                  </a:cxn>
                  <a:cxn ang="0">
                    <a:pos x="315" y="418"/>
                  </a:cxn>
                  <a:cxn ang="0">
                    <a:pos x="287" y="421"/>
                  </a:cxn>
                  <a:cxn ang="0">
                    <a:pos x="258" y="402"/>
                  </a:cxn>
                  <a:cxn ang="0">
                    <a:pos x="237" y="376"/>
                  </a:cxn>
                  <a:cxn ang="0">
                    <a:pos x="207" y="372"/>
                  </a:cxn>
                  <a:cxn ang="0">
                    <a:pos x="178" y="381"/>
                  </a:cxn>
                  <a:cxn ang="0">
                    <a:pos x="158" y="389"/>
                  </a:cxn>
                  <a:cxn ang="0">
                    <a:pos x="134" y="410"/>
                  </a:cxn>
                  <a:cxn ang="0">
                    <a:pos x="118" y="445"/>
                  </a:cxn>
                </a:cxnLst>
                <a:rect l="0" t="0" r="r" b="b"/>
                <a:pathLst>
                  <a:path w="416" h="462">
                    <a:moveTo>
                      <a:pt x="114" y="451"/>
                    </a:moveTo>
                    <a:lnTo>
                      <a:pt x="110" y="455"/>
                    </a:lnTo>
                    <a:lnTo>
                      <a:pt x="100" y="461"/>
                    </a:lnTo>
                    <a:lnTo>
                      <a:pt x="95" y="462"/>
                    </a:lnTo>
                    <a:lnTo>
                      <a:pt x="91" y="458"/>
                    </a:lnTo>
                    <a:lnTo>
                      <a:pt x="86" y="450"/>
                    </a:lnTo>
                    <a:lnTo>
                      <a:pt x="82" y="443"/>
                    </a:lnTo>
                    <a:lnTo>
                      <a:pt x="76" y="433"/>
                    </a:lnTo>
                    <a:lnTo>
                      <a:pt x="73" y="433"/>
                    </a:lnTo>
                    <a:lnTo>
                      <a:pt x="64" y="439"/>
                    </a:lnTo>
                    <a:lnTo>
                      <a:pt x="56" y="440"/>
                    </a:lnTo>
                    <a:lnTo>
                      <a:pt x="45" y="443"/>
                    </a:lnTo>
                    <a:lnTo>
                      <a:pt x="36" y="441"/>
                    </a:lnTo>
                    <a:lnTo>
                      <a:pt x="35" y="440"/>
                    </a:lnTo>
                    <a:lnTo>
                      <a:pt x="29" y="433"/>
                    </a:lnTo>
                    <a:lnTo>
                      <a:pt x="32" y="416"/>
                    </a:lnTo>
                    <a:lnTo>
                      <a:pt x="36" y="403"/>
                    </a:lnTo>
                    <a:lnTo>
                      <a:pt x="42" y="393"/>
                    </a:lnTo>
                    <a:lnTo>
                      <a:pt x="44" y="385"/>
                    </a:lnTo>
                    <a:lnTo>
                      <a:pt x="43" y="380"/>
                    </a:lnTo>
                    <a:lnTo>
                      <a:pt x="41" y="368"/>
                    </a:lnTo>
                    <a:lnTo>
                      <a:pt x="38" y="356"/>
                    </a:lnTo>
                    <a:lnTo>
                      <a:pt x="34" y="348"/>
                    </a:lnTo>
                    <a:lnTo>
                      <a:pt x="28" y="342"/>
                    </a:lnTo>
                    <a:lnTo>
                      <a:pt x="29" y="337"/>
                    </a:lnTo>
                    <a:lnTo>
                      <a:pt x="32" y="327"/>
                    </a:lnTo>
                    <a:lnTo>
                      <a:pt x="23" y="325"/>
                    </a:lnTo>
                    <a:lnTo>
                      <a:pt x="18" y="321"/>
                    </a:lnTo>
                    <a:lnTo>
                      <a:pt x="16" y="310"/>
                    </a:lnTo>
                    <a:lnTo>
                      <a:pt x="16" y="301"/>
                    </a:lnTo>
                    <a:lnTo>
                      <a:pt x="15" y="297"/>
                    </a:lnTo>
                    <a:lnTo>
                      <a:pt x="9" y="298"/>
                    </a:lnTo>
                    <a:lnTo>
                      <a:pt x="7" y="296"/>
                    </a:lnTo>
                    <a:lnTo>
                      <a:pt x="2" y="291"/>
                    </a:lnTo>
                    <a:lnTo>
                      <a:pt x="0" y="285"/>
                    </a:lnTo>
                    <a:lnTo>
                      <a:pt x="2" y="256"/>
                    </a:lnTo>
                    <a:lnTo>
                      <a:pt x="4" y="249"/>
                    </a:lnTo>
                    <a:lnTo>
                      <a:pt x="8" y="239"/>
                    </a:lnTo>
                    <a:lnTo>
                      <a:pt x="16" y="233"/>
                    </a:lnTo>
                    <a:lnTo>
                      <a:pt x="28" y="234"/>
                    </a:lnTo>
                    <a:lnTo>
                      <a:pt x="38" y="238"/>
                    </a:lnTo>
                    <a:lnTo>
                      <a:pt x="52" y="243"/>
                    </a:lnTo>
                    <a:lnTo>
                      <a:pt x="58" y="237"/>
                    </a:lnTo>
                    <a:lnTo>
                      <a:pt x="71" y="234"/>
                    </a:lnTo>
                    <a:lnTo>
                      <a:pt x="85" y="228"/>
                    </a:lnTo>
                    <a:lnTo>
                      <a:pt x="91" y="230"/>
                    </a:lnTo>
                    <a:lnTo>
                      <a:pt x="94" y="233"/>
                    </a:lnTo>
                    <a:lnTo>
                      <a:pt x="98" y="234"/>
                    </a:lnTo>
                    <a:lnTo>
                      <a:pt x="105" y="231"/>
                    </a:lnTo>
                    <a:lnTo>
                      <a:pt x="118" y="229"/>
                    </a:lnTo>
                    <a:lnTo>
                      <a:pt x="126" y="227"/>
                    </a:lnTo>
                    <a:lnTo>
                      <a:pt x="130" y="217"/>
                    </a:lnTo>
                    <a:lnTo>
                      <a:pt x="133" y="212"/>
                    </a:lnTo>
                    <a:lnTo>
                      <a:pt x="132" y="199"/>
                    </a:lnTo>
                    <a:lnTo>
                      <a:pt x="130" y="188"/>
                    </a:lnTo>
                    <a:lnTo>
                      <a:pt x="126" y="185"/>
                    </a:lnTo>
                    <a:lnTo>
                      <a:pt x="119" y="182"/>
                    </a:lnTo>
                    <a:lnTo>
                      <a:pt x="116" y="180"/>
                    </a:lnTo>
                    <a:lnTo>
                      <a:pt x="110" y="178"/>
                    </a:lnTo>
                    <a:lnTo>
                      <a:pt x="108" y="176"/>
                    </a:lnTo>
                    <a:lnTo>
                      <a:pt x="108" y="147"/>
                    </a:lnTo>
                    <a:lnTo>
                      <a:pt x="109" y="142"/>
                    </a:lnTo>
                    <a:lnTo>
                      <a:pt x="114" y="139"/>
                    </a:lnTo>
                    <a:lnTo>
                      <a:pt x="122" y="135"/>
                    </a:lnTo>
                    <a:lnTo>
                      <a:pt x="123" y="133"/>
                    </a:lnTo>
                    <a:lnTo>
                      <a:pt x="123" y="128"/>
                    </a:lnTo>
                    <a:lnTo>
                      <a:pt x="119" y="125"/>
                    </a:lnTo>
                    <a:lnTo>
                      <a:pt x="124" y="123"/>
                    </a:lnTo>
                    <a:lnTo>
                      <a:pt x="133" y="117"/>
                    </a:lnTo>
                    <a:lnTo>
                      <a:pt x="144" y="110"/>
                    </a:lnTo>
                    <a:lnTo>
                      <a:pt x="151" y="98"/>
                    </a:lnTo>
                    <a:lnTo>
                      <a:pt x="155" y="86"/>
                    </a:lnTo>
                    <a:lnTo>
                      <a:pt x="153" y="80"/>
                    </a:lnTo>
                    <a:lnTo>
                      <a:pt x="150" y="72"/>
                    </a:lnTo>
                    <a:lnTo>
                      <a:pt x="156" y="60"/>
                    </a:lnTo>
                    <a:lnTo>
                      <a:pt x="159" y="54"/>
                    </a:lnTo>
                    <a:lnTo>
                      <a:pt x="166" y="52"/>
                    </a:lnTo>
                    <a:lnTo>
                      <a:pt x="173" y="49"/>
                    </a:lnTo>
                    <a:lnTo>
                      <a:pt x="182" y="40"/>
                    </a:lnTo>
                    <a:lnTo>
                      <a:pt x="186" y="39"/>
                    </a:lnTo>
                    <a:lnTo>
                      <a:pt x="193" y="41"/>
                    </a:lnTo>
                    <a:lnTo>
                      <a:pt x="207" y="49"/>
                    </a:lnTo>
                    <a:lnTo>
                      <a:pt x="209" y="60"/>
                    </a:lnTo>
                    <a:lnTo>
                      <a:pt x="214" y="63"/>
                    </a:lnTo>
                    <a:lnTo>
                      <a:pt x="216" y="60"/>
                    </a:lnTo>
                    <a:lnTo>
                      <a:pt x="223" y="59"/>
                    </a:lnTo>
                    <a:lnTo>
                      <a:pt x="230" y="52"/>
                    </a:lnTo>
                    <a:lnTo>
                      <a:pt x="234" y="43"/>
                    </a:lnTo>
                    <a:lnTo>
                      <a:pt x="237" y="30"/>
                    </a:lnTo>
                    <a:lnTo>
                      <a:pt x="241" y="23"/>
                    </a:lnTo>
                    <a:lnTo>
                      <a:pt x="247" y="16"/>
                    </a:lnTo>
                    <a:lnTo>
                      <a:pt x="256" y="12"/>
                    </a:lnTo>
                    <a:lnTo>
                      <a:pt x="260" y="5"/>
                    </a:lnTo>
                    <a:lnTo>
                      <a:pt x="268" y="0"/>
                    </a:lnTo>
                    <a:lnTo>
                      <a:pt x="278" y="1"/>
                    </a:lnTo>
                    <a:lnTo>
                      <a:pt x="287" y="6"/>
                    </a:lnTo>
                    <a:lnTo>
                      <a:pt x="296" y="2"/>
                    </a:lnTo>
                    <a:lnTo>
                      <a:pt x="304" y="2"/>
                    </a:lnTo>
                    <a:lnTo>
                      <a:pt x="306" y="11"/>
                    </a:lnTo>
                    <a:lnTo>
                      <a:pt x="313" y="13"/>
                    </a:lnTo>
                    <a:lnTo>
                      <a:pt x="322" y="8"/>
                    </a:lnTo>
                    <a:lnTo>
                      <a:pt x="330" y="8"/>
                    </a:lnTo>
                    <a:lnTo>
                      <a:pt x="336" y="10"/>
                    </a:lnTo>
                    <a:lnTo>
                      <a:pt x="341" y="18"/>
                    </a:lnTo>
                    <a:lnTo>
                      <a:pt x="346" y="21"/>
                    </a:lnTo>
                    <a:lnTo>
                      <a:pt x="354" y="18"/>
                    </a:lnTo>
                    <a:lnTo>
                      <a:pt x="361" y="20"/>
                    </a:lnTo>
                    <a:lnTo>
                      <a:pt x="365" y="22"/>
                    </a:lnTo>
                    <a:lnTo>
                      <a:pt x="371" y="30"/>
                    </a:lnTo>
                    <a:lnTo>
                      <a:pt x="373" y="32"/>
                    </a:lnTo>
                    <a:lnTo>
                      <a:pt x="377" y="34"/>
                    </a:lnTo>
                    <a:lnTo>
                      <a:pt x="394" y="48"/>
                    </a:lnTo>
                    <a:lnTo>
                      <a:pt x="402" y="56"/>
                    </a:lnTo>
                    <a:lnTo>
                      <a:pt x="406" y="63"/>
                    </a:lnTo>
                    <a:lnTo>
                      <a:pt x="405" y="68"/>
                    </a:lnTo>
                    <a:lnTo>
                      <a:pt x="402" y="75"/>
                    </a:lnTo>
                    <a:lnTo>
                      <a:pt x="395" y="85"/>
                    </a:lnTo>
                    <a:lnTo>
                      <a:pt x="390" y="95"/>
                    </a:lnTo>
                    <a:lnTo>
                      <a:pt x="390" y="99"/>
                    </a:lnTo>
                    <a:lnTo>
                      <a:pt x="395" y="111"/>
                    </a:lnTo>
                    <a:lnTo>
                      <a:pt x="394" y="117"/>
                    </a:lnTo>
                    <a:lnTo>
                      <a:pt x="387" y="127"/>
                    </a:lnTo>
                    <a:lnTo>
                      <a:pt x="383" y="133"/>
                    </a:lnTo>
                    <a:lnTo>
                      <a:pt x="383" y="138"/>
                    </a:lnTo>
                    <a:lnTo>
                      <a:pt x="387" y="144"/>
                    </a:lnTo>
                    <a:lnTo>
                      <a:pt x="395" y="149"/>
                    </a:lnTo>
                    <a:lnTo>
                      <a:pt x="398" y="153"/>
                    </a:lnTo>
                    <a:lnTo>
                      <a:pt x="396" y="160"/>
                    </a:lnTo>
                    <a:lnTo>
                      <a:pt x="391" y="168"/>
                    </a:lnTo>
                    <a:lnTo>
                      <a:pt x="388" y="175"/>
                    </a:lnTo>
                    <a:lnTo>
                      <a:pt x="383" y="184"/>
                    </a:lnTo>
                    <a:lnTo>
                      <a:pt x="380" y="190"/>
                    </a:lnTo>
                    <a:lnTo>
                      <a:pt x="374" y="196"/>
                    </a:lnTo>
                    <a:lnTo>
                      <a:pt x="369" y="200"/>
                    </a:lnTo>
                    <a:lnTo>
                      <a:pt x="367" y="207"/>
                    </a:lnTo>
                    <a:lnTo>
                      <a:pt x="364" y="210"/>
                    </a:lnTo>
                    <a:lnTo>
                      <a:pt x="356" y="211"/>
                    </a:lnTo>
                    <a:lnTo>
                      <a:pt x="348" y="212"/>
                    </a:lnTo>
                    <a:lnTo>
                      <a:pt x="344" y="214"/>
                    </a:lnTo>
                    <a:lnTo>
                      <a:pt x="340" y="225"/>
                    </a:lnTo>
                    <a:lnTo>
                      <a:pt x="334" y="232"/>
                    </a:lnTo>
                    <a:lnTo>
                      <a:pt x="331" y="238"/>
                    </a:lnTo>
                    <a:lnTo>
                      <a:pt x="336" y="241"/>
                    </a:lnTo>
                    <a:lnTo>
                      <a:pt x="344" y="243"/>
                    </a:lnTo>
                    <a:lnTo>
                      <a:pt x="349" y="252"/>
                    </a:lnTo>
                    <a:lnTo>
                      <a:pt x="362" y="263"/>
                    </a:lnTo>
                    <a:lnTo>
                      <a:pt x="372" y="268"/>
                    </a:lnTo>
                    <a:lnTo>
                      <a:pt x="372" y="275"/>
                    </a:lnTo>
                    <a:lnTo>
                      <a:pt x="386" y="289"/>
                    </a:lnTo>
                    <a:lnTo>
                      <a:pt x="389" y="295"/>
                    </a:lnTo>
                    <a:lnTo>
                      <a:pt x="391" y="303"/>
                    </a:lnTo>
                    <a:lnTo>
                      <a:pt x="389" y="311"/>
                    </a:lnTo>
                    <a:lnTo>
                      <a:pt x="386" y="316"/>
                    </a:lnTo>
                    <a:lnTo>
                      <a:pt x="385" y="321"/>
                    </a:lnTo>
                    <a:lnTo>
                      <a:pt x="395" y="338"/>
                    </a:lnTo>
                    <a:lnTo>
                      <a:pt x="398" y="342"/>
                    </a:lnTo>
                    <a:lnTo>
                      <a:pt x="408" y="345"/>
                    </a:lnTo>
                    <a:lnTo>
                      <a:pt x="414" y="346"/>
                    </a:lnTo>
                    <a:lnTo>
                      <a:pt x="416" y="350"/>
                    </a:lnTo>
                    <a:lnTo>
                      <a:pt x="416" y="358"/>
                    </a:lnTo>
                    <a:lnTo>
                      <a:pt x="412" y="365"/>
                    </a:lnTo>
                    <a:lnTo>
                      <a:pt x="408" y="371"/>
                    </a:lnTo>
                    <a:lnTo>
                      <a:pt x="406" y="377"/>
                    </a:lnTo>
                    <a:lnTo>
                      <a:pt x="407" y="383"/>
                    </a:lnTo>
                    <a:lnTo>
                      <a:pt x="405" y="388"/>
                    </a:lnTo>
                    <a:lnTo>
                      <a:pt x="399" y="397"/>
                    </a:lnTo>
                    <a:lnTo>
                      <a:pt x="398" y="405"/>
                    </a:lnTo>
                    <a:lnTo>
                      <a:pt x="395" y="413"/>
                    </a:lnTo>
                    <a:lnTo>
                      <a:pt x="392" y="418"/>
                    </a:lnTo>
                    <a:lnTo>
                      <a:pt x="385" y="421"/>
                    </a:lnTo>
                    <a:lnTo>
                      <a:pt x="380" y="423"/>
                    </a:lnTo>
                    <a:lnTo>
                      <a:pt x="377" y="424"/>
                    </a:lnTo>
                    <a:lnTo>
                      <a:pt x="371" y="431"/>
                    </a:lnTo>
                    <a:lnTo>
                      <a:pt x="365" y="439"/>
                    </a:lnTo>
                    <a:lnTo>
                      <a:pt x="361" y="443"/>
                    </a:lnTo>
                    <a:lnTo>
                      <a:pt x="354" y="444"/>
                    </a:lnTo>
                    <a:lnTo>
                      <a:pt x="346" y="442"/>
                    </a:lnTo>
                    <a:lnTo>
                      <a:pt x="339" y="438"/>
                    </a:lnTo>
                    <a:lnTo>
                      <a:pt x="338" y="433"/>
                    </a:lnTo>
                    <a:lnTo>
                      <a:pt x="337" y="427"/>
                    </a:lnTo>
                    <a:lnTo>
                      <a:pt x="334" y="422"/>
                    </a:lnTo>
                    <a:lnTo>
                      <a:pt x="330" y="419"/>
                    </a:lnTo>
                    <a:lnTo>
                      <a:pt x="323" y="418"/>
                    </a:lnTo>
                    <a:lnTo>
                      <a:pt x="315" y="418"/>
                    </a:lnTo>
                    <a:lnTo>
                      <a:pt x="309" y="420"/>
                    </a:lnTo>
                    <a:lnTo>
                      <a:pt x="304" y="427"/>
                    </a:lnTo>
                    <a:lnTo>
                      <a:pt x="295" y="422"/>
                    </a:lnTo>
                    <a:lnTo>
                      <a:pt x="287" y="421"/>
                    </a:lnTo>
                    <a:lnTo>
                      <a:pt x="276" y="420"/>
                    </a:lnTo>
                    <a:lnTo>
                      <a:pt x="267" y="417"/>
                    </a:lnTo>
                    <a:lnTo>
                      <a:pt x="260" y="410"/>
                    </a:lnTo>
                    <a:lnTo>
                      <a:pt x="258" y="402"/>
                    </a:lnTo>
                    <a:lnTo>
                      <a:pt x="251" y="397"/>
                    </a:lnTo>
                    <a:lnTo>
                      <a:pt x="245" y="391"/>
                    </a:lnTo>
                    <a:lnTo>
                      <a:pt x="240" y="379"/>
                    </a:lnTo>
                    <a:lnTo>
                      <a:pt x="237" y="376"/>
                    </a:lnTo>
                    <a:lnTo>
                      <a:pt x="230" y="377"/>
                    </a:lnTo>
                    <a:lnTo>
                      <a:pt x="224" y="377"/>
                    </a:lnTo>
                    <a:lnTo>
                      <a:pt x="212" y="372"/>
                    </a:lnTo>
                    <a:lnTo>
                      <a:pt x="207" y="372"/>
                    </a:lnTo>
                    <a:lnTo>
                      <a:pt x="199" y="375"/>
                    </a:lnTo>
                    <a:lnTo>
                      <a:pt x="192" y="378"/>
                    </a:lnTo>
                    <a:lnTo>
                      <a:pt x="185" y="379"/>
                    </a:lnTo>
                    <a:lnTo>
                      <a:pt x="178" y="381"/>
                    </a:lnTo>
                    <a:lnTo>
                      <a:pt x="175" y="389"/>
                    </a:lnTo>
                    <a:lnTo>
                      <a:pt x="171" y="393"/>
                    </a:lnTo>
                    <a:lnTo>
                      <a:pt x="164" y="393"/>
                    </a:lnTo>
                    <a:lnTo>
                      <a:pt x="158" y="389"/>
                    </a:lnTo>
                    <a:lnTo>
                      <a:pt x="150" y="391"/>
                    </a:lnTo>
                    <a:lnTo>
                      <a:pt x="147" y="395"/>
                    </a:lnTo>
                    <a:lnTo>
                      <a:pt x="140" y="403"/>
                    </a:lnTo>
                    <a:lnTo>
                      <a:pt x="134" y="410"/>
                    </a:lnTo>
                    <a:lnTo>
                      <a:pt x="127" y="422"/>
                    </a:lnTo>
                    <a:lnTo>
                      <a:pt x="123" y="431"/>
                    </a:lnTo>
                    <a:lnTo>
                      <a:pt x="119" y="439"/>
                    </a:lnTo>
                    <a:lnTo>
                      <a:pt x="118" y="445"/>
                    </a:lnTo>
                    <a:lnTo>
                      <a:pt x="114" y="451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26" name="Freeform 58"/>
              <p:cNvSpPr>
                <a:spLocks noChangeAspect="1"/>
              </p:cNvSpPr>
              <p:nvPr userDrawn="1"/>
            </p:nvSpPr>
            <p:spPr bwMode="auto">
              <a:xfrm>
                <a:off x="1057" y="2973"/>
                <a:ext cx="125" cy="98"/>
              </a:xfrm>
              <a:custGeom>
                <a:avLst/>
                <a:gdLst/>
                <a:ahLst/>
                <a:cxnLst>
                  <a:cxn ang="0">
                    <a:pos x="241" y="262"/>
                  </a:cxn>
                  <a:cxn ang="0">
                    <a:pos x="118" y="296"/>
                  </a:cxn>
                  <a:cxn ang="0">
                    <a:pos x="134" y="260"/>
                  </a:cxn>
                  <a:cxn ang="0">
                    <a:pos x="187" y="244"/>
                  </a:cxn>
                  <a:cxn ang="0">
                    <a:pos x="214" y="227"/>
                  </a:cxn>
                  <a:cxn ang="0">
                    <a:pos x="174" y="212"/>
                  </a:cxn>
                  <a:cxn ang="0">
                    <a:pos x="165" y="227"/>
                  </a:cxn>
                  <a:cxn ang="0">
                    <a:pos x="112" y="217"/>
                  </a:cxn>
                  <a:cxn ang="0">
                    <a:pos x="100" y="184"/>
                  </a:cxn>
                  <a:cxn ang="0">
                    <a:pos x="92" y="192"/>
                  </a:cxn>
                  <a:cxn ang="0">
                    <a:pos x="101" y="236"/>
                  </a:cxn>
                  <a:cxn ang="0">
                    <a:pos x="103" y="251"/>
                  </a:cxn>
                  <a:cxn ang="0">
                    <a:pos x="62" y="237"/>
                  </a:cxn>
                  <a:cxn ang="0">
                    <a:pos x="62" y="218"/>
                  </a:cxn>
                  <a:cxn ang="0">
                    <a:pos x="47" y="183"/>
                  </a:cxn>
                  <a:cxn ang="0">
                    <a:pos x="52" y="157"/>
                  </a:cxn>
                  <a:cxn ang="0">
                    <a:pos x="62" y="130"/>
                  </a:cxn>
                  <a:cxn ang="0">
                    <a:pos x="50" y="130"/>
                  </a:cxn>
                  <a:cxn ang="0">
                    <a:pos x="41" y="123"/>
                  </a:cxn>
                  <a:cxn ang="0">
                    <a:pos x="31" y="109"/>
                  </a:cxn>
                  <a:cxn ang="0">
                    <a:pos x="19" y="101"/>
                  </a:cxn>
                  <a:cxn ang="0">
                    <a:pos x="6" y="88"/>
                  </a:cxn>
                  <a:cxn ang="0">
                    <a:pos x="4" y="73"/>
                  </a:cxn>
                  <a:cxn ang="0">
                    <a:pos x="9" y="59"/>
                  </a:cxn>
                  <a:cxn ang="0">
                    <a:pos x="20" y="38"/>
                  </a:cxn>
                  <a:cxn ang="0">
                    <a:pos x="33" y="23"/>
                  </a:cxn>
                  <a:cxn ang="0">
                    <a:pos x="44" y="17"/>
                  </a:cxn>
                  <a:cxn ang="0">
                    <a:pos x="57" y="21"/>
                  </a:cxn>
                  <a:cxn ang="0">
                    <a:pos x="64" y="9"/>
                  </a:cxn>
                  <a:cxn ang="0">
                    <a:pos x="78" y="6"/>
                  </a:cxn>
                  <a:cxn ang="0">
                    <a:pos x="93" y="0"/>
                  </a:cxn>
                  <a:cxn ang="0">
                    <a:pos x="110" y="5"/>
                  </a:cxn>
                  <a:cxn ang="0">
                    <a:pos x="123" y="4"/>
                  </a:cxn>
                  <a:cxn ang="0">
                    <a:pos x="131" y="19"/>
                  </a:cxn>
                  <a:cxn ang="0">
                    <a:pos x="144" y="30"/>
                  </a:cxn>
                  <a:cxn ang="0">
                    <a:pos x="153" y="45"/>
                  </a:cxn>
                  <a:cxn ang="0">
                    <a:pos x="173" y="49"/>
                  </a:cxn>
                  <a:cxn ang="0">
                    <a:pos x="190" y="55"/>
                  </a:cxn>
                  <a:cxn ang="0">
                    <a:pos x="201" y="46"/>
                  </a:cxn>
                  <a:cxn ang="0">
                    <a:pos x="216" y="47"/>
                  </a:cxn>
                  <a:cxn ang="0">
                    <a:pos x="223" y="55"/>
                  </a:cxn>
                  <a:cxn ang="0">
                    <a:pos x="225" y="66"/>
                  </a:cxn>
                  <a:cxn ang="0">
                    <a:pos x="240" y="72"/>
                  </a:cxn>
                  <a:cxn ang="0">
                    <a:pos x="251" y="67"/>
                  </a:cxn>
                  <a:cxn ang="0">
                    <a:pos x="263" y="52"/>
                  </a:cxn>
                  <a:cxn ang="0">
                    <a:pos x="271" y="54"/>
                  </a:cxn>
                  <a:cxn ang="0">
                    <a:pos x="278" y="58"/>
                  </a:cxn>
                  <a:cxn ang="0">
                    <a:pos x="290" y="70"/>
                  </a:cxn>
                  <a:cxn ang="0">
                    <a:pos x="309" y="62"/>
                  </a:cxn>
                  <a:cxn ang="0">
                    <a:pos x="334" y="61"/>
                  </a:cxn>
                  <a:cxn ang="0">
                    <a:pos x="374" y="62"/>
                  </a:cxn>
                  <a:cxn ang="0">
                    <a:pos x="366" y="74"/>
                  </a:cxn>
                  <a:cxn ang="0">
                    <a:pos x="364" y="89"/>
                  </a:cxn>
                  <a:cxn ang="0">
                    <a:pos x="352" y="103"/>
                  </a:cxn>
                  <a:cxn ang="0">
                    <a:pos x="342" y="119"/>
                  </a:cxn>
                  <a:cxn ang="0">
                    <a:pos x="326" y="132"/>
                  </a:cxn>
                  <a:cxn ang="0">
                    <a:pos x="313" y="163"/>
                  </a:cxn>
                  <a:cxn ang="0">
                    <a:pos x="299" y="181"/>
                  </a:cxn>
                  <a:cxn ang="0">
                    <a:pos x="286" y="194"/>
                  </a:cxn>
                  <a:cxn ang="0">
                    <a:pos x="267" y="208"/>
                  </a:cxn>
                  <a:cxn ang="0">
                    <a:pos x="261" y="228"/>
                  </a:cxn>
                  <a:cxn ang="0">
                    <a:pos x="261" y="259"/>
                  </a:cxn>
                </a:cxnLst>
                <a:rect l="0" t="0" r="r" b="b"/>
                <a:pathLst>
                  <a:path w="374" h="296">
                    <a:moveTo>
                      <a:pt x="261" y="259"/>
                    </a:moveTo>
                    <a:lnTo>
                      <a:pt x="241" y="262"/>
                    </a:lnTo>
                    <a:lnTo>
                      <a:pt x="201" y="272"/>
                    </a:lnTo>
                    <a:lnTo>
                      <a:pt x="118" y="296"/>
                    </a:lnTo>
                    <a:lnTo>
                      <a:pt x="112" y="290"/>
                    </a:lnTo>
                    <a:lnTo>
                      <a:pt x="134" y="260"/>
                    </a:lnTo>
                    <a:lnTo>
                      <a:pt x="153" y="261"/>
                    </a:lnTo>
                    <a:lnTo>
                      <a:pt x="187" y="244"/>
                    </a:lnTo>
                    <a:lnTo>
                      <a:pt x="212" y="233"/>
                    </a:lnTo>
                    <a:lnTo>
                      <a:pt x="214" y="227"/>
                    </a:lnTo>
                    <a:lnTo>
                      <a:pt x="206" y="219"/>
                    </a:lnTo>
                    <a:lnTo>
                      <a:pt x="174" y="212"/>
                    </a:lnTo>
                    <a:lnTo>
                      <a:pt x="168" y="220"/>
                    </a:lnTo>
                    <a:lnTo>
                      <a:pt x="165" y="227"/>
                    </a:lnTo>
                    <a:lnTo>
                      <a:pt x="121" y="222"/>
                    </a:lnTo>
                    <a:lnTo>
                      <a:pt x="112" y="217"/>
                    </a:lnTo>
                    <a:lnTo>
                      <a:pt x="102" y="201"/>
                    </a:lnTo>
                    <a:lnTo>
                      <a:pt x="100" y="184"/>
                    </a:lnTo>
                    <a:lnTo>
                      <a:pt x="96" y="183"/>
                    </a:lnTo>
                    <a:lnTo>
                      <a:pt x="92" y="192"/>
                    </a:lnTo>
                    <a:lnTo>
                      <a:pt x="87" y="224"/>
                    </a:lnTo>
                    <a:lnTo>
                      <a:pt x="101" y="236"/>
                    </a:lnTo>
                    <a:lnTo>
                      <a:pt x="107" y="246"/>
                    </a:lnTo>
                    <a:lnTo>
                      <a:pt x="103" y="251"/>
                    </a:lnTo>
                    <a:lnTo>
                      <a:pt x="67" y="243"/>
                    </a:lnTo>
                    <a:lnTo>
                      <a:pt x="62" y="237"/>
                    </a:lnTo>
                    <a:lnTo>
                      <a:pt x="60" y="229"/>
                    </a:lnTo>
                    <a:lnTo>
                      <a:pt x="62" y="218"/>
                    </a:lnTo>
                    <a:lnTo>
                      <a:pt x="60" y="208"/>
                    </a:lnTo>
                    <a:lnTo>
                      <a:pt x="47" y="183"/>
                    </a:lnTo>
                    <a:lnTo>
                      <a:pt x="47" y="173"/>
                    </a:lnTo>
                    <a:lnTo>
                      <a:pt x="52" y="157"/>
                    </a:lnTo>
                    <a:lnTo>
                      <a:pt x="59" y="140"/>
                    </a:lnTo>
                    <a:lnTo>
                      <a:pt x="62" y="130"/>
                    </a:lnTo>
                    <a:lnTo>
                      <a:pt x="60" y="127"/>
                    </a:lnTo>
                    <a:lnTo>
                      <a:pt x="50" y="130"/>
                    </a:lnTo>
                    <a:lnTo>
                      <a:pt x="43" y="132"/>
                    </a:lnTo>
                    <a:lnTo>
                      <a:pt x="41" y="123"/>
                    </a:lnTo>
                    <a:lnTo>
                      <a:pt x="37" y="115"/>
                    </a:lnTo>
                    <a:lnTo>
                      <a:pt x="31" y="109"/>
                    </a:lnTo>
                    <a:lnTo>
                      <a:pt x="25" y="106"/>
                    </a:lnTo>
                    <a:lnTo>
                      <a:pt x="19" y="101"/>
                    </a:lnTo>
                    <a:lnTo>
                      <a:pt x="13" y="96"/>
                    </a:lnTo>
                    <a:lnTo>
                      <a:pt x="6" y="88"/>
                    </a:lnTo>
                    <a:lnTo>
                      <a:pt x="0" y="79"/>
                    </a:lnTo>
                    <a:lnTo>
                      <a:pt x="4" y="73"/>
                    </a:lnTo>
                    <a:lnTo>
                      <a:pt x="5" y="67"/>
                    </a:lnTo>
                    <a:lnTo>
                      <a:pt x="9" y="59"/>
                    </a:lnTo>
                    <a:lnTo>
                      <a:pt x="13" y="50"/>
                    </a:lnTo>
                    <a:lnTo>
                      <a:pt x="20" y="38"/>
                    </a:lnTo>
                    <a:lnTo>
                      <a:pt x="26" y="31"/>
                    </a:lnTo>
                    <a:lnTo>
                      <a:pt x="33" y="23"/>
                    </a:lnTo>
                    <a:lnTo>
                      <a:pt x="36" y="19"/>
                    </a:lnTo>
                    <a:lnTo>
                      <a:pt x="44" y="17"/>
                    </a:lnTo>
                    <a:lnTo>
                      <a:pt x="50" y="21"/>
                    </a:lnTo>
                    <a:lnTo>
                      <a:pt x="57" y="21"/>
                    </a:lnTo>
                    <a:lnTo>
                      <a:pt x="61" y="17"/>
                    </a:lnTo>
                    <a:lnTo>
                      <a:pt x="64" y="9"/>
                    </a:lnTo>
                    <a:lnTo>
                      <a:pt x="71" y="7"/>
                    </a:lnTo>
                    <a:lnTo>
                      <a:pt x="78" y="6"/>
                    </a:lnTo>
                    <a:lnTo>
                      <a:pt x="85" y="3"/>
                    </a:lnTo>
                    <a:lnTo>
                      <a:pt x="93" y="0"/>
                    </a:lnTo>
                    <a:lnTo>
                      <a:pt x="98" y="0"/>
                    </a:lnTo>
                    <a:lnTo>
                      <a:pt x="110" y="5"/>
                    </a:lnTo>
                    <a:lnTo>
                      <a:pt x="116" y="5"/>
                    </a:lnTo>
                    <a:lnTo>
                      <a:pt x="123" y="4"/>
                    </a:lnTo>
                    <a:lnTo>
                      <a:pt x="126" y="7"/>
                    </a:lnTo>
                    <a:lnTo>
                      <a:pt x="131" y="19"/>
                    </a:lnTo>
                    <a:lnTo>
                      <a:pt x="137" y="25"/>
                    </a:lnTo>
                    <a:lnTo>
                      <a:pt x="144" y="30"/>
                    </a:lnTo>
                    <a:lnTo>
                      <a:pt x="146" y="38"/>
                    </a:lnTo>
                    <a:lnTo>
                      <a:pt x="153" y="45"/>
                    </a:lnTo>
                    <a:lnTo>
                      <a:pt x="162" y="48"/>
                    </a:lnTo>
                    <a:lnTo>
                      <a:pt x="173" y="49"/>
                    </a:lnTo>
                    <a:lnTo>
                      <a:pt x="181" y="50"/>
                    </a:lnTo>
                    <a:lnTo>
                      <a:pt x="190" y="55"/>
                    </a:lnTo>
                    <a:lnTo>
                      <a:pt x="195" y="48"/>
                    </a:lnTo>
                    <a:lnTo>
                      <a:pt x="201" y="46"/>
                    </a:lnTo>
                    <a:lnTo>
                      <a:pt x="209" y="46"/>
                    </a:lnTo>
                    <a:lnTo>
                      <a:pt x="216" y="47"/>
                    </a:lnTo>
                    <a:lnTo>
                      <a:pt x="220" y="50"/>
                    </a:lnTo>
                    <a:lnTo>
                      <a:pt x="223" y="55"/>
                    </a:lnTo>
                    <a:lnTo>
                      <a:pt x="224" y="61"/>
                    </a:lnTo>
                    <a:lnTo>
                      <a:pt x="225" y="66"/>
                    </a:lnTo>
                    <a:lnTo>
                      <a:pt x="232" y="70"/>
                    </a:lnTo>
                    <a:lnTo>
                      <a:pt x="240" y="72"/>
                    </a:lnTo>
                    <a:lnTo>
                      <a:pt x="247" y="71"/>
                    </a:lnTo>
                    <a:lnTo>
                      <a:pt x="251" y="67"/>
                    </a:lnTo>
                    <a:lnTo>
                      <a:pt x="257" y="59"/>
                    </a:lnTo>
                    <a:lnTo>
                      <a:pt x="263" y="52"/>
                    </a:lnTo>
                    <a:lnTo>
                      <a:pt x="266" y="51"/>
                    </a:lnTo>
                    <a:lnTo>
                      <a:pt x="271" y="54"/>
                    </a:lnTo>
                    <a:lnTo>
                      <a:pt x="275" y="53"/>
                    </a:lnTo>
                    <a:lnTo>
                      <a:pt x="278" y="58"/>
                    </a:lnTo>
                    <a:lnTo>
                      <a:pt x="285" y="65"/>
                    </a:lnTo>
                    <a:lnTo>
                      <a:pt x="290" y="70"/>
                    </a:lnTo>
                    <a:lnTo>
                      <a:pt x="297" y="67"/>
                    </a:lnTo>
                    <a:lnTo>
                      <a:pt x="309" y="62"/>
                    </a:lnTo>
                    <a:lnTo>
                      <a:pt x="324" y="57"/>
                    </a:lnTo>
                    <a:lnTo>
                      <a:pt x="334" y="61"/>
                    </a:lnTo>
                    <a:lnTo>
                      <a:pt x="349" y="63"/>
                    </a:lnTo>
                    <a:lnTo>
                      <a:pt x="374" y="62"/>
                    </a:lnTo>
                    <a:lnTo>
                      <a:pt x="366" y="68"/>
                    </a:lnTo>
                    <a:lnTo>
                      <a:pt x="366" y="74"/>
                    </a:lnTo>
                    <a:lnTo>
                      <a:pt x="365" y="85"/>
                    </a:lnTo>
                    <a:lnTo>
                      <a:pt x="364" y="89"/>
                    </a:lnTo>
                    <a:lnTo>
                      <a:pt x="357" y="97"/>
                    </a:lnTo>
                    <a:lnTo>
                      <a:pt x="352" y="103"/>
                    </a:lnTo>
                    <a:lnTo>
                      <a:pt x="345" y="115"/>
                    </a:lnTo>
                    <a:lnTo>
                      <a:pt x="342" y="119"/>
                    </a:lnTo>
                    <a:lnTo>
                      <a:pt x="332" y="126"/>
                    </a:lnTo>
                    <a:lnTo>
                      <a:pt x="326" y="132"/>
                    </a:lnTo>
                    <a:lnTo>
                      <a:pt x="321" y="142"/>
                    </a:lnTo>
                    <a:lnTo>
                      <a:pt x="313" y="163"/>
                    </a:lnTo>
                    <a:lnTo>
                      <a:pt x="308" y="166"/>
                    </a:lnTo>
                    <a:lnTo>
                      <a:pt x="299" y="181"/>
                    </a:lnTo>
                    <a:lnTo>
                      <a:pt x="294" y="190"/>
                    </a:lnTo>
                    <a:lnTo>
                      <a:pt x="286" y="194"/>
                    </a:lnTo>
                    <a:lnTo>
                      <a:pt x="273" y="201"/>
                    </a:lnTo>
                    <a:lnTo>
                      <a:pt x="267" y="208"/>
                    </a:lnTo>
                    <a:lnTo>
                      <a:pt x="264" y="215"/>
                    </a:lnTo>
                    <a:lnTo>
                      <a:pt x="261" y="228"/>
                    </a:lnTo>
                    <a:lnTo>
                      <a:pt x="259" y="245"/>
                    </a:lnTo>
                    <a:lnTo>
                      <a:pt x="261" y="259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27" name="Freeform 59"/>
              <p:cNvSpPr>
                <a:spLocks noChangeAspect="1"/>
              </p:cNvSpPr>
              <p:nvPr userDrawn="1"/>
            </p:nvSpPr>
            <p:spPr bwMode="auto">
              <a:xfrm>
                <a:off x="1366" y="2791"/>
                <a:ext cx="120" cy="142"/>
              </a:xfrm>
              <a:custGeom>
                <a:avLst/>
                <a:gdLst/>
                <a:ahLst/>
                <a:cxnLst>
                  <a:cxn ang="0">
                    <a:pos x="349" y="425"/>
                  </a:cxn>
                  <a:cxn ang="0">
                    <a:pos x="342" y="426"/>
                  </a:cxn>
                  <a:cxn ang="0">
                    <a:pos x="325" y="414"/>
                  </a:cxn>
                  <a:cxn ang="0">
                    <a:pos x="318" y="389"/>
                  </a:cxn>
                  <a:cxn ang="0">
                    <a:pos x="288" y="385"/>
                  </a:cxn>
                  <a:cxn ang="0">
                    <a:pos x="267" y="384"/>
                  </a:cxn>
                  <a:cxn ang="0">
                    <a:pos x="261" y="370"/>
                  </a:cxn>
                  <a:cxn ang="0">
                    <a:pos x="247" y="362"/>
                  </a:cxn>
                  <a:cxn ang="0">
                    <a:pos x="220" y="362"/>
                  </a:cxn>
                  <a:cxn ang="0">
                    <a:pos x="194" y="378"/>
                  </a:cxn>
                  <a:cxn ang="0">
                    <a:pos x="170" y="388"/>
                  </a:cxn>
                  <a:cxn ang="0">
                    <a:pos x="155" y="393"/>
                  </a:cxn>
                  <a:cxn ang="0">
                    <a:pos x="137" y="391"/>
                  </a:cxn>
                  <a:cxn ang="0">
                    <a:pos x="121" y="386"/>
                  </a:cxn>
                  <a:cxn ang="0">
                    <a:pos x="98" y="368"/>
                  </a:cxn>
                  <a:cxn ang="0">
                    <a:pos x="73" y="350"/>
                  </a:cxn>
                  <a:cxn ang="0">
                    <a:pos x="52" y="323"/>
                  </a:cxn>
                  <a:cxn ang="0">
                    <a:pos x="32" y="310"/>
                  </a:cxn>
                  <a:cxn ang="0">
                    <a:pos x="16" y="303"/>
                  </a:cxn>
                  <a:cxn ang="0">
                    <a:pos x="12" y="295"/>
                  </a:cxn>
                  <a:cxn ang="0">
                    <a:pos x="1" y="279"/>
                  </a:cxn>
                  <a:cxn ang="0">
                    <a:pos x="0" y="261"/>
                  </a:cxn>
                  <a:cxn ang="0">
                    <a:pos x="31" y="262"/>
                  </a:cxn>
                  <a:cxn ang="0">
                    <a:pos x="50" y="236"/>
                  </a:cxn>
                  <a:cxn ang="0">
                    <a:pos x="56" y="221"/>
                  </a:cxn>
                  <a:cxn ang="0">
                    <a:pos x="80" y="224"/>
                  </a:cxn>
                  <a:cxn ang="0">
                    <a:pos x="97" y="205"/>
                  </a:cxn>
                  <a:cxn ang="0">
                    <a:pos x="105" y="207"/>
                  </a:cxn>
                  <a:cxn ang="0">
                    <a:pos x="120" y="196"/>
                  </a:cxn>
                  <a:cxn ang="0">
                    <a:pos x="131" y="193"/>
                  </a:cxn>
                  <a:cxn ang="0">
                    <a:pos x="151" y="192"/>
                  </a:cxn>
                  <a:cxn ang="0">
                    <a:pos x="155" y="165"/>
                  </a:cxn>
                  <a:cxn ang="0">
                    <a:pos x="165" y="155"/>
                  </a:cxn>
                  <a:cxn ang="0">
                    <a:pos x="160" y="117"/>
                  </a:cxn>
                  <a:cxn ang="0">
                    <a:pos x="161" y="89"/>
                  </a:cxn>
                  <a:cxn ang="0">
                    <a:pos x="173" y="76"/>
                  </a:cxn>
                  <a:cxn ang="0">
                    <a:pos x="165" y="49"/>
                  </a:cxn>
                  <a:cxn ang="0">
                    <a:pos x="173" y="13"/>
                  </a:cxn>
                  <a:cxn ang="0">
                    <a:pos x="178" y="8"/>
                  </a:cxn>
                  <a:cxn ang="0">
                    <a:pos x="199" y="29"/>
                  </a:cxn>
                  <a:cxn ang="0">
                    <a:pos x="227" y="56"/>
                  </a:cxn>
                  <a:cxn ang="0">
                    <a:pos x="244" y="64"/>
                  </a:cxn>
                  <a:cxn ang="0">
                    <a:pos x="263" y="67"/>
                  </a:cxn>
                  <a:cxn ang="0">
                    <a:pos x="279" y="46"/>
                  </a:cxn>
                  <a:cxn ang="0">
                    <a:pos x="279" y="32"/>
                  </a:cxn>
                  <a:cxn ang="0">
                    <a:pos x="286" y="20"/>
                  </a:cxn>
                  <a:cxn ang="0">
                    <a:pos x="305" y="29"/>
                  </a:cxn>
                  <a:cxn ang="0">
                    <a:pos x="319" y="42"/>
                  </a:cxn>
                  <a:cxn ang="0">
                    <a:pos x="343" y="48"/>
                  </a:cxn>
                  <a:cxn ang="0">
                    <a:pos x="324" y="79"/>
                  </a:cxn>
                  <a:cxn ang="0">
                    <a:pos x="304" y="131"/>
                  </a:cxn>
                  <a:cxn ang="0">
                    <a:pos x="285" y="177"/>
                  </a:cxn>
                  <a:cxn ang="0">
                    <a:pos x="283" y="225"/>
                  </a:cxn>
                  <a:cxn ang="0">
                    <a:pos x="270" y="240"/>
                  </a:cxn>
                  <a:cxn ang="0">
                    <a:pos x="277" y="288"/>
                  </a:cxn>
                  <a:cxn ang="0">
                    <a:pos x="342" y="400"/>
                  </a:cxn>
                </a:cxnLst>
                <a:rect l="0" t="0" r="r" b="b"/>
                <a:pathLst>
                  <a:path w="360" h="428">
                    <a:moveTo>
                      <a:pt x="360" y="418"/>
                    </a:moveTo>
                    <a:lnTo>
                      <a:pt x="349" y="425"/>
                    </a:lnTo>
                    <a:lnTo>
                      <a:pt x="344" y="428"/>
                    </a:lnTo>
                    <a:lnTo>
                      <a:pt x="342" y="426"/>
                    </a:lnTo>
                    <a:lnTo>
                      <a:pt x="330" y="423"/>
                    </a:lnTo>
                    <a:lnTo>
                      <a:pt x="325" y="414"/>
                    </a:lnTo>
                    <a:lnTo>
                      <a:pt x="321" y="397"/>
                    </a:lnTo>
                    <a:lnTo>
                      <a:pt x="318" y="389"/>
                    </a:lnTo>
                    <a:lnTo>
                      <a:pt x="310" y="385"/>
                    </a:lnTo>
                    <a:lnTo>
                      <a:pt x="288" y="385"/>
                    </a:lnTo>
                    <a:lnTo>
                      <a:pt x="273" y="386"/>
                    </a:lnTo>
                    <a:lnTo>
                      <a:pt x="267" y="384"/>
                    </a:lnTo>
                    <a:lnTo>
                      <a:pt x="263" y="380"/>
                    </a:lnTo>
                    <a:lnTo>
                      <a:pt x="261" y="370"/>
                    </a:lnTo>
                    <a:lnTo>
                      <a:pt x="255" y="363"/>
                    </a:lnTo>
                    <a:lnTo>
                      <a:pt x="247" y="362"/>
                    </a:lnTo>
                    <a:lnTo>
                      <a:pt x="234" y="371"/>
                    </a:lnTo>
                    <a:lnTo>
                      <a:pt x="220" y="362"/>
                    </a:lnTo>
                    <a:lnTo>
                      <a:pt x="210" y="363"/>
                    </a:lnTo>
                    <a:lnTo>
                      <a:pt x="194" y="378"/>
                    </a:lnTo>
                    <a:lnTo>
                      <a:pt x="180" y="383"/>
                    </a:lnTo>
                    <a:lnTo>
                      <a:pt x="170" y="388"/>
                    </a:lnTo>
                    <a:lnTo>
                      <a:pt x="164" y="391"/>
                    </a:lnTo>
                    <a:lnTo>
                      <a:pt x="155" y="393"/>
                    </a:lnTo>
                    <a:lnTo>
                      <a:pt x="145" y="390"/>
                    </a:lnTo>
                    <a:lnTo>
                      <a:pt x="137" y="391"/>
                    </a:lnTo>
                    <a:lnTo>
                      <a:pt x="131" y="389"/>
                    </a:lnTo>
                    <a:lnTo>
                      <a:pt x="121" y="386"/>
                    </a:lnTo>
                    <a:lnTo>
                      <a:pt x="108" y="375"/>
                    </a:lnTo>
                    <a:lnTo>
                      <a:pt x="98" y="368"/>
                    </a:lnTo>
                    <a:lnTo>
                      <a:pt x="86" y="361"/>
                    </a:lnTo>
                    <a:lnTo>
                      <a:pt x="73" y="350"/>
                    </a:lnTo>
                    <a:lnTo>
                      <a:pt x="61" y="334"/>
                    </a:lnTo>
                    <a:lnTo>
                      <a:pt x="52" y="323"/>
                    </a:lnTo>
                    <a:lnTo>
                      <a:pt x="41" y="307"/>
                    </a:lnTo>
                    <a:lnTo>
                      <a:pt x="32" y="310"/>
                    </a:lnTo>
                    <a:lnTo>
                      <a:pt x="24" y="307"/>
                    </a:lnTo>
                    <a:lnTo>
                      <a:pt x="16" y="303"/>
                    </a:lnTo>
                    <a:lnTo>
                      <a:pt x="14" y="300"/>
                    </a:lnTo>
                    <a:lnTo>
                      <a:pt x="12" y="295"/>
                    </a:lnTo>
                    <a:lnTo>
                      <a:pt x="5" y="288"/>
                    </a:lnTo>
                    <a:lnTo>
                      <a:pt x="1" y="279"/>
                    </a:lnTo>
                    <a:lnTo>
                      <a:pt x="0" y="272"/>
                    </a:lnTo>
                    <a:lnTo>
                      <a:pt x="0" y="261"/>
                    </a:lnTo>
                    <a:lnTo>
                      <a:pt x="15" y="264"/>
                    </a:lnTo>
                    <a:lnTo>
                      <a:pt x="31" y="262"/>
                    </a:lnTo>
                    <a:lnTo>
                      <a:pt x="44" y="252"/>
                    </a:lnTo>
                    <a:lnTo>
                      <a:pt x="50" y="236"/>
                    </a:lnTo>
                    <a:lnTo>
                      <a:pt x="50" y="222"/>
                    </a:lnTo>
                    <a:lnTo>
                      <a:pt x="56" y="221"/>
                    </a:lnTo>
                    <a:lnTo>
                      <a:pt x="70" y="227"/>
                    </a:lnTo>
                    <a:lnTo>
                      <a:pt x="80" y="224"/>
                    </a:lnTo>
                    <a:lnTo>
                      <a:pt x="94" y="210"/>
                    </a:lnTo>
                    <a:lnTo>
                      <a:pt x="97" y="205"/>
                    </a:lnTo>
                    <a:lnTo>
                      <a:pt x="102" y="204"/>
                    </a:lnTo>
                    <a:lnTo>
                      <a:pt x="105" y="207"/>
                    </a:lnTo>
                    <a:lnTo>
                      <a:pt x="115" y="197"/>
                    </a:lnTo>
                    <a:lnTo>
                      <a:pt x="120" y="196"/>
                    </a:lnTo>
                    <a:lnTo>
                      <a:pt x="128" y="201"/>
                    </a:lnTo>
                    <a:lnTo>
                      <a:pt x="131" y="193"/>
                    </a:lnTo>
                    <a:lnTo>
                      <a:pt x="145" y="197"/>
                    </a:lnTo>
                    <a:lnTo>
                      <a:pt x="151" y="192"/>
                    </a:lnTo>
                    <a:lnTo>
                      <a:pt x="149" y="174"/>
                    </a:lnTo>
                    <a:lnTo>
                      <a:pt x="155" y="165"/>
                    </a:lnTo>
                    <a:lnTo>
                      <a:pt x="164" y="162"/>
                    </a:lnTo>
                    <a:lnTo>
                      <a:pt x="165" y="155"/>
                    </a:lnTo>
                    <a:lnTo>
                      <a:pt x="161" y="140"/>
                    </a:lnTo>
                    <a:lnTo>
                      <a:pt x="160" y="117"/>
                    </a:lnTo>
                    <a:lnTo>
                      <a:pt x="155" y="101"/>
                    </a:lnTo>
                    <a:lnTo>
                      <a:pt x="161" y="89"/>
                    </a:lnTo>
                    <a:lnTo>
                      <a:pt x="173" y="81"/>
                    </a:lnTo>
                    <a:lnTo>
                      <a:pt x="173" y="76"/>
                    </a:lnTo>
                    <a:lnTo>
                      <a:pt x="163" y="58"/>
                    </a:lnTo>
                    <a:lnTo>
                      <a:pt x="165" y="49"/>
                    </a:lnTo>
                    <a:lnTo>
                      <a:pt x="171" y="33"/>
                    </a:lnTo>
                    <a:lnTo>
                      <a:pt x="173" y="13"/>
                    </a:lnTo>
                    <a:lnTo>
                      <a:pt x="173" y="0"/>
                    </a:lnTo>
                    <a:lnTo>
                      <a:pt x="178" y="8"/>
                    </a:lnTo>
                    <a:lnTo>
                      <a:pt x="188" y="20"/>
                    </a:lnTo>
                    <a:lnTo>
                      <a:pt x="199" y="29"/>
                    </a:lnTo>
                    <a:lnTo>
                      <a:pt x="212" y="39"/>
                    </a:lnTo>
                    <a:lnTo>
                      <a:pt x="227" y="56"/>
                    </a:lnTo>
                    <a:lnTo>
                      <a:pt x="236" y="62"/>
                    </a:lnTo>
                    <a:lnTo>
                      <a:pt x="244" y="64"/>
                    </a:lnTo>
                    <a:lnTo>
                      <a:pt x="252" y="70"/>
                    </a:lnTo>
                    <a:lnTo>
                      <a:pt x="263" y="67"/>
                    </a:lnTo>
                    <a:lnTo>
                      <a:pt x="269" y="53"/>
                    </a:lnTo>
                    <a:lnTo>
                      <a:pt x="279" y="46"/>
                    </a:lnTo>
                    <a:lnTo>
                      <a:pt x="281" y="39"/>
                    </a:lnTo>
                    <a:lnTo>
                      <a:pt x="279" y="32"/>
                    </a:lnTo>
                    <a:lnTo>
                      <a:pt x="277" y="19"/>
                    </a:lnTo>
                    <a:lnTo>
                      <a:pt x="286" y="20"/>
                    </a:lnTo>
                    <a:lnTo>
                      <a:pt x="294" y="23"/>
                    </a:lnTo>
                    <a:lnTo>
                      <a:pt x="305" y="29"/>
                    </a:lnTo>
                    <a:lnTo>
                      <a:pt x="311" y="34"/>
                    </a:lnTo>
                    <a:lnTo>
                      <a:pt x="319" y="42"/>
                    </a:lnTo>
                    <a:lnTo>
                      <a:pt x="336" y="42"/>
                    </a:lnTo>
                    <a:lnTo>
                      <a:pt x="343" y="48"/>
                    </a:lnTo>
                    <a:lnTo>
                      <a:pt x="343" y="50"/>
                    </a:lnTo>
                    <a:lnTo>
                      <a:pt x="324" y="79"/>
                    </a:lnTo>
                    <a:lnTo>
                      <a:pt x="317" y="99"/>
                    </a:lnTo>
                    <a:lnTo>
                      <a:pt x="304" y="131"/>
                    </a:lnTo>
                    <a:lnTo>
                      <a:pt x="285" y="171"/>
                    </a:lnTo>
                    <a:lnTo>
                      <a:pt x="285" y="177"/>
                    </a:lnTo>
                    <a:lnTo>
                      <a:pt x="287" y="210"/>
                    </a:lnTo>
                    <a:lnTo>
                      <a:pt x="283" y="225"/>
                    </a:lnTo>
                    <a:lnTo>
                      <a:pt x="276" y="233"/>
                    </a:lnTo>
                    <a:lnTo>
                      <a:pt x="270" y="240"/>
                    </a:lnTo>
                    <a:lnTo>
                      <a:pt x="267" y="251"/>
                    </a:lnTo>
                    <a:lnTo>
                      <a:pt x="277" y="288"/>
                    </a:lnTo>
                    <a:lnTo>
                      <a:pt x="308" y="349"/>
                    </a:lnTo>
                    <a:lnTo>
                      <a:pt x="342" y="400"/>
                    </a:lnTo>
                    <a:lnTo>
                      <a:pt x="360" y="418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28" name="Freeform 60"/>
              <p:cNvSpPr>
                <a:spLocks noChangeAspect="1"/>
              </p:cNvSpPr>
              <p:nvPr userDrawn="1"/>
            </p:nvSpPr>
            <p:spPr bwMode="auto">
              <a:xfrm>
                <a:off x="1325" y="2766"/>
                <a:ext cx="99" cy="113"/>
              </a:xfrm>
              <a:custGeom>
                <a:avLst/>
                <a:gdLst/>
                <a:ahLst/>
                <a:cxnLst>
                  <a:cxn ang="0">
                    <a:pos x="112" y="330"/>
                  </a:cxn>
                  <a:cxn ang="0">
                    <a:pos x="87" y="317"/>
                  </a:cxn>
                  <a:cxn ang="0">
                    <a:pos x="66" y="307"/>
                  </a:cxn>
                  <a:cxn ang="0">
                    <a:pos x="37" y="293"/>
                  </a:cxn>
                  <a:cxn ang="0">
                    <a:pos x="25" y="266"/>
                  </a:cxn>
                  <a:cxn ang="0">
                    <a:pos x="28" y="242"/>
                  </a:cxn>
                  <a:cxn ang="0">
                    <a:pos x="39" y="214"/>
                  </a:cxn>
                  <a:cxn ang="0">
                    <a:pos x="6" y="189"/>
                  </a:cxn>
                  <a:cxn ang="0">
                    <a:pos x="13" y="156"/>
                  </a:cxn>
                  <a:cxn ang="0">
                    <a:pos x="12" y="129"/>
                  </a:cxn>
                  <a:cxn ang="0">
                    <a:pos x="0" y="109"/>
                  </a:cxn>
                  <a:cxn ang="0">
                    <a:pos x="4" y="95"/>
                  </a:cxn>
                  <a:cxn ang="0">
                    <a:pos x="55" y="90"/>
                  </a:cxn>
                  <a:cxn ang="0">
                    <a:pos x="85" y="71"/>
                  </a:cxn>
                  <a:cxn ang="0">
                    <a:pos x="113" y="54"/>
                  </a:cxn>
                  <a:cxn ang="0">
                    <a:pos x="132" y="36"/>
                  </a:cxn>
                  <a:cxn ang="0">
                    <a:pos x="155" y="31"/>
                  </a:cxn>
                  <a:cxn ang="0">
                    <a:pos x="178" y="11"/>
                  </a:cxn>
                  <a:cxn ang="0">
                    <a:pos x="205" y="0"/>
                  </a:cxn>
                  <a:cxn ang="0">
                    <a:pos x="235" y="5"/>
                  </a:cxn>
                  <a:cxn ang="0">
                    <a:pos x="284" y="46"/>
                  </a:cxn>
                  <a:cxn ang="0">
                    <a:pos x="296" y="86"/>
                  </a:cxn>
                  <a:cxn ang="0">
                    <a:pos x="288" y="122"/>
                  </a:cxn>
                  <a:cxn ang="0">
                    <a:pos x="296" y="149"/>
                  </a:cxn>
                  <a:cxn ang="0">
                    <a:pos x="284" y="162"/>
                  </a:cxn>
                  <a:cxn ang="0">
                    <a:pos x="283" y="190"/>
                  </a:cxn>
                  <a:cxn ang="0">
                    <a:pos x="288" y="228"/>
                  </a:cxn>
                  <a:cxn ang="0">
                    <a:pos x="278" y="238"/>
                  </a:cxn>
                  <a:cxn ang="0">
                    <a:pos x="274" y="265"/>
                  </a:cxn>
                  <a:cxn ang="0">
                    <a:pos x="254" y="266"/>
                  </a:cxn>
                  <a:cxn ang="0">
                    <a:pos x="243" y="269"/>
                  </a:cxn>
                  <a:cxn ang="0">
                    <a:pos x="228" y="280"/>
                  </a:cxn>
                  <a:cxn ang="0">
                    <a:pos x="220" y="278"/>
                  </a:cxn>
                  <a:cxn ang="0">
                    <a:pos x="203" y="297"/>
                  </a:cxn>
                  <a:cxn ang="0">
                    <a:pos x="179" y="294"/>
                  </a:cxn>
                  <a:cxn ang="0">
                    <a:pos x="173" y="309"/>
                  </a:cxn>
                  <a:cxn ang="0">
                    <a:pos x="154" y="335"/>
                  </a:cxn>
                  <a:cxn ang="0">
                    <a:pos x="123" y="334"/>
                  </a:cxn>
                </a:cxnLst>
                <a:rect l="0" t="0" r="r" b="b"/>
                <a:pathLst>
                  <a:path w="296" h="337">
                    <a:moveTo>
                      <a:pt x="123" y="334"/>
                    </a:moveTo>
                    <a:lnTo>
                      <a:pt x="112" y="330"/>
                    </a:lnTo>
                    <a:lnTo>
                      <a:pt x="102" y="321"/>
                    </a:lnTo>
                    <a:lnTo>
                      <a:pt x="87" y="317"/>
                    </a:lnTo>
                    <a:lnTo>
                      <a:pt x="73" y="308"/>
                    </a:lnTo>
                    <a:lnTo>
                      <a:pt x="66" y="307"/>
                    </a:lnTo>
                    <a:lnTo>
                      <a:pt x="46" y="309"/>
                    </a:lnTo>
                    <a:lnTo>
                      <a:pt x="37" y="293"/>
                    </a:lnTo>
                    <a:lnTo>
                      <a:pt x="24" y="275"/>
                    </a:lnTo>
                    <a:lnTo>
                      <a:pt x="25" y="266"/>
                    </a:lnTo>
                    <a:lnTo>
                      <a:pt x="31" y="254"/>
                    </a:lnTo>
                    <a:lnTo>
                      <a:pt x="28" y="242"/>
                    </a:lnTo>
                    <a:lnTo>
                      <a:pt x="29" y="231"/>
                    </a:lnTo>
                    <a:lnTo>
                      <a:pt x="39" y="214"/>
                    </a:lnTo>
                    <a:lnTo>
                      <a:pt x="40" y="207"/>
                    </a:lnTo>
                    <a:lnTo>
                      <a:pt x="6" y="189"/>
                    </a:lnTo>
                    <a:lnTo>
                      <a:pt x="8" y="175"/>
                    </a:lnTo>
                    <a:lnTo>
                      <a:pt x="13" y="156"/>
                    </a:lnTo>
                    <a:lnTo>
                      <a:pt x="6" y="142"/>
                    </a:lnTo>
                    <a:lnTo>
                      <a:pt x="12" y="129"/>
                    </a:lnTo>
                    <a:lnTo>
                      <a:pt x="13" y="123"/>
                    </a:lnTo>
                    <a:lnTo>
                      <a:pt x="0" y="109"/>
                    </a:lnTo>
                    <a:lnTo>
                      <a:pt x="0" y="105"/>
                    </a:lnTo>
                    <a:lnTo>
                      <a:pt x="4" y="95"/>
                    </a:lnTo>
                    <a:lnTo>
                      <a:pt x="21" y="92"/>
                    </a:lnTo>
                    <a:lnTo>
                      <a:pt x="55" y="90"/>
                    </a:lnTo>
                    <a:lnTo>
                      <a:pt x="70" y="84"/>
                    </a:lnTo>
                    <a:lnTo>
                      <a:pt x="85" y="71"/>
                    </a:lnTo>
                    <a:lnTo>
                      <a:pt x="88" y="65"/>
                    </a:lnTo>
                    <a:lnTo>
                      <a:pt x="113" y="54"/>
                    </a:lnTo>
                    <a:lnTo>
                      <a:pt x="127" y="46"/>
                    </a:lnTo>
                    <a:lnTo>
                      <a:pt x="132" y="36"/>
                    </a:lnTo>
                    <a:lnTo>
                      <a:pt x="136" y="31"/>
                    </a:lnTo>
                    <a:lnTo>
                      <a:pt x="155" y="31"/>
                    </a:lnTo>
                    <a:lnTo>
                      <a:pt x="168" y="27"/>
                    </a:lnTo>
                    <a:lnTo>
                      <a:pt x="178" y="11"/>
                    </a:lnTo>
                    <a:lnTo>
                      <a:pt x="187" y="4"/>
                    </a:lnTo>
                    <a:lnTo>
                      <a:pt x="205" y="0"/>
                    </a:lnTo>
                    <a:lnTo>
                      <a:pt x="219" y="0"/>
                    </a:lnTo>
                    <a:lnTo>
                      <a:pt x="235" y="5"/>
                    </a:lnTo>
                    <a:lnTo>
                      <a:pt x="252" y="18"/>
                    </a:lnTo>
                    <a:lnTo>
                      <a:pt x="284" y="46"/>
                    </a:lnTo>
                    <a:lnTo>
                      <a:pt x="296" y="73"/>
                    </a:lnTo>
                    <a:lnTo>
                      <a:pt x="296" y="86"/>
                    </a:lnTo>
                    <a:lnTo>
                      <a:pt x="294" y="106"/>
                    </a:lnTo>
                    <a:lnTo>
                      <a:pt x="288" y="122"/>
                    </a:lnTo>
                    <a:lnTo>
                      <a:pt x="286" y="131"/>
                    </a:lnTo>
                    <a:lnTo>
                      <a:pt x="296" y="149"/>
                    </a:lnTo>
                    <a:lnTo>
                      <a:pt x="296" y="154"/>
                    </a:lnTo>
                    <a:lnTo>
                      <a:pt x="284" y="162"/>
                    </a:lnTo>
                    <a:lnTo>
                      <a:pt x="278" y="174"/>
                    </a:lnTo>
                    <a:lnTo>
                      <a:pt x="283" y="190"/>
                    </a:lnTo>
                    <a:lnTo>
                      <a:pt x="284" y="213"/>
                    </a:lnTo>
                    <a:lnTo>
                      <a:pt x="288" y="228"/>
                    </a:lnTo>
                    <a:lnTo>
                      <a:pt x="287" y="235"/>
                    </a:lnTo>
                    <a:lnTo>
                      <a:pt x="278" y="238"/>
                    </a:lnTo>
                    <a:lnTo>
                      <a:pt x="272" y="247"/>
                    </a:lnTo>
                    <a:lnTo>
                      <a:pt x="274" y="265"/>
                    </a:lnTo>
                    <a:lnTo>
                      <a:pt x="268" y="270"/>
                    </a:lnTo>
                    <a:lnTo>
                      <a:pt x="254" y="266"/>
                    </a:lnTo>
                    <a:lnTo>
                      <a:pt x="251" y="274"/>
                    </a:lnTo>
                    <a:lnTo>
                      <a:pt x="243" y="269"/>
                    </a:lnTo>
                    <a:lnTo>
                      <a:pt x="238" y="270"/>
                    </a:lnTo>
                    <a:lnTo>
                      <a:pt x="228" y="280"/>
                    </a:lnTo>
                    <a:lnTo>
                      <a:pt x="225" y="277"/>
                    </a:lnTo>
                    <a:lnTo>
                      <a:pt x="220" y="278"/>
                    </a:lnTo>
                    <a:lnTo>
                      <a:pt x="217" y="283"/>
                    </a:lnTo>
                    <a:lnTo>
                      <a:pt x="203" y="297"/>
                    </a:lnTo>
                    <a:lnTo>
                      <a:pt x="193" y="300"/>
                    </a:lnTo>
                    <a:lnTo>
                      <a:pt x="179" y="294"/>
                    </a:lnTo>
                    <a:lnTo>
                      <a:pt x="173" y="295"/>
                    </a:lnTo>
                    <a:lnTo>
                      <a:pt x="173" y="309"/>
                    </a:lnTo>
                    <a:lnTo>
                      <a:pt x="167" y="325"/>
                    </a:lnTo>
                    <a:lnTo>
                      <a:pt x="154" y="335"/>
                    </a:lnTo>
                    <a:lnTo>
                      <a:pt x="138" y="337"/>
                    </a:lnTo>
                    <a:lnTo>
                      <a:pt x="123" y="334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29" name="Freeform 61"/>
              <p:cNvSpPr>
                <a:spLocks noChangeAspect="1"/>
              </p:cNvSpPr>
              <p:nvPr userDrawn="1"/>
            </p:nvSpPr>
            <p:spPr bwMode="auto">
              <a:xfrm>
                <a:off x="1241" y="2784"/>
                <a:ext cx="125" cy="122"/>
              </a:xfrm>
              <a:custGeom>
                <a:avLst/>
                <a:gdLst/>
                <a:ahLst/>
                <a:cxnLst>
                  <a:cxn ang="0">
                    <a:pos x="73" y="359"/>
                  </a:cxn>
                  <a:cxn ang="0">
                    <a:pos x="57" y="344"/>
                  </a:cxn>
                  <a:cxn ang="0">
                    <a:pos x="60" y="318"/>
                  </a:cxn>
                  <a:cxn ang="0">
                    <a:pos x="46" y="294"/>
                  </a:cxn>
                  <a:cxn ang="0">
                    <a:pos x="58" y="280"/>
                  </a:cxn>
                  <a:cxn ang="0">
                    <a:pos x="53" y="262"/>
                  </a:cxn>
                  <a:cxn ang="0">
                    <a:pos x="63" y="248"/>
                  </a:cxn>
                  <a:cxn ang="0">
                    <a:pos x="63" y="206"/>
                  </a:cxn>
                  <a:cxn ang="0">
                    <a:pos x="41" y="211"/>
                  </a:cxn>
                  <a:cxn ang="0">
                    <a:pos x="35" y="206"/>
                  </a:cxn>
                  <a:cxn ang="0">
                    <a:pos x="20" y="204"/>
                  </a:cxn>
                  <a:cxn ang="0">
                    <a:pos x="3" y="201"/>
                  </a:cxn>
                  <a:cxn ang="0">
                    <a:pos x="4" y="156"/>
                  </a:cxn>
                  <a:cxn ang="0">
                    <a:pos x="24" y="120"/>
                  </a:cxn>
                  <a:cxn ang="0">
                    <a:pos x="36" y="104"/>
                  </a:cxn>
                  <a:cxn ang="0">
                    <a:pos x="52" y="95"/>
                  </a:cxn>
                  <a:cxn ang="0">
                    <a:pos x="80" y="86"/>
                  </a:cxn>
                  <a:cxn ang="0">
                    <a:pos x="111" y="90"/>
                  </a:cxn>
                  <a:cxn ang="0">
                    <a:pos x="134" y="69"/>
                  </a:cxn>
                  <a:cxn ang="0">
                    <a:pos x="134" y="51"/>
                  </a:cxn>
                  <a:cxn ang="0">
                    <a:pos x="150" y="41"/>
                  </a:cxn>
                  <a:cxn ang="0">
                    <a:pos x="150" y="20"/>
                  </a:cxn>
                  <a:cxn ang="0">
                    <a:pos x="177" y="16"/>
                  </a:cxn>
                  <a:cxn ang="0">
                    <a:pos x="205" y="24"/>
                  </a:cxn>
                  <a:cxn ang="0">
                    <a:pos x="218" y="42"/>
                  </a:cxn>
                  <a:cxn ang="0">
                    <a:pos x="256" y="43"/>
                  </a:cxn>
                  <a:cxn ang="0">
                    <a:pos x="252" y="57"/>
                  </a:cxn>
                  <a:cxn ang="0">
                    <a:pos x="264" y="77"/>
                  </a:cxn>
                  <a:cxn ang="0">
                    <a:pos x="265" y="104"/>
                  </a:cxn>
                  <a:cxn ang="0">
                    <a:pos x="258" y="137"/>
                  </a:cxn>
                  <a:cxn ang="0">
                    <a:pos x="291" y="162"/>
                  </a:cxn>
                  <a:cxn ang="0">
                    <a:pos x="280" y="190"/>
                  </a:cxn>
                  <a:cxn ang="0">
                    <a:pos x="277" y="214"/>
                  </a:cxn>
                  <a:cxn ang="0">
                    <a:pos x="289" y="241"/>
                  </a:cxn>
                  <a:cxn ang="0">
                    <a:pos x="318" y="255"/>
                  </a:cxn>
                  <a:cxn ang="0">
                    <a:pos x="339" y="265"/>
                  </a:cxn>
                  <a:cxn ang="0">
                    <a:pos x="364" y="278"/>
                  </a:cxn>
                  <a:cxn ang="0">
                    <a:pos x="356" y="288"/>
                  </a:cxn>
                  <a:cxn ang="0">
                    <a:pos x="325" y="296"/>
                  </a:cxn>
                  <a:cxn ang="0">
                    <a:pos x="288" y="280"/>
                  </a:cxn>
                  <a:cxn ang="0">
                    <a:pos x="273" y="273"/>
                  </a:cxn>
                  <a:cxn ang="0">
                    <a:pos x="256" y="280"/>
                  </a:cxn>
                  <a:cxn ang="0">
                    <a:pos x="220" y="261"/>
                  </a:cxn>
                  <a:cxn ang="0">
                    <a:pos x="198" y="271"/>
                  </a:cxn>
                  <a:cxn ang="0">
                    <a:pos x="193" y="302"/>
                  </a:cxn>
                  <a:cxn ang="0">
                    <a:pos x="176" y="304"/>
                  </a:cxn>
                  <a:cxn ang="0">
                    <a:pos x="167" y="314"/>
                  </a:cxn>
                  <a:cxn ang="0">
                    <a:pos x="123" y="350"/>
                  </a:cxn>
                  <a:cxn ang="0">
                    <a:pos x="99" y="354"/>
                  </a:cxn>
                  <a:cxn ang="0">
                    <a:pos x="82" y="366"/>
                  </a:cxn>
                </a:cxnLst>
                <a:rect l="0" t="0" r="r" b="b"/>
                <a:pathLst>
                  <a:path w="375" h="366">
                    <a:moveTo>
                      <a:pt x="76" y="363"/>
                    </a:moveTo>
                    <a:lnTo>
                      <a:pt x="73" y="359"/>
                    </a:lnTo>
                    <a:lnTo>
                      <a:pt x="61" y="352"/>
                    </a:lnTo>
                    <a:lnTo>
                      <a:pt x="57" y="344"/>
                    </a:lnTo>
                    <a:lnTo>
                      <a:pt x="59" y="326"/>
                    </a:lnTo>
                    <a:lnTo>
                      <a:pt x="60" y="318"/>
                    </a:lnTo>
                    <a:lnTo>
                      <a:pt x="49" y="308"/>
                    </a:lnTo>
                    <a:lnTo>
                      <a:pt x="46" y="294"/>
                    </a:lnTo>
                    <a:lnTo>
                      <a:pt x="54" y="289"/>
                    </a:lnTo>
                    <a:lnTo>
                      <a:pt x="58" y="280"/>
                    </a:lnTo>
                    <a:lnTo>
                      <a:pt x="58" y="273"/>
                    </a:lnTo>
                    <a:lnTo>
                      <a:pt x="53" y="262"/>
                    </a:lnTo>
                    <a:lnTo>
                      <a:pt x="53" y="255"/>
                    </a:lnTo>
                    <a:lnTo>
                      <a:pt x="63" y="248"/>
                    </a:lnTo>
                    <a:lnTo>
                      <a:pt x="69" y="220"/>
                    </a:lnTo>
                    <a:lnTo>
                      <a:pt x="63" y="206"/>
                    </a:lnTo>
                    <a:lnTo>
                      <a:pt x="59" y="204"/>
                    </a:lnTo>
                    <a:lnTo>
                      <a:pt x="41" y="211"/>
                    </a:lnTo>
                    <a:lnTo>
                      <a:pt x="37" y="210"/>
                    </a:lnTo>
                    <a:lnTo>
                      <a:pt x="35" y="206"/>
                    </a:lnTo>
                    <a:lnTo>
                      <a:pt x="27" y="203"/>
                    </a:lnTo>
                    <a:lnTo>
                      <a:pt x="20" y="204"/>
                    </a:lnTo>
                    <a:lnTo>
                      <a:pt x="12" y="207"/>
                    </a:lnTo>
                    <a:lnTo>
                      <a:pt x="3" y="201"/>
                    </a:lnTo>
                    <a:lnTo>
                      <a:pt x="0" y="190"/>
                    </a:lnTo>
                    <a:lnTo>
                      <a:pt x="4" y="156"/>
                    </a:lnTo>
                    <a:lnTo>
                      <a:pt x="16" y="134"/>
                    </a:lnTo>
                    <a:lnTo>
                      <a:pt x="24" y="120"/>
                    </a:lnTo>
                    <a:lnTo>
                      <a:pt x="30" y="118"/>
                    </a:lnTo>
                    <a:lnTo>
                      <a:pt x="36" y="104"/>
                    </a:lnTo>
                    <a:lnTo>
                      <a:pt x="43" y="97"/>
                    </a:lnTo>
                    <a:lnTo>
                      <a:pt x="52" y="95"/>
                    </a:lnTo>
                    <a:lnTo>
                      <a:pt x="63" y="94"/>
                    </a:lnTo>
                    <a:lnTo>
                      <a:pt x="80" y="86"/>
                    </a:lnTo>
                    <a:lnTo>
                      <a:pt x="95" y="92"/>
                    </a:lnTo>
                    <a:lnTo>
                      <a:pt x="111" y="90"/>
                    </a:lnTo>
                    <a:lnTo>
                      <a:pt x="113" y="76"/>
                    </a:lnTo>
                    <a:lnTo>
                      <a:pt x="134" y="69"/>
                    </a:lnTo>
                    <a:lnTo>
                      <a:pt x="136" y="59"/>
                    </a:lnTo>
                    <a:lnTo>
                      <a:pt x="134" y="51"/>
                    </a:lnTo>
                    <a:lnTo>
                      <a:pt x="149" y="51"/>
                    </a:lnTo>
                    <a:lnTo>
                      <a:pt x="150" y="41"/>
                    </a:lnTo>
                    <a:lnTo>
                      <a:pt x="146" y="31"/>
                    </a:lnTo>
                    <a:lnTo>
                      <a:pt x="150" y="20"/>
                    </a:lnTo>
                    <a:lnTo>
                      <a:pt x="169" y="21"/>
                    </a:lnTo>
                    <a:lnTo>
                      <a:pt x="177" y="16"/>
                    </a:lnTo>
                    <a:lnTo>
                      <a:pt x="191" y="0"/>
                    </a:lnTo>
                    <a:lnTo>
                      <a:pt x="205" y="24"/>
                    </a:lnTo>
                    <a:lnTo>
                      <a:pt x="217" y="38"/>
                    </a:lnTo>
                    <a:lnTo>
                      <a:pt x="218" y="42"/>
                    </a:lnTo>
                    <a:lnTo>
                      <a:pt x="236" y="51"/>
                    </a:lnTo>
                    <a:lnTo>
                      <a:pt x="256" y="43"/>
                    </a:lnTo>
                    <a:lnTo>
                      <a:pt x="252" y="53"/>
                    </a:lnTo>
                    <a:lnTo>
                      <a:pt x="252" y="57"/>
                    </a:lnTo>
                    <a:lnTo>
                      <a:pt x="265" y="71"/>
                    </a:lnTo>
                    <a:lnTo>
                      <a:pt x="264" y="77"/>
                    </a:lnTo>
                    <a:lnTo>
                      <a:pt x="258" y="90"/>
                    </a:lnTo>
                    <a:lnTo>
                      <a:pt x="265" y="104"/>
                    </a:lnTo>
                    <a:lnTo>
                      <a:pt x="260" y="123"/>
                    </a:lnTo>
                    <a:lnTo>
                      <a:pt x="258" y="137"/>
                    </a:lnTo>
                    <a:lnTo>
                      <a:pt x="292" y="155"/>
                    </a:lnTo>
                    <a:lnTo>
                      <a:pt x="291" y="162"/>
                    </a:lnTo>
                    <a:lnTo>
                      <a:pt x="281" y="179"/>
                    </a:lnTo>
                    <a:lnTo>
                      <a:pt x="280" y="190"/>
                    </a:lnTo>
                    <a:lnTo>
                      <a:pt x="283" y="202"/>
                    </a:lnTo>
                    <a:lnTo>
                      <a:pt x="277" y="214"/>
                    </a:lnTo>
                    <a:lnTo>
                      <a:pt x="276" y="223"/>
                    </a:lnTo>
                    <a:lnTo>
                      <a:pt x="289" y="241"/>
                    </a:lnTo>
                    <a:lnTo>
                      <a:pt x="298" y="257"/>
                    </a:lnTo>
                    <a:lnTo>
                      <a:pt x="318" y="255"/>
                    </a:lnTo>
                    <a:lnTo>
                      <a:pt x="325" y="256"/>
                    </a:lnTo>
                    <a:lnTo>
                      <a:pt x="339" y="265"/>
                    </a:lnTo>
                    <a:lnTo>
                      <a:pt x="354" y="269"/>
                    </a:lnTo>
                    <a:lnTo>
                      <a:pt x="364" y="278"/>
                    </a:lnTo>
                    <a:lnTo>
                      <a:pt x="375" y="282"/>
                    </a:lnTo>
                    <a:lnTo>
                      <a:pt x="356" y="288"/>
                    </a:lnTo>
                    <a:lnTo>
                      <a:pt x="337" y="290"/>
                    </a:lnTo>
                    <a:lnTo>
                      <a:pt x="325" y="296"/>
                    </a:lnTo>
                    <a:lnTo>
                      <a:pt x="313" y="297"/>
                    </a:lnTo>
                    <a:lnTo>
                      <a:pt x="288" y="280"/>
                    </a:lnTo>
                    <a:lnTo>
                      <a:pt x="279" y="273"/>
                    </a:lnTo>
                    <a:lnTo>
                      <a:pt x="273" y="273"/>
                    </a:lnTo>
                    <a:lnTo>
                      <a:pt x="265" y="281"/>
                    </a:lnTo>
                    <a:lnTo>
                      <a:pt x="256" y="280"/>
                    </a:lnTo>
                    <a:lnTo>
                      <a:pt x="236" y="267"/>
                    </a:lnTo>
                    <a:lnTo>
                      <a:pt x="220" y="261"/>
                    </a:lnTo>
                    <a:lnTo>
                      <a:pt x="211" y="263"/>
                    </a:lnTo>
                    <a:lnTo>
                      <a:pt x="198" y="271"/>
                    </a:lnTo>
                    <a:lnTo>
                      <a:pt x="193" y="280"/>
                    </a:lnTo>
                    <a:lnTo>
                      <a:pt x="193" y="302"/>
                    </a:lnTo>
                    <a:lnTo>
                      <a:pt x="190" y="306"/>
                    </a:lnTo>
                    <a:lnTo>
                      <a:pt x="176" y="304"/>
                    </a:lnTo>
                    <a:lnTo>
                      <a:pt x="173" y="310"/>
                    </a:lnTo>
                    <a:lnTo>
                      <a:pt x="167" y="314"/>
                    </a:lnTo>
                    <a:lnTo>
                      <a:pt x="140" y="327"/>
                    </a:lnTo>
                    <a:lnTo>
                      <a:pt x="123" y="350"/>
                    </a:lnTo>
                    <a:lnTo>
                      <a:pt x="107" y="351"/>
                    </a:lnTo>
                    <a:lnTo>
                      <a:pt x="99" y="354"/>
                    </a:lnTo>
                    <a:lnTo>
                      <a:pt x="90" y="363"/>
                    </a:lnTo>
                    <a:lnTo>
                      <a:pt x="82" y="366"/>
                    </a:lnTo>
                    <a:lnTo>
                      <a:pt x="76" y="363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30" name="Freeform 62"/>
              <p:cNvSpPr>
                <a:spLocks noChangeAspect="1"/>
              </p:cNvSpPr>
              <p:nvPr userDrawn="1"/>
            </p:nvSpPr>
            <p:spPr bwMode="auto">
              <a:xfrm>
                <a:off x="1267" y="2871"/>
                <a:ext cx="121" cy="60"/>
              </a:xfrm>
              <a:custGeom>
                <a:avLst/>
                <a:gdLst/>
                <a:ahLst/>
                <a:cxnLst>
                  <a:cxn ang="0">
                    <a:pos x="347" y="168"/>
                  </a:cxn>
                  <a:cxn ang="0">
                    <a:pos x="327" y="166"/>
                  </a:cxn>
                  <a:cxn ang="0">
                    <a:pos x="307" y="173"/>
                  </a:cxn>
                  <a:cxn ang="0">
                    <a:pos x="274" y="182"/>
                  </a:cxn>
                  <a:cxn ang="0">
                    <a:pos x="258" y="166"/>
                  </a:cxn>
                  <a:cxn ang="0">
                    <a:pos x="251" y="166"/>
                  </a:cxn>
                  <a:cxn ang="0">
                    <a:pos x="246" y="171"/>
                  </a:cxn>
                  <a:cxn ang="0">
                    <a:pos x="234" y="175"/>
                  </a:cxn>
                  <a:cxn ang="0">
                    <a:pos x="218" y="176"/>
                  </a:cxn>
                  <a:cxn ang="0">
                    <a:pos x="208" y="163"/>
                  </a:cxn>
                  <a:cxn ang="0">
                    <a:pos x="197" y="156"/>
                  </a:cxn>
                  <a:cxn ang="0">
                    <a:pos x="162" y="150"/>
                  </a:cxn>
                  <a:cxn ang="0">
                    <a:pos x="135" y="142"/>
                  </a:cxn>
                  <a:cxn ang="0">
                    <a:pos x="98" y="149"/>
                  </a:cxn>
                  <a:cxn ang="0">
                    <a:pos x="70" y="147"/>
                  </a:cxn>
                  <a:cxn ang="0">
                    <a:pos x="53" y="148"/>
                  </a:cxn>
                  <a:cxn ang="0">
                    <a:pos x="36" y="141"/>
                  </a:cxn>
                  <a:cxn ang="0">
                    <a:pos x="24" y="129"/>
                  </a:cxn>
                  <a:cxn ang="0">
                    <a:pos x="8" y="129"/>
                  </a:cxn>
                  <a:cxn ang="0">
                    <a:pos x="3" y="111"/>
                  </a:cxn>
                  <a:cxn ang="0">
                    <a:pos x="6" y="105"/>
                  </a:cxn>
                  <a:cxn ang="0">
                    <a:pos x="23" y="93"/>
                  </a:cxn>
                  <a:cxn ang="0">
                    <a:pos x="47" y="89"/>
                  </a:cxn>
                  <a:cxn ang="0">
                    <a:pos x="91" y="53"/>
                  </a:cxn>
                  <a:cxn ang="0">
                    <a:pos x="100" y="43"/>
                  </a:cxn>
                  <a:cxn ang="0">
                    <a:pos x="117" y="41"/>
                  </a:cxn>
                  <a:cxn ang="0">
                    <a:pos x="122" y="10"/>
                  </a:cxn>
                  <a:cxn ang="0">
                    <a:pos x="144" y="0"/>
                  </a:cxn>
                  <a:cxn ang="0">
                    <a:pos x="180" y="19"/>
                  </a:cxn>
                  <a:cxn ang="0">
                    <a:pos x="197" y="12"/>
                  </a:cxn>
                  <a:cxn ang="0">
                    <a:pos x="212" y="19"/>
                  </a:cxn>
                  <a:cxn ang="0">
                    <a:pos x="249" y="35"/>
                  </a:cxn>
                  <a:cxn ang="0">
                    <a:pos x="280" y="27"/>
                  </a:cxn>
                  <a:cxn ang="0">
                    <a:pos x="299" y="32"/>
                  </a:cxn>
                  <a:cxn ang="0">
                    <a:pos x="304" y="48"/>
                  </a:cxn>
                  <a:cxn ang="0">
                    <a:pos x="313" y="60"/>
                  </a:cxn>
                  <a:cxn ang="0">
                    <a:pos x="323" y="67"/>
                  </a:cxn>
                  <a:cxn ang="0">
                    <a:pos x="336" y="93"/>
                  </a:cxn>
                  <a:cxn ang="0">
                    <a:pos x="344" y="110"/>
                  </a:cxn>
                  <a:cxn ang="0">
                    <a:pos x="357" y="141"/>
                  </a:cxn>
                  <a:cxn ang="0">
                    <a:pos x="363" y="162"/>
                  </a:cxn>
                </a:cxnLst>
                <a:rect l="0" t="0" r="r" b="b"/>
                <a:pathLst>
                  <a:path w="363" h="182">
                    <a:moveTo>
                      <a:pt x="354" y="169"/>
                    </a:moveTo>
                    <a:lnTo>
                      <a:pt x="347" y="168"/>
                    </a:lnTo>
                    <a:lnTo>
                      <a:pt x="332" y="165"/>
                    </a:lnTo>
                    <a:lnTo>
                      <a:pt x="327" y="166"/>
                    </a:lnTo>
                    <a:lnTo>
                      <a:pt x="322" y="172"/>
                    </a:lnTo>
                    <a:lnTo>
                      <a:pt x="307" y="173"/>
                    </a:lnTo>
                    <a:lnTo>
                      <a:pt x="296" y="169"/>
                    </a:lnTo>
                    <a:lnTo>
                      <a:pt x="274" y="182"/>
                    </a:lnTo>
                    <a:lnTo>
                      <a:pt x="258" y="176"/>
                    </a:lnTo>
                    <a:lnTo>
                      <a:pt x="258" y="166"/>
                    </a:lnTo>
                    <a:lnTo>
                      <a:pt x="256" y="162"/>
                    </a:lnTo>
                    <a:lnTo>
                      <a:pt x="251" y="166"/>
                    </a:lnTo>
                    <a:lnTo>
                      <a:pt x="247" y="168"/>
                    </a:lnTo>
                    <a:lnTo>
                      <a:pt x="246" y="171"/>
                    </a:lnTo>
                    <a:lnTo>
                      <a:pt x="244" y="174"/>
                    </a:lnTo>
                    <a:lnTo>
                      <a:pt x="234" y="175"/>
                    </a:lnTo>
                    <a:lnTo>
                      <a:pt x="226" y="177"/>
                    </a:lnTo>
                    <a:lnTo>
                      <a:pt x="218" y="176"/>
                    </a:lnTo>
                    <a:lnTo>
                      <a:pt x="212" y="170"/>
                    </a:lnTo>
                    <a:lnTo>
                      <a:pt x="208" y="163"/>
                    </a:lnTo>
                    <a:lnTo>
                      <a:pt x="199" y="162"/>
                    </a:lnTo>
                    <a:lnTo>
                      <a:pt x="197" y="156"/>
                    </a:lnTo>
                    <a:lnTo>
                      <a:pt x="179" y="157"/>
                    </a:lnTo>
                    <a:lnTo>
                      <a:pt x="162" y="150"/>
                    </a:lnTo>
                    <a:lnTo>
                      <a:pt x="143" y="151"/>
                    </a:lnTo>
                    <a:lnTo>
                      <a:pt x="135" y="142"/>
                    </a:lnTo>
                    <a:lnTo>
                      <a:pt x="123" y="138"/>
                    </a:lnTo>
                    <a:lnTo>
                      <a:pt x="98" y="149"/>
                    </a:lnTo>
                    <a:lnTo>
                      <a:pt x="75" y="147"/>
                    </a:lnTo>
                    <a:lnTo>
                      <a:pt x="70" y="147"/>
                    </a:lnTo>
                    <a:lnTo>
                      <a:pt x="60" y="146"/>
                    </a:lnTo>
                    <a:lnTo>
                      <a:pt x="53" y="148"/>
                    </a:lnTo>
                    <a:lnTo>
                      <a:pt x="44" y="146"/>
                    </a:lnTo>
                    <a:lnTo>
                      <a:pt x="36" y="141"/>
                    </a:lnTo>
                    <a:lnTo>
                      <a:pt x="31" y="133"/>
                    </a:lnTo>
                    <a:lnTo>
                      <a:pt x="24" y="129"/>
                    </a:lnTo>
                    <a:lnTo>
                      <a:pt x="17" y="128"/>
                    </a:lnTo>
                    <a:lnTo>
                      <a:pt x="8" y="129"/>
                    </a:lnTo>
                    <a:lnTo>
                      <a:pt x="4" y="122"/>
                    </a:lnTo>
                    <a:lnTo>
                      <a:pt x="3" y="111"/>
                    </a:lnTo>
                    <a:lnTo>
                      <a:pt x="0" y="102"/>
                    </a:lnTo>
                    <a:lnTo>
                      <a:pt x="6" y="105"/>
                    </a:lnTo>
                    <a:lnTo>
                      <a:pt x="14" y="102"/>
                    </a:lnTo>
                    <a:lnTo>
                      <a:pt x="23" y="93"/>
                    </a:lnTo>
                    <a:lnTo>
                      <a:pt x="31" y="90"/>
                    </a:lnTo>
                    <a:lnTo>
                      <a:pt x="47" y="89"/>
                    </a:lnTo>
                    <a:lnTo>
                      <a:pt x="64" y="66"/>
                    </a:lnTo>
                    <a:lnTo>
                      <a:pt x="91" y="53"/>
                    </a:lnTo>
                    <a:lnTo>
                      <a:pt x="97" y="49"/>
                    </a:lnTo>
                    <a:lnTo>
                      <a:pt x="100" y="43"/>
                    </a:lnTo>
                    <a:lnTo>
                      <a:pt x="114" y="45"/>
                    </a:lnTo>
                    <a:lnTo>
                      <a:pt x="117" y="41"/>
                    </a:lnTo>
                    <a:lnTo>
                      <a:pt x="117" y="19"/>
                    </a:lnTo>
                    <a:lnTo>
                      <a:pt x="122" y="10"/>
                    </a:lnTo>
                    <a:lnTo>
                      <a:pt x="135" y="2"/>
                    </a:lnTo>
                    <a:lnTo>
                      <a:pt x="144" y="0"/>
                    </a:lnTo>
                    <a:lnTo>
                      <a:pt x="160" y="6"/>
                    </a:lnTo>
                    <a:lnTo>
                      <a:pt x="180" y="19"/>
                    </a:lnTo>
                    <a:lnTo>
                      <a:pt x="189" y="20"/>
                    </a:lnTo>
                    <a:lnTo>
                      <a:pt x="197" y="12"/>
                    </a:lnTo>
                    <a:lnTo>
                      <a:pt x="203" y="12"/>
                    </a:lnTo>
                    <a:lnTo>
                      <a:pt x="212" y="19"/>
                    </a:lnTo>
                    <a:lnTo>
                      <a:pt x="237" y="36"/>
                    </a:lnTo>
                    <a:lnTo>
                      <a:pt x="249" y="35"/>
                    </a:lnTo>
                    <a:lnTo>
                      <a:pt x="261" y="29"/>
                    </a:lnTo>
                    <a:lnTo>
                      <a:pt x="280" y="27"/>
                    </a:lnTo>
                    <a:lnTo>
                      <a:pt x="299" y="21"/>
                    </a:lnTo>
                    <a:lnTo>
                      <a:pt x="299" y="32"/>
                    </a:lnTo>
                    <a:lnTo>
                      <a:pt x="300" y="39"/>
                    </a:lnTo>
                    <a:lnTo>
                      <a:pt x="304" y="48"/>
                    </a:lnTo>
                    <a:lnTo>
                      <a:pt x="311" y="55"/>
                    </a:lnTo>
                    <a:lnTo>
                      <a:pt x="313" y="60"/>
                    </a:lnTo>
                    <a:lnTo>
                      <a:pt x="315" y="63"/>
                    </a:lnTo>
                    <a:lnTo>
                      <a:pt x="323" y="67"/>
                    </a:lnTo>
                    <a:lnTo>
                      <a:pt x="331" y="70"/>
                    </a:lnTo>
                    <a:lnTo>
                      <a:pt x="336" y="93"/>
                    </a:lnTo>
                    <a:lnTo>
                      <a:pt x="341" y="101"/>
                    </a:lnTo>
                    <a:lnTo>
                      <a:pt x="344" y="110"/>
                    </a:lnTo>
                    <a:lnTo>
                      <a:pt x="351" y="124"/>
                    </a:lnTo>
                    <a:lnTo>
                      <a:pt x="357" y="141"/>
                    </a:lnTo>
                    <a:lnTo>
                      <a:pt x="362" y="152"/>
                    </a:lnTo>
                    <a:lnTo>
                      <a:pt x="363" y="162"/>
                    </a:lnTo>
                    <a:lnTo>
                      <a:pt x="354" y="169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31" name="Freeform 63"/>
              <p:cNvSpPr>
                <a:spLocks noChangeAspect="1"/>
              </p:cNvSpPr>
              <p:nvPr userDrawn="1"/>
            </p:nvSpPr>
            <p:spPr bwMode="auto">
              <a:xfrm>
                <a:off x="1295" y="2942"/>
                <a:ext cx="78" cy="66"/>
              </a:xfrm>
              <a:custGeom>
                <a:avLst/>
                <a:gdLst/>
                <a:ahLst/>
                <a:cxnLst>
                  <a:cxn ang="0">
                    <a:pos x="40" y="190"/>
                  </a:cxn>
                  <a:cxn ang="0">
                    <a:pos x="25" y="178"/>
                  </a:cxn>
                  <a:cxn ang="0">
                    <a:pos x="9" y="150"/>
                  </a:cxn>
                  <a:cxn ang="0">
                    <a:pos x="19" y="132"/>
                  </a:cxn>
                  <a:cxn ang="0">
                    <a:pos x="25" y="114"/>
                  </a:cxn>
                  <a:cxn ang="0">
                    <a:pos x="19" y="96"/>
                  </a:cxn>
                  <a:cxn ang="0">
                    <a:pos x="0" y="88"/>
                  </a:cxn>
                  <a:cxn ang="0">
                    <a:pos x="14" y="72"/>
                  </a:cxn>
                  <a:cxn ang="0">
                    <a:pos x="33" y="57"/>
                  </a:cxn>
                  <a:cxn ang="0">
                    <a:pos x="45" y="34"/>
                  </a:cxn>
                  <a:cxn ang="0">
                    <a:pos x="46" y="10"/>
                  </a:cxn>
                  <a:cxn ang="0">
                    <a:pos x="53" y="6"/>
                  </a:cxn>
                  <a:cxn ang="0">
                    <a:pos x="63" y="11"/>
                  </a:cxn>
                  <a:cxn ang="0">
                    <a:pos x="73" y="14"/>
                  </a:cxn>
                  <a:cxn ang="0">
                    <a:pos x="90" y="17"/>
                  </a:cxn>
                  <a:cxn ang="0">
                    <a:pos x="107" y="16"/>
                  </a:cxn>
                  <a:cxn ang="0">
                    <a:pos x="123" y="23"/>
                  </a:cxn>
                  <a:cxn ang="0">
                    <a:pos x="132" y="44"/>
                  </a:cxn>
                  <a:cxn ang="0">
                    <a:pos x="143" y="56"/>
                  </a:cxn>
                  <a:cxn ang="0">
                    <a:pos x="147" y="42"/>
                  </a:cxn>
                  <a:cxn ang="0">
                    <a:pos x="144" y="31"/>
                  </a:cxn>
                  <a:cxn ang="0">
                    <a:pos x="143" y="18"/>
                  </a:cxn>
                  <a:cxn ang="0">
                    <a:pos x="152" y="20"/>
                  </a:cxn>
                  <a:cxn ang="0">
                    <a:pos x="162" y="14"/>
                  </a:cxn>
                  <a:cxn ang="0">
                    <a:pos x="174" y="10"/>
                  </a:cxn>
                  <a:cxn ang="0">
                    <a:pos x="187" y="19"/>
                  </a:cxn>
                  <a:cxn ang="0">
                    <a:pos x="215" y="29"/>
                  </a:cxn>
                  <a:cxn ang="0">
                    <a:pos x="235" y="40"/>
                  </a:cxn>
                  <a:cxn ang="0">
                    <a:pos x="220" y="64"/>
                  </a:cxn>
                  <a:cxn ang="0">
                    <a:pos x="203" y="102"/>
                  </a:cxn>
                  <a:cxn ang="0">
                    <a:pos x="214" y="119"/>
                  </a:cxn>
                  <a:cxn ang="0">
                    <a:pos x="230" y="144"/>
                  </a:cxn>
                  <a:cxn ang="0">
                    <a:pos x="226" y="164"/>
                  </a:cxn>
                  <a:cxn ang="0">
                    <a:pos x="204" y="193"/>
                  </a:cxn>
                  <a:cxn ang="0">
                    <a:pos x="185" y="193"/>
                  </a:cxn>
                  <a:cxn ang="0">
                    <a:pos x="185" y="160"/>
                  </a:cxn>
                  <a:cxn ang="0">
                    <a:pos x="166" y="139"/>
                  </a:cxn>
                  <a:cxn ang="0">
                    <a:pos x="72" y="154"/>
                  </a:cxn>
                  <a:cxn ang="0">
                    <a:pos x="45" y="191"/>
                  </a:cxn>
                </a:cxnLst>
                <a:rect l="0" t="0" r="r" b="b"/>
                <a:pathLst>
                  <a:path w="235" h="197">
                    <a:moveTo>
                      <a:pt x="45" y="191"/>
                    </a:moveTo>
                    <a:lnTo>
                      <a:pt x="40" y="190"/>
                    </a:lnTo>
                    <a:lnTo>
                      <a:pt x="34" y="186"/>
                    </a:lnTo>
                    <a:lnTo>
                      <a:pt x="25" y="178"/>
                    </a:lnTo>
                    <a:lnTo>
                      <a:pt x="13" y="160"/>
                    </a:lnTo>
                    <a:lnTo>
                      <a:pt x="9" y="150"/>
                    </a:lnTo>
                    <a:lnTo>
                      <a:pt x="12" y="143"/>
                    </a:lnTo>
                    <a:lnTo>
                      <a:pt x="19" y="132"/>
                    </a:lnTo>
                    <a:lnTo>
                      <a:pt x="24" y="123"/>
                    </a:lnTo>
                    <a:lnTo>
                      <a:pt x="25" y="114"/>
                    </a:lnTo>
                    <a:lnTo>
                      <a:pt x="24" y="104"/>
                    </a:lnTo>
                    <a:lnTo>
                      <a:pt x="19" y="96"/>
                    </a:lnTo>
                    <a:lnTo>
                      <a:pt x="9" y="91"/>
                    </a:lnTo>
                    <a:lnTo>
                      <a:pt x="0" y="88"/>
                    </a:lnTo>
                    <a:lnTo>
                      <a:pt x="6" y="78"/>
                    </a:lnTo>
                    <a:lnTo>
                      <a:pt x="14" y="72"/>
                    </a:lnTo>
                    <a:lnTo>
                      <a:pt x="23" y="64"/>
                    </a:lnTo>
                    <a:lnTo>
                      <a:pt x="33" y="57"/>
                    </a:lnTo>
                    <a:lnTo>
                      <a:pt x="41" y="45"/>
                    </a:lnTo>
                    <a:lnTo>
                      <a:pt x="45" y="34"/>
                    </a:lnTo>
                    <a:lnTo>
                      <a:pt x="46" y="20"/>
                    </a:lnTo>
                    <a:lnTo>
                      <a:pt x="46" y="10"/>
                    </a:lnTo>
                    <a:lnTo>
                      <a:pt x="45" y="0"/>
                    </a:lnTo>
                    <a:lnTo>
                      <a:pt x="53" y="6"/>
                    </a:lnTo>
                    <a:lnTo>
                      <a:pt x="57" y="10"/>
                    </a:lnTo>
                    <a:lnTo>
                      <a:pt x="63" y="11"/>
                    </a:lnTo>
                    <a:lnTo>
                      <a:pt x="67" y="11"/>
                    </a:lnTo>
                    <a:lnTo>
                      <a:pt x="73" y="14"/>
                    </a:lnTo>
                    <a:lnTo>
                      <a:pt x="81" y="17"/>
                    </a:lnTo>
                    <a:lnTo>
                      <a:pt x="90" y="17"/>
                    </a:lnTo>
                    <a:lnTo>
                      <a:pt x="100" y="15"/>
                    </a:lnTo>
                    <a:lnTo>
                      <a:pt x="107" y="16"/>
                    </a:lnTo>
                    <a:lnTo>
                      <a:pt x="115" y="19"/>
                    </a:lnTo>
                    <a:lnTo>
                      <a:pt x="123" y="23"/>
                    </a:lnTo>
                    <a:lnTo>
                      <a:pt x="128" y="35"/>
                    </a:lnTo>
                    <a:lnTo>
                      <a:pt x="132" y="44"/>
                    </a:lnTo>
                    <a:lnTo>
                      <a:pt x="136" y="50"/>
                    </a:lnTo>
                    <a:lnTo>
                      <a:pt x="143" y="56"/>
                    </a:lnTo>
                    <a:lnTo>
                      <a:pt x="144" y="51"/>
                    </a:lnTo>
                    <a:lnTo>
                      <a:pt x="147" y="42"/>
                    </a:lnTo>
                    <a:lnTo>
                      <a:pt x="148" y="38"/>
                    </a:lnTo>
                    <a:lnTo>
                      <a:pt x="144" y="31"/>
                    </a:lnTo>
                    <a:lnTo>
                      <a:pt x="143" y="22"/>
                    </a:lnTo>
                    <a:lnTo>
                      <a:pt x="143" y="18"/>
                    </a:lnTo>
                    <a:lnTo>
                      <a:pt x="145" y="17"/>
                    </a:lnTo>
                    <a:lnTo>
                      <a:pt x="152" y="20"/>
                    </a:lnTo>
                    <a:lnTo>
                      <a:pt x="156" y="16"/>
                    </a:lnTo>
                    <a:lnTo>
                      <a:pt x="162" y="14"/>
                    </a:lnTo>
                    <a:lnTo>
                      <a:pt x="170" y="10"/>
                    </a:lnTo>
                    <a:lnTo>
                      <a:pt x="174" y="10"/>
                    </a:lnTo>
                    <a:lnTo>
                      <a:pt x="182" y="17"/>
                    </a:lnTo>
                    <a:lnTo>
                      <a:pt x="187" y="19"/>
                    </a:lnTo>
                    <a:lnTo>
                      <a:pt x="201" y="15"/>
                    </a:lnTo>
                    <a:lnTo>
                      <a:pt x="215" y="29"/>
                    </a:lnTo>
                    <a:lnTo>
                      <a:pt x="225" y="36"/>
                    </a:lnTo>
                    <a:lnTo>
                      <a:pt x="235" y="40"/>
                    </a:lnTo>
                    <a:lnTo>
                      <a:pt x="234" y="44"/>
                    </a:lnTo>
                    <a:lnTo>
                      <a:pt x="220" y="64"/>
                    </a:lnTo>
                    <a:lnTo>
                      <a:pt x="209" y="84"/>
                    </a:lnTo>
                    <a:lnTo>
                      <a:pt x="203" y="102"/>
                    </a:lnTo>
                    <a:lnTo>
                      <a:pt x="205" y="109"/>
                    </a:lnTo>
                    <a:lnTo>
                      <a:pt x="214" y="119"/>
                    </a:lnTo>
                    <a:lnTo>
                      <a:pt x="227" y="138"/>
                    </a:lnTo>
                    <a:lnTo>
                      <a:pt x="230" y="144"/>
                    </a:lnTo>
                    <a:lnTo>
                      <a:pt x="230" y="151"/>
                    </a:lnTo>
                    <a:lnTo>
                      <a:pt x="226" y="164"/>
                    </a:lnTo>
                    <a:lnTo>
                      <a:pt x="214" y="183"/>
                    </a:lnTo>
                    <a:lnTo>
                      <a:pt x="204" y="193"/>
                    </a:lnTo>
                    <a:lnTo>
                      <a:pt x="195" y="197"/>
                    </a:lnTo>
                    <a:lnTo>
                      <a:pt x="185" y="193"/>
                    </a:lnTo>
                    <a:lnTo>
                      <a:pt x="184" y="182"/>
                    </a:lnTo>
                    <a:lnTo>
                      <a:pt x="185" y="160"/>
                    </a:lnTo>
                    <a:lnTo>
                      <a:pt x="179" y="145"/>
                    </a:lnTo>
                    <a:lnTo>
                      <a:pt x="166" y="139"/>
                    </a:lnTo>
                    <a:lnTo>
                      <a:pt x="153" y="137"/>
                    </a:lnTo>
                    <a:lnTo>
                      <a:pt x="72" y="154"/>
                    </a:lnTo>
                    <a:lnTo>
                      <a:pt x="58" y="168"/>
                    </a:lnTo>
                    <a:lnTo>
                      <a:pt x="45" y="191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32" name="Freeform 64"/>
              <p:cNvSpPr>
                <a:spLocks noChangeAspect="1"/>
              </p:cNvSpPr>
              <p:nvPr userDrawn="1"/>
            </p:nvSpPr>
            <p:spPr bwMode="auto">
              <a:xfrm>
                <a:off x="1218" y="2908"/>
                <a:ext cx="92" cy="93"/>
              </a:xfrm>
              <a:custGeom>
                <a:avLst/>
                <a:gdLst/>
                <a:ahLst/>
                <a:cxnLst>
                  <a:cxn ang="0">
                    <a:pos x="227" y="197"/>
                  </a:cxn>
                  <a:cxn ang="0">
                    <a:pos x="211" y="204"/>
                  </a:cxn>
                  <a:cxn ang="0">
                    <a:pos x="193" y="206"/>
                  </a:cxn>
                  <a:cxn ang="0">
                    <a:pos x="177" y="211"/>
                  </a:cxn>
                  <a:cxn ang="0">
                    <a:pos x="152" y="215"/>
                  </a:cxn>
                  <a:cxn ang="0">
                    <a:pos x="142" y="207"/>
                  </a:cxn>
                  <a:cxn ang="0">
                    <a:pos x="137" y="198"/>
                  </a:cxn>
                  <a:cxn ang="0">
                    <a:pos x="126" y="196"/>
                  </a:cxn>
                  <a:cxn ang="0">
                    <a:pos x="121" y="185"/>
                  </a:cxn>
                  <a:cxn ang="0">
                    <a:pos x="112" y="187"/>
                  </a:cxn>
                  <a:cxn ang="0">
                    <a:pos x="103" y="201"/>
                  </a:cxn>
                  <a:cxn ang="0">
                    <a:pos x="98" y="226"/>
                  </a:cxn>
                  <a:cxn ang="0">
                    <a:pos x="98" y="249"/>
                  </a:cxn>
                  <a:cxn ang="0">
                    <a:pos x="79" y="279"/>
                  </a:cxn>
                  <a:cxn ang="0">
                    <a:pos x="63" y="267"/>
                  </a:cxn>
                  <a:cxn ang="0">
                    <a:pos x="56" y="244"/>
                  </a:cxn>
                  <a:cxn ang="0">
                    <a:pos x="46" y="227"/>
                  </a:cxn>
                  <a:cxn ang="0">
                    <a:pos x="27" y="218"/>
                  </a:cxn>
                  <a:cxn ang="0">
                    <a:pos x="30" y="189"/>
                  </a:cxn>
                  <a:cxn ang="0">
                    <a:pos x="33" y="161"/>
                  </a:cxn>
                  <a:cxn ang="0">
                    <a:pos x="30" y="132"/>
                  </a:cxn>
                  <a:cxn ang="0">
                    <a:pos x="22" y="107"/>
                  </a:cxn>
                  <a:cxn ang="0">
                    <a:pos x="9" y="94"/>
                  </a:cxn>
                  <a:cxn ang="0">
                    <a:pos x="0" y="83"/>
                  </a:cxn>
                  <a:cxn ang="0">
                    <a:pos x="8" y="67"/>
                  </a:cxn>
                  <a:cxn ang="0">
                    <a:pos x="23" y="15"/>
                  </a:cxn>
                  <a:cxn ang="0">
                    <a:pos x="42" y="16"/>
                  </a:cxn>
                  <a:cxn ang="0">
                    <a:pos x="54" y="0"/>
                  </a:cxn>
                  <a:cxn ang="0">
                    <a:pos x="74" y="11"/>
                  </a:cxn>
                  <a:cxn ang="0">
                    <a:pos x="102" y="18"/>
                  </a:cxn>
                  <a:cxn ang="0">
                    <a:pos x="112" y="29"/>
                  </a:cxn>
                  <a:cxn ang="0">
                    <a:pos x="135" y="23"/>
                  </a:cxn>
                  <a:cxn ang="0">
                    <a:pos x="149" y="11"/>
                  </a:cxn>
                  <a:cxn ang="0">
                    <a:pos x="162" y="17"/>
                  </a:cxn>
                  <a:cxn ang="0">
                    <a:pos x="176" y="22"/>
                  </a:cxn>
                  <a:cxn ang="0">
                    <a:pos x="189" y="35"/>
                  </a:cxn>
                  <a:cxn ang="0">
                    <a:pos x="205" y="35"/>
                  </a:cxn>
                  <a:cxn ang="0">
                    <a:pos x="220" y="36"/>
                  </a:cxn>
                  <a:cxn ang="0">
                    <a:pos x="239" y="76"/>
                  </a:cxn>
                  <a:cxn ang="0">
                    <a:pos x="275" y="103"/>
                  </a:cxn>
                  <a:cxn ang="0">
                    <a:pos x="276" y="123"/>
                  </a:cxn>
                  <a:cxn ang="0">
                    <a:pos x="271" y="148"/>
                  </a:cxn>
                  <a:cxn ang="0">
                    <a:pos x="253" y="167"/>
                  </a:cxn>
                  <a:cxn ang="0">
                    <a:pos x="236" y="181"/>
                  </a:cxn>
                </a:cxnLst>
                <a:rect l="0" t="0" r="r" b="b"/>
                <a:pathLst>
                  <a:path w="276" h="279">
                    <a:moveTo>
                      <a:pt x="230" y="191"/>
                    </a:moveTo>
                    <a:lnTo>
                      <a:pt x="227" y="197"/>
                    </a:lnTo>
                    <a:lnTo>
                      <a:pt x="219" y="202"/>
                    </a:lnTo>
                    <a:lnTo>
                      <a:pt x="211" y="204"/>
                    </a:lnTo>
                    <a:lnTo>
                      <a:pt x="201" y="204"/>
                    </a:lnTo>
                    <a:lnTo>
                      <a:pt x="193" y="206"/>
                    </a:lnTo>
                    <a:lnTo>
                      <a:pt x="182" y="211"/>
                    </a:lnTo>
                    <a:lnTo>
                      <a:pt x="177" y="211"/>
                    </a:lnTo>
                    <a:lnTo>
                      <a:pt x="165" y="215"/>
                    </a:lnTo>
                    <a:lnTo>
                      <a:pt x="152" y="215"/>
                    </a:lnTo>
                    <a:lnTo>
                      <a:pt x="145" y="211"/>
                    </a:lnTo>
                    <a:lnTo>
                      <a:pt x="142" y="207"/>
                    </a:lnTo>
                    <a:lnTo>
                      <a:pt x="140" y="201"/>
                    </a:lnTo>
                    <a:lnTo>
                      <a:pt x="137" y="198"/>
                    </a:lnTo>
                    <a:lnTo>
                      <a:pt x="129" y="199"/>
                    </a:lnTo>
                    <a:lnTo>
                      <a:pt x="126" y="196"/>
                    </a:lnTo>
                    <a:lnTo>
                      <a:pt x="121" y="190"/>
                    </a:lnTo>
                    <a:lnTo>
                      <a:pt x="121" y="185"/>
                    </a:lnTo>
                    <a:lnTo>
                      <a:pt x="118" y="184"/>
                    </a:lnTo>
                    <a:lnTo>
                      <a:pt x="112" y="187"/>
                    </a:lnTo>
                    <a:lnTo>
                      <a:pt x="107" y="192"/>
                    </a:lnTo>
                    <a:lnTo>
                      <a:pt x="103" y="201"/>
                    </a:lnTo>
                    <a:lnTo>
                      <a:pt x="98" y="212"/>
                    </a:lnTo>
                    <a:lnTo>
                      <a:pt x="98" y="226"/>
                    </a:lnTo>
                    <a:lnTo>
                      <a:pt x="99" y="236"/>
                    </a:lnTo>
                    <a:lnTo>
                      <a:pt x="98" y="249"/>
                    </a:lnTo>
                    <a:lnTo>
                      <a:pt x="86" y="274"/>
                    </a:lnTo>
                    <a:lnTo>
                      <a:pt x="79" y="279"/>
                    </a:lnTo>
                    <a:lnTo>
                      <a:pt x="70" y="277"/>
                    </a:lnTo>
                    <a:lnTo>
                      <a:pt x="63" y="267"/>
                    </a:lnTo>
                    <a:lnTo>
                      <a:pt x="60" y="258"/>
                    </a:lnTo>
                    <a:lnTo>
                      <a:pt x="56" y="244"/>
                    </a:lnTo>
                    <a:lnTo>
                      <a:pt x="52" y="231"/>
                    </a:lnTo>
                    <a:lnTo>
                      <a:pt x="46" y="227"/>
                    </a:lnTo>
                    <a:lnTo>
                      <a:pt x="36" y="228"/>
                    </a:lnTo>
                    <a:lnTo>
                      <a:pt x="27" y="218"/>
                    </a:lnTo>
                    <a:lnTo>
                      <a:pt x="25" y="198"/>
                    </a:lnTo>
                    <a:lnTo>
                      <a:pt x="30" y="189"/>
                    </a:lnTo>
                    <a:lnTo>
                      <a:pt x="32" y="177"/>
                    </a:lnTo>
                    <a:lnTo>
                      <a:pt x="33" y="161"/>
                    </a:lnTo>
                    <a:lnTo>
                      <a:pt x="31" y="141"/>
                    </a:lnTo>
                    <a:lnTo>
                      <a:pt x="30" y="132"/>
                    </a:lnTo>
                    <a:lnTo>
                      <a:pt x="28" y="120"/>
                    </a:lnTo>
                    <a:lnTo>
                      <a:pt x="22" y="107"/>
                    </a:lnTo>
                    <a:lnTo>
                      <a:pt x="17" y="99"/>
                    </a:lnTo>
                    <a:lnTo>
                      <a:pt x="9" y="94"/>
                    </a:lnTo>
                    <a:lnTo>
                      <a:pt x="3" y="87"/>
                    </a:lnTo>
                    <a:lnTo>
                      <a:pt x="0" y="83"/>
                    </a:lnTo>
                    <a:lnTo>
                      <a:pt x="4" y="76"/>
                    </a:lnTo>
                    <a:lnTo>
                      <a:pt x="8" y="67"/>
                    </a:lnTo>
                    <a:lnTo>
                      <a:pt x="4" y="51"/>
                    </a:lnTo>
                    <a:lnTo>
                      <a:pt x="23" y="15"/>
                    </a:lnTo>
                    <a:lnTo>
                      <a:pt x="33" y="18"/>
                    </a:lnTo>
                    <a:lnTo>
                      <a:pt x="42" y="16"/>
                    </a:lnTo>
                    <a:lnTo>
                      <a:pt x="46" y="12"/>
                    </a:lnTo>
                    <a:lnTo>
                      <a:pt x="54" y="0"/>
                    </a:lnTo>
                    <a:lnTo>
                      <a:pt x="71" y="2"/>
                    </a:lnTo>
                    <a:lnTo>
                      <a:pt x="74" y="11"/>
                    </a:lnTo>
                    <a:lnTo>
                      <a:pt x="85" y="22"/>
                    </a:lnTo>
                    <a:lnTo>
                      <a:pt x="102" y="18"/>
                    </a:lnTo>
                    <a:lnTo>
                      <a:pt x="110" y="21"/>
                    </a:lnTo>
                    <a:lnTo>
                      <a:pt x="112" y="29"/>
                    </a:lnTo>
                    <a:lnTo>
                      <a:pt x="129" y="34"/>
                    </a:lnTo>
                    <a:lnTo>
                      <a:pt x="135" y="23"/>
                    </a:lnTo>
                    <a:lnTo>
                      <a:pt x="146" y="21"/>
                    </a:lnTo>
                    <a:lnTo>
                      <a:pt x="149" y="11"/>
                    </a:lnTo>
                    <a:lnTo>
                      <a:pt x="153" y="18"/>
                    </a:lnTo>
                    <a:lnTo>
                      <a:pt x="162" y="17"/>
                    </a:lnTo>
                    <a:lnTo>
                      <a:pt x="169" y="18"/>
                    </a:lnTo>
                    <a:lnTo>
                      <a:pt x="176" y="22"/>
                    </a:lnTo>
                    <a:lnTo>
                      <a:pt x="181" y="30"/>
                    </a:lnTo>
                    <a:lnTo>
                      <a:pt x="189" y="35"/>
                    </a:lnTo>
                    <a:lnTo>
                      <a:pt x="198" y="37"/>
                    </a:lnTo>
                    <a:lnTo>
                      <a:pt x="205" y="35"/>
                    </a:lnTo>
                    <a:lnTo>
                      <a:pt x="215" y="36"/>
                    </a:lnTo>
                    <a:lnTo>
                      <a:pt x="220" y="36"/>
                    </a:lnTo>
                    <a:lnTo>
                      <a:pt x="231" y="52"/>
                    </a:lnTo>
                    <a:lnTo>
                      <a:pt x="239" y="76"/>
                    </a:lnTo>
                    <a:lnTo>
                      <a:pt x="256" y="93"/>
                    </a:lnTo>
                    <a:lnTo>
                      <a:pt x="275" y="103"/>
                    </a:lnTo>
                    <a:lnTo>
                      <a:pt x="276" y="113"/>
                    </a:lnTo>
                    <a:lnTo>
                      <a:pt x="276" y="123"/>
                    </a:lnTo>
                    <a:lnTo>
                      <a:pt x="275" y="137"/>
                    </a:lnTo>
                    <a:lnTo>
                      <a:pt x="271" y="148"/>
                    </a:lnTo>
                    <a:lnTo>
                      <a:pt x="263" y="160"/>
                    </a:lnTo>
                    <a:lnTo>
                      <a:pt x="253" y="167"/>
                    </a:lnTo>
                    <a:lnTo>
                      <a:pt x="244" y="175"/>
                    </a:lnTo>
                    <a:lnTo>
                      <a:pt x="236" y="181"/>
                    </a:lnTo>
                    <a:lnTo>
                      <a:pt x="230" y="191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33" name="Freeform 65"/>
              <p:cNvSpPr>
                <a:spLocks noChangeAspect="1"/>
              </p:cNvSpPr>
              <p:nvPr userDrawn="1"/>
            </p:nvSpPr>
            <p:spPr bwMode="auto">
              <a:xfrm>
                <a:off x="1144" y="2943"/>
                <a:ext cx="167" cy="124"/>
              </a:xfrm>
              <a:custGeom>
                <a:avLst/>
                <a:gdLst/>
                <a:ahLst/>
                <a:cxnLst>
                  <a:cxn ang="0">
                    <a:pos x="2" y="316"/>
                  </a:cxn>
                  <a:cxn ang="0">
                    <a:pos x="14" y="289"/>
                  </a:cxn>
                  <a:cxn ang="0">
                    <a:pos x="40" y="269"/>
                  </a:cxn>
                  <a:cxn ang="0">
                    <a:pos x="62" y="230"/>
                  </a:cxn>
                  <a:cxn ang="0">
                    <a:pos x="83" y="207"/>
                  </a:cxn>
                  <a:cxn ang="0">
                    <a:pos x="98" y="185"/>
                  </a:cxn>
                  <a:cxn ang="0">
                    <a:pos x="107" y="162"/>
                  </a:cxn>
                  <a:cxn ang="0">
                    <a:pos x="121" y="147"/>
                  </a:cxn>
                  <a:cxn ang="0">
                    <a:pos x="152" y="146"/>
                  </a:cxn>
                  <a:cxn ang="0">
                    <a:pos x="177" y="120"/>
                  </a:cxn>
                  <a:cxn ang="0">
                    <a:pos x="215" y="100"/>
                  </a:cxn>
                  <a:cxn ang="0">
                    <a:pos x="220" y="71"/>
                  </a:cxn>
                  <a:cxn ang="0">
                    <a:pos x="229" y="49"/>
                  </a:cxn>
                  <a:cxn ang="0">
                    <a:pos x="238" y="12"/>
                  </a:cxn>
                  <a:cxn ang="0">
                    <a:pos x="254" y="25"/>
                  </a:cxn>
                  <a:cxn ang="0">
                    <a:pos x="256" y="70"/>
                  </a:cxn>
                  <a:cxn ang="0">
                    <a:pos x="251" y="111"/>
                  </a:cxn>
                  <a:cxn ang="0">
                    <a:pos x="276" y="124"/>
                  </a:cxn>
                  <a:cxn ang="0">
                    <a:pos x="287" y="160"/>
                  </a:cxn>
                  <a:cxn ang="0">
                    <a:pos x="310" y="167"/>
                  </a:cxn>
                  <a:cxn ang="0">
                    <a:pos x="322" y="119"/>
                  </a:cxn>
                  <a:cxn ang="0">
                    <a:pos x="331" y="85"/>
                  </a:cxn>
                  <a:cxn ang="0">
                    <a:pos x="345" y="78"/>
                  </a:cxn>
                  <a:cxn ang="0">
                    <a:pos x="353" y="92"/>
                  </a:cxn>
                  <a:cxn ang="0">
                    <a:pos x="366" y="100"/>
                  </a:cxn>
                  <a:cxn ang="0">
                    <a:pos x="389" y="108"/>
                  </a:cxn>
                  <a:cxn ang="0">
                    <a:pos x="417" y="99"/>
                  </a:cxn>
                  <a:cxn ang="0">
                    <a:pos x="443" y="95"/>
                  </a:cxn>
                  <a:cxn ang="0">
                    <a:pos x="463" y="87"/>
                  </a:cxn>
                  <a:cxn ang="0">
                    <a:pos x="479" y="110"/>
                  </a:cxn>
                  <a:cxn ang="0">
                    <a:pos x="466" y="139"/>
                  </a:cxn>
                  <a:cxn ang="0">
                    <a:pos x="479" y="174"/>
                  </a:cxn>
                  <a:cxn ang="0">
                    <a:pos x="499" y="187"/>
                  </a:cxn>
                  <a:cxn ang="0">
                    <a:pos x="493" y="227"/>
                  </a:cxn>
                  <a:cxn ang="0">
                    <a:pos x="502" y="260"/>
                  </a:cxn>
                  <a:cxn ang="0">
                    <a:pos x="419" y="363"/>
                  </a:cxn>
                  <a:cxn ang="0">
                    <a:pos x="379" y="331"/>
                  </a:cxn>
                  <a:cxn ang="0">
                    <a:pos x="395" y="213"/>
                  </a:cxn>
                  <a:cxn ang="0">
                    <a:pos x="392" y="194"/>
                  </a:cxn>
                  <a:cxn ang="0">
                    <a:pos x="325" y="223"/>
                  </a:cxn>
                  <a:cxn ang="0">
                    <a:pos x="301" y="248"/>
                  </a:cxn>
                  <a:cxn ang="0">
                    <a:pos x="260" y="282"/>
                  </a:cxn>
                  <a:cxn ang="0">
                    <a:pos x="233" y="325"/>
                  </a:cxn>
                  <a:cxn ang="0">
                    <a:pos x="227" y="371"/>
                  </a:cxn>
                  <a:cxn ang="0">
                    <a:pos x="137" y="347"/>
                  </a:cxn>
                  <a:cxn ang="0">
                    <a:pos x="87" y="363"/>
                  </a:cxn>
                  <a:cxn ang="0">
                    <a:pos x="15" y="346"/>
                  </a:cxn>
                </a:cxnLst>
                <a:rect l="0" t="0" r="r" b="b"/>
                <a:pathLst>
                  <a:path w="503" h="371">
                    <a:moveTo>
                      <a:pt x="2" y="347"/>
                    </a:moveTo>
                    <a:lnTo>
                      <a:pt x="0" y="333"/>
                    </a:lnTo>
                    <a:lnTo>
                      <a:pt x="2" y="316"/>
                    </a:lnTo>
                    <a:lnTo>
                      <a:pt x="5" y="303"/>
                    </a:lnTo>
                    <a:lnTo>
                      <a:pt x="8" y="296"/>
                    </a:lnTo>
                    <a:lnTo>
                      <a:pt x="14" y="289"/>
                    </a:lnTo>
                    <a:lnTo>
                      <a:pt x="27" y="282"/>
                    </a:lnTo>
                    <a:lnTo>
                      <a:pt x="35" y="278"/>
                    </a:lnTo>
                    <a:lnTo>
                      <a:pt x="40" y="269"/>
                    </a:lnTo>
                    <a:lnTo>
                      <a:pt x="49" y="254"/>
                    </a:lnTo>
                    <a:lnTo>
                      <a:pt x="54" y="251"/>
                    </a:lnTo>
                    <a:lnTo>
                      <a:pt x="62" y="230"/>
                    </a:lnTo>
                    <a:lnTo>
                      <a:pt x="67" y="220"/>
                    </a:lnTo>
                    <a:lnTo>
                      <a:pt x="73" y="214"/>
                    </a:lnTo>
                    <a:lnTo>
                      <a:pt x="83" y="207"/>
                    </a:lnTo>
                    <a:lnTo>
                      <a:pt x="86" y="203"/>
                    </a:lnTo>
                    <a:lnTo>
                      <a:pt x="93" y="191"/>
                    </a:lnTo>
                    <a:lnTo>
                      <a:pt x="98" y="185"/>
                    </a:lnTo>
                    <a:lnTo>
                      <a:pt x="105" y="177"/>
                    </a:lnTo>
                    <a:lnTo>
                      <a:pt x="106" y="173"/>
                    </a:lnTo>
                    <a:lnTo>
                      <a:pt x="107" y="162"/>
                    </a:lnTo>
                    <a:lnTo>
                      <a:pt x="107" y="156"/>
                    </a:lnTo>
                    <a:lnTo>
                      <a:pt x="115" y="150"/>
                    </a:lnTo>
                    <a:lnTo>
                      <a:pt x="121" y="147"/>
                    </a:lnTo>
                    <a:lnTo>
                      <a:pt x="128" y="146"/>
                    </a:lnTo>
                    <a:lnTo>
                      <a:pt x="133" y="149"/>
                    </a:lnTo>
                    <a:lnTo>
                      <a:pt x="152" y="146"/>
                    </a:lnTo>
                    <a:lnTo>
                      <a:pt x="158" y="140"/>
                    </a:lnTo>
                    <a:lnTo>
                      <a:pt x="169" y="130"/>
                    </a:lnTo>
                    <a:lnTo>
                      <a:pt x="177" y="120"/>
                    </a:lnTo>
                    <a:lnTo>
                      <a:pt x="195" y="112"/>
                    </a:lnTo>
                    <a:lnTo>
                      <a:pt x="207" y="107"/>
                    </a:lnTo>
                    <a:lnTo>
                      <a:pt x="215" y="100"/>
                    </a:lnTo>
                    <a:lnTo>
                      <a:pt x="220" y="88"/>
                    </a:lnTo>
                    <a:lnTo>
                      <a:pt x="220" y="78"/>
                    </a:lnTo>
                    <a:lnTo>
                      <a:pt x="220" y="71"/>
                    </a:lnTo>
                    <a:lnTo>
                      <a:pt x="224" y="63"/>
                    </a:lnTo>
                    <a:lnTo>
                      <a:pt x="228" y="57"/>
                    </a:lnTo>
                    <a:lnTo>
                      <a:pt x="229" y="49"/>
                    </a:lnTo>
                    <a:lnTo>
                      <a:pt x="229" y="36"/>
                    </a:lnTo>
                    <a:lnTo>
                      <a:pt x="233" y="22"/>
                    </a:lnTo>
                    <a:lnTo>
                      <a:pt x="238" y="12"/>
                    </a:lnTo>
                    <a:lnTo>
                      <a:pt x="246" y="0"/>
                    </a:lnTo>
                    <a:lnTo>
                      <a:pt x="252" y="13"/>
                    </a:lnTo>
                    <a:lnTo>
                      <a:pt x="254" y="25"/>
                    </a:lnTo>
                    <a:lnTo>
                      <a:pt x="255" y="34"/>
                    </a:lnTo>
                    <a:lnTo>
                      <a:pt x="257" y="54"/>
                    </a:lnTo>
                    <a:lnTo>
                      <a:pt x="256" y="70"/>
                    </a:lnTo>
                    <a:lnTo>
                      <a:pt x="254" y="82"/>
                    </a:lnTo>
                    <a:lnTo>
                      <a:pt x="249" y="91"/>
                    </a:lnTo>
                    <a:lnTo>
                      <a:pt x="251" y="111"/>
                    </a:lnTo>
                    <a:lnTo>
                      <a:pt x="260" y="121"/>
                    </a:lnTo>
                    <a:lnTo>
                      <a:pt x="270" y="120"/>
                    </a:lnTo>
                    <a:lnTo>
                      <a:pt x="276" y="124"/>
                    </a:lnTo>
                    <a:lnTo>
                      <a:pt x="280" y="137"/>
                    </a:lnTo>
                    <a:lnTo>
                      <a:pt x="284" y="151"/>
                    </a:lnTo>
                    <a:lnTo>
                      <a:pt x="287" y="160"/>
                    </a:lnTo>
                    <a:lnTo>
                      <a:pt x="294" y="170"/>
                    </a:lnTo>
                    <a:lnTo>
                      <a:pt x="303" y="172"/>
                    </a:lnTo>
                    <a:lnTo>
                      <a:pt x="310" y="167"/>
                    </a:lnTo>
                    <a:lnTo>
                      <a:pt x="322" y="142"/>
                    </a:lnTo>
                    <a:lnTo>
                      <a:pt x="323" y="129"/>
                    </a:lnTo>
                    <a:lnTo>
                      <a:pt x="322" y="119"/>
                    </a:lnTo>
                    <a:lnTo>
                      <a:pt x="322" y="105"/>
                    </a:lnTo>
                    <a:lnTo>
                      <a:pt x="327" y="94"/>
                    </a:lnTo>
                    <a:lnTo>
                      <a:pt x="331" y="85"/>
                    </a:lnTo>
                    <a:lnTo>
                      <a:pt x="336" y="80"/>
                    </a:lnTo>
                    <a:lnTo>
                      <a:pt x="342" y="77"/>
                    </a:lnTo>
                    <a:lnTo>
                      <a:pt x="345" y="78"/>
                    </a:lnTo>
                    <a:lnTo>
                      <a:pt x="345" y="83"/>
                    </a:lnTo>
                    <a:lnTo>
                      <a:pt x="350" y="89"/>
                    </a:lnTo>
                    <a:lnTo>
                      <a:pt x="353" y="92"/>
                    </a:lnTo>
                    <a:lnTo>
                      <a:pt x="361" y="91"/>
                    </a:lnTo>
                    <a:lnTo>
                      <a:pt x="364" y="94"/>
                    </a:lnTo>
                    <a:lnTo>
                      <a:pt x="366" y="100"/>
                    </a:lnTo>
                    <a:lnTo>
                      <a:pt x="369" y="104"/>
                    </a:lnTo>
                    <a:lnTo>
                      <a:pt x="376" y="108"/>
                    </a:lnTo>
                    <a:lnTo>
                      <a:pt x="389" y="108"/>
                    </a:lnTo>
                    <a:lnTo>
                      <a:pt x="401" y="104"/>
                    </a:lnTo>
                    <a:lnTo>
                      <a:pt x="406" y="104"/>
                    </a:lnTo>
                    <a:lnTo>
                      <a:pt x="417" y="99"/>
                    </a:lnTo>
                    <a:lnTo>
                      <a:pt x="425" y="97"/>
                    </a:lnTo>
                    <a:lnTo>
                      <a:pt x="435" y="97"/>
                    </a:lnTo>
                    <a:lnTo>
                      <a:pt x="443" y="95"/>
                    </a:lnTo>
                    <a:lnTo>
                      <a:pt x="451" y="90"/>
                    </a:lnTo>
                    <a:lnTo>
                      <a:pt x="454" y="84"/>
                    </a:lnTo>
                    <a:lnTo>
                      <a:pt x="463" y="87"/>
                    </a:lnTo>
                    <a:lnTo>
                      <a:pt x="473" y="92"/>
                    </a:lnTo>
                    <a:lnTo>
                      <a:pt x="478" y="100"/>
                    </a:lnTo>
                    <a:lnTo>
                      <a:pt x="479" y="110"/>
                    </a:lnTo>
                    <a:lnTo>
                      <a:pt x="478" y="119"/>
                    </a:lnTo>
                    <a:lnTo>
                      <a:pt x="473" y="128"/>
                    </a:lnTo>
                    <a:lnTo>
                      <a:pt x="466" y="139"/>
                    </a:lnTo>
                    <a:lnTo>
                      <a:pt x="463" y="146"/>
                    </a:lnTo>
                    <a:lnTo>
                      <a:pt x="467" y="156"/>
                    </a:lnTo>
                    <a:lnTo>
                      <a:pt x="479" y="174"/>
                    </a:lnTo>
                    <a:lnTo>
                      <a:pt x="488" y="182"/>
                    </a:lnTo>
                    <a:lnTo>
                      <a:pt x="494" y="186"/>
                    </a:lnTo>
                    <a:lnTo>
                      <a:pt x="499" y="187"/>
                    </a:lnTo>
                    <a:lnTo>
                      <a:pt x="496" y="191"/>
                    </a:lnTo>
                    <a:lnTo>
                      <a:pt x="491" y="215"/>
                    </a:lnTo>
                    <a:lnTo>
                      <a:pt x="493" y="227"/>
                    </a:lnTo>
                    <a:lnTo>
                      <a:pt x="500" y="237"/>
                    </a:lnTo>
                    <a:lnTo>
                      <a:pt x="503" y="246"/>
                    </a:lnTo>
                    <a:lnTo>
                      <a:pt x="502" y="260"/>
                    </a:lnTo>
                    <a:lnTo>
                      <a:pt x="485" y="304"/>
                    </a:lnTo>
                    <a:lnTo>
                      <a:pt x="447" y="347"/>
                    </a:lnTo>
                    <a:lnTo>
                      <a:pt x="419" y="363"/>
                    </a:lnTo>
                    <a:lnTo>
                      <a:pt x="402" y="360"/>
                    </a:lnTo>
                    <a:lnTo>
                      <a:pt x="387" y="351"/>
                    </a:lnTo>
                    <a:lnTo>
                      <a:pt x="379" y="331"/>
                    </a:lnTo>
                    <a:lnTo>
                      <a:pt x="381" y="289"/>
                    </a:lnTo>
                    <a:lnTo>
                      <a:pt x="385" y="229"/>
                    </a:lnTo>
                    <a:lnTo>
                      <a:pt x="395" y="213"/>
                    </a:lnTo>
                    <a:lnTo>
                      <a:pt x="399" y="205"/>
                    </a:lnTo>
                    <a:lnTo>
                      <a:pt x="396" y="199"/>
                    </a:lnTo>
                    <a:lnTo>
                      <a:pt x="392" y="194"/>
                    </a:lnTo>
                    <a:lnTo>
                      <a:pt x="329" y="199"/>
                    </a:lnTo>
                    <a:lnTo>
                      <a:pt x="325" y="208"/>
                    </a:lnTo>
                    <a:lnTo>
                      <a:pt x="325" y="223"/>
                    </a:lnTo>
                    <a:lnTo>
                      <a:pt x="322" y="230"/>
                    </a:lnTo>
                    <a:lnTo>
                      <a:pt x="317" y="238"/>
                    </a:lnTo>
                    <a:lnTo>
                      <a:pt x="301" y="248"/>
                    </a:lnTo>
                    <a:lnTo>
                      <a:pt x="284" y="259"/>
                    </a:lnTo>
                    <a:lnTo>
                      <a:pt x="263" y="271"/>
                    </a:lnTo>
                    <a:lnTo>
                      <a:pt x="260" y="282"/>
                    </a:lnTo>
                    <a:lnTo>
                      <a:pt x="256" y="295"/>
                    </a:lnTo>
                    <a:lnTo>
                      <a:pt x="253" y="301"/>
                    </a:lnTo>
                    <a:lnTo>
                      <a:pt x="233" y="325"/>
                    </a:lnTo>
                    <a:lnTo>
                      <a:pt x="224" y="342"/>
                    </a:lnTo>
                    <a:lnTo>
                      <a:pt x="224" y="349"/>
                    </a:lnTo>
                    <a:lnTo>
                      <a:pt x="227" y="371"/>
                    </a:lnTo>
                    <a:lnTo>
                      <a:pt x="199" y="365"/>
                    </a:lnTo>
                    <a:lnTo>
                      <a:pt x="148" y="349"/>
                    </a:lnTo>
                    <a:lnTo>
                      <a:pt x="137" y="347"/>
                    </a:lnTo>
                    <a:lnTo>
                      <a:pt x="121" y="350"/>
                    </a:lnTo>
                    <a:lnTo>
                      <a:pt x="99" y="360"/>
                    </a:lnTo>
                    <a:lnTo>
                      <a:pt x="87" y="363"/>
                    </a:lnTo>
                    <a:lnTo>
                      <a:pt x="68" y="355"/>
                    </a:lnTo>
                    <a:lnTo>
                      <a:pt x="27" y="346"/>
                    </a:lnTo>
                    <a:lnTo>
                      <a:pt x="15" y="346"/>
                    </a:lnTo>
                    <a:lnTo>
                      <a:pt x="2" y="347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34" name="Freeform 66"/>
              <p:cNvSpPr>
                <a:spLocks noChangeAspect="1"/>
              </p:cNvSpPr>
              <p:nvPr userDrawn="1"/>
            </p:nvSpPr>
            <p:spPr bwMode="auto">
              <a:xfrm>
                <a:off x="1425" y="2552"/>
                <a:ext cx="148" cy="142"/>
              </a:xfrm>
              <a:custGeom>
                <a:avLst/>
                <a:gdLst/>
                <a:ahLst/>
                <a:cxnLst>
                  <a:cxn ang="0">
                    <a:pos x="199" y="378"/>
                  </a:cxn>
                  <a:cxn ang="0">
                    <a:pos x="186" y="390"/>
                  </a:cxn>
                  <a:cxn ang="0">
                    <a:pos x="161" y="415"/>
                  </a:cxn>
                  <a:cxn ang="0">
                    <a:pos x="144" y="423"/>
                  </a:cxn>
                  <a:cxn ang="0">
                    <a:pos x="119" y="378"/>
                  </a:cxn>
                  <a:cxn ang="0">
                    <a:pos x="97" y="378"/>
                  </a:cxn>
                  <a:cxn ang="0">
                    <a:pos x="71" y="372"/>
                  </a:cxn>
                  <a:cxn ang="0">
                    <a:pos x="39" y="356"/>
                  </a:cxn>
                  <a:cxn ang="0">
                    <a:pos x="22" y="351"/>
                  </a:cxn>
                  <a:cxn ang="0">
                    <a:pos x="2" y="347"/>
                  </a:cxn>
                  <a:cxn ang="0">
                    <a:pos x="14" y="328"/>
                  </a:cxn>
                  <a:cxn ang="0">
                    <a:pos x="34" y="326"/>
                  </a:cxn>
                  <a:cxn ang="0">
                    <a:pos x="38" y="306"/>
                  </a:cxn>
                  <a:cxn ang="0">
                    <a:pos x="39" y="292"/>
                  </a:cxn>
                  <a:cxn ang="0">
                    <a:pos x="58" y="271"/>
                  </a:cxn>
                  <a:cxn ang="0">
                    <a:pos x="59" y="248"/>
                  </a:cxn>
                  <a:cxn ang="0">
                    <a:pos x="66" y="203"/>
                  </a:cxn>
                  <a:cxn ang="0">
                    <a:pos x="85" y="170"/>
                  </a:cxn>
                  <a:cxn ang="0">
                    <a:pos x="69" y="148"/>
                  </a:cxn>
                  <a:cxn ang="0">
                    <a:pos x="62" y="113"/>
                  </a:cxn>
                  <a:cxn ang="0">
                    <a:pos x="80" y="110"/>
                  </a:cxn>
                  <a:cxn ang="0">
                    <a:pos x="90" y="85"/>
                  </a:cxn>
                  <a:cxn ang="0">
                    <a:pos x="86" y="62"/>
                  </a:cxn>
                  <a:cxn ang="0">
                    <a:pos x="69" y="40"/>
                  </a:cxn>
                  <a:cxn ang="0">
                    <a:pos x="76" y="25"/>
                  </a:cxn>
                  <a:cxn ang="0">
                    <a:pos x="93" y="11"/>
                  </a:cxn>
                  <a:cxn ang="0">
                    <a:pos x="126" y="5"/>
                  </a:cxn>
                  <a:cxn ang="0">
                    <a:pos x="173" y="18"/>
                  </a:cxn>
                  <a:cxn ang="0">
                    <a:pos x="206" y="13"/>
                  </a:cxn>
                  <a:cxn ang="0">
                    <a:pos x="236" y="24"/>
                  </a:cxn>
                  <a:cxn ang="0">
                    <a:pos x="266" y="41"/>
                  </a:cxn>
                  <a:cxn ang="0">
                    <a:pos x="292" y="45"/>
                  </a:cxn>
                  <a:cxn ang="0">
                    <a:pos x="275" y="51"/>
                  </a:cxn>
                  <a:cxn ang="0">
                    <a:pos x="267" y="62"/>
                  </a:cxn>
                  <a:cxn ang="0">
                    <a:pos x="282" y="76"/>
                  </a:cxn>
                  <a:cxn ang="0">
                    <a:pos x="337" y="78"/>
                  </a:cxn>
                  <a:cxn ang="0">
                    <a:pos x="357" y="66"/>
                  </a:cxn>
                  <a:cxn ang="0">
                    <a:pos x="366" y="78"/>
                  </a:cxn>
                  <a:cxn ang="0">
                    <a:pos x="383" y="51"/>
                  </a:cxn>
                  <a:cxn ang="0">
                    <a:pos x="385" y="9"/>
                  </a:cxn>
                  <a:cxn ang="0">
                    <a:pos x="407" y="8"/>
                  </a:cxn>
                  <a:cxn ang="0">
                    <a:pos x="443" y="21"/>
                  </a:cxn>
                  <a:cxn ang="0">
                    <a:pos x="437" y="48"/>
                  </a:cxn>
                  <a:cxn ang="0">
                    <a:pos x="412" y="68"/>
                  </a:cxn>
                  <a:cxn ang="0">
                    <a:pos x="396" y="78"/>
                  </a:cxn>
                  <a:cxn ang="0">
                    <a:pos x="407" y="93"/>
                  </a:cxn>
                  <a:cxn ang="0">
                    <a:pos x="405" y="111"/>
                  </a:cxn>
                  <a:cxn ang="0">
                    <a:pos x="393" y="114"/>
                  </a:cxn>
                  <a:cxn ang="0">
                    <a:pos x="382" y="143"/>
                  </a:cxn>
                  <a:cxn ang="0">
                    <a:pos x="396" y="151"/>
                  </a:cxn>
                  <a:cxn ang="0">
                    <a:pos x="393" y="181"/>
                  </a:cxn>
                  <a:cxn ang="0">
                    <a:pos x="384" y="258"/>
                  </a:cxn>
                  <a:cxn ang="0">
                    <a:pos x="342" y="243"/>
                  </a:cxn>
                  <a:cxn ang="0">
                    <a:pos x="352" y="221"/>
                  </a:cxn>
                  <a:cxn ang="0">
                    <a:pos x="297" y="215"/>
                  </a:cxn>
                  <a:cxn ang="0">
                    <a:pos x="281" y="227"/>
                  </a:cxn>
                  <a:cxn ang="0">
                    <a:pos x="272" y="236"/>
                  </a:cxn>
                  <a:cxn ang="0">
                    <a:pos x="258" y="230"/>
                  </a:cxn>
                  <a:cxn ang="0">
                    <a:pos x="251" y="242"/>
                  </a:cxn>
                  <a:cxn ang="0">
                    <a:pos x="260" y="258"/>
                  </a:cxn>
                  <a:cxn ang="0">
                    <a:pos x="244" y="263"/>
                  </a:cxn>
                  <a:cxn ang="0">
                    <a:pos x="212" y="301"/>
                  </a:cxn>
                  <a:cxn ang="0">
                    <a:pos x="204" y="377"/>
                  </a:cxn>
                </a:cxnLst>
                <a:rect l="0" t="0" r="r" b="b"/>
                <a:pathLst>
                  <a:path w="443" h="426">
                    <a:moveTo>
                      <a:pt x="204" y="377"/>
                    </a:moveTo>
                    <a:lnTo>
                      <a:pt x="199" y="378"/>
                    </a:lnTo>
                    <a:lnTo>
                      <a:pt x="193" y="382"/>
                    </a:lnTo>
                    <a:lnTo>
                      <a:pt x="186" y="390"/>
                    </a:lnTo>
                    <a:lnTo>
                      <a:pt x="182" y="411"/>
                    </a:lnTo>
                    <a:lnTo>
                      <a:pt x="161" y="415"/>
                    </a:lnTo>
                    <a:lnTo>
                      <a:pt x="161" y="426"/>
                    </a:lnTo>
                    <a:lnTo>
                      <a:pt x="144" y="423"/>
                    </a:lnTo>
                    <a:lnTo>
                      <a:pt x="134" y="399"/>
                    </a:lnTo>
                    <a:lnTo>
                      <a:pt x="119" y="378"/>
                    </a:lnTo>
                    <a:lnTo>
                      <a:pt x="111" y="373"/>
                    </a:lnTo>
                    <a:lnTo>
                      <a:pt x="97" y="378"/>
                    </a:lnTo>
                    <a:lnTo>
                      <a:pt x="80" y="380"/>
                    </a:lnTo>
                    <a:lnTo>
                      <a:pt x="71" y="372"/>
                    </a:lnTo>
                    <a:lnTo>
                      <a:pt x="54" y="369"/>
                    </a:lnTo>
                    <a:lnTo>
                      <a:pt x="39" y="356"/>
                    </a:lnTo>
                    <a:lnTo>
                      <a:pt x="31" y="357"/>
                    </a:lnTo>
                    <a:lnTo>
                      <a:pt x="22" y="351"/>
                    </a:lnTo>
                    <a:lnTo>
                      <a:pt x="13" y="348"/>
                    </a:lnTo>
                    <a:lnTo>
                      <a:pt x="2" y="347"/>
                    </a:lnTo>
                    <a:lnTo>
                      <a:pt x="0" y="332"/>
                    </a:lnTo>
                    <a:lnTo>
                      <a:pt x="14" y="328"/>
                    </a:lnTo>
                    <a:lnTo>
                      <a:pt x="20" y="326"/>
                    </a:lnTo>
                    <a:lnTo>
                      <a:pt x="34" y="326"/>
                    </a:lnTo>
                    <a:lnTo>
                      <a:pt x="41" y="318"/>
                    </a:lnTo>
                    <a:lnTo>
                      <a:pt x="38" y="306"/>
                    </a:lnTo>
                    <a:lnTo>
                      <a:pt x="36" y="300"/>
                    </a:lnTo>
                    <a:lnTo>
                      <a:pt x="39" y="292"/>
                    </a:lnTo>
                    <a:lnTo>
                      <a:pt x="45" y="286"/>
                    </a:lnTo>
                    <a:lnTo>
                      <a:pt x="58" y="271"/>
                    </a:lnTo>
                    <a:lnTo>
                      <a:pt x="59" y="260"/>
                    </a:lnTo>
                    <a:lnTo>
                      <a:pt x="59" y="248"/>
                    </a:lnTo>
                    <a:lnTo>
                      <a:pt x="56" y="235"/>
                    </a:lnTo>
                    <a:lnTo>
                      <a:pt x="66" y="203"/>
                    </a:lnTo>
                    <a:lnTo>
                      <a:pt x="75" y="184"/>
                    </a:lnTo>
                    <a:lnTo>
                      <a:pt x="85" y="170"/>
                    </a:lnTo>
                    <a:lnTo>
                      <a:pt x="79" y="157"/>
                    </a:lnTo>
                    <a:lnTo>
                      <a:pt x="69" y="148"/>
                    </a:lnTo>
                    <a:lnTo>
                      <a:pt x="64" y="127"/>
                    </a:lnTo>
                    <a:lnTo>
                      <a:pt x="62" y="113"/>
                    </a:lnTo>
                    <a:lnTo>
                      <a:pt x="63" y="106"/>
                    </a:lnTo>
                    <a:lnTo>
                      <a:pt x="80" y="110"/>
                    </a:lnTo>
                    <a:lnTo>
                      <a:pt x="88" y="100"/>
                    </a:lnTo>
                    <a:lnTo>
                      <a:pt x="90" y="85"/>
                    </a:lnTo>
                    <a:lnTo>
                      <a:pt x="79" y="77"/>
                    </a:lnTo>
                    <a:lnTo>
                      <a:pt x="86" y="62"/>
                    </a:lnTo>
                    <a:lnTo>
                      <a:pt x="77" y="47"/>
                    </a:lnTo>
                    <a:lnTo>
                      <a:pt x="69" y="40"/>
                    </a:lnTo>
                    <a:lnTo>
                      <a:pt x="64" y="25"/>
                    </a:lnTo>
                    <a:lnTo>
                      <a:pt x="76" y="25"/>
                    </a:lnTo>
                    <a:lnTo>
                      <a:pt x="90" y="20"/>
                    </a:lnTo>
                    <a:lnTo>
                      <a:pt x="93" y="11"/>
                    </a:lnTo>
                    <a:lnTo>
                      <a:pt x="112" y="0"/>
                    </a:lnTo>
                    <a:lnTo>
                      <a:pt x="126" y="5"/>
                    </a:lnTo>
                    <a:lnTo>
                      <a:pt x="162" y="20"/>
                    </a:lnTo>
                    <a:lnTo>
                      <a:pt x="173" y="18"/>
                    </a:lnTo>
                    <a:lnTo>
                      <a:pt x="186" y="19"/>
                    </a:lnTo>
                    <a:lnTo>
                      <a:pt x="206" y="13"/>
                    </a:lnTo>
                    <a:lnTo>
                      <a:pt x="217" y="11"/>
                    </a:lnTo>
                    <a:lnTo>
                      <a:pt x="236" y="24"/>
                    </a:lnTo>
                    <a:lnTo>
                      <a:pt x="256" y="38"/>
                    </a:lnTo>
                    <a:lnTo>
                      <a:pt x="266" y="41"/>
                    </a:lnTo>
                    <a:lnTo>
                      <a:pt x="289" y="40"/>
                    </a:lnTo>
                    <a:lnTo>
                      <a:pt x="292" y="45"/>
                    </a:lnTo>
                    <a:lnTo>
                      <a:pt x="286" y="50"/>
                    </a:lnTo>
                    <a:lnTo>
                      <a:pt x="275" y="51"/>
                    </a:lnTo>
                    <a:lnTo>
                      <a:pt x="270" y="56"/>
                    </a:lnTo>
                    <a:lnTo>
                      <a:pt x="267" y="62"/>
                    </a:lnTo>
                    <a:lnTo>
                      <a:pt x="270" y="70"/>
                    </a:lnTo>
                    <a:lnTo>
                      <a:pt x="282" y="76"/>
                    </a:lnTo>
                    <a:lnTo>
                      <a:pt x="313" y="80"/>
                    </a:lnTo>
                    <a:lnTo>
                      <a:pt x="337" y="78"/>
                    </a:lnTo>
                    <a:lnTo>
                      <a:pt x="347" y="63"/>
                    </a:lnTo>
                    <a:lnTo>
                      <a:pt x="357" y="66"/>
                    </a:lnTo>
                    <a:lnTo>
                      <a:pt x="362" y="75"/>
                    </a:lnTo>
                    <a:lnTo>
                      <a:pt x="366" y="78"/>
                    </a:lnTo>
                    <a:lnTo>
                      <a:pt x="377" y="67"/>
                    </a:lnTo>
                    <a:lnTo>
                      <a:pt x="383" y="51"/>
                    </a:lnTo>
                    <a:lnTo>
                      <a:pt x="382" y="30"/>
                    </a:lnTo>
                    <a:lnTo>
                      <a:pt x="385" y="9"/>
                    </a:lnTo>
                    <a:lnTo>
                      <a:pt x="397" y="7"/>
                    </a:lnTo>
                    <a:lnTo>
                      <a:pt x="407" y="8"/>
                    </a:lnTo>
                    <a:lnTo>
                      <a:pt x="433" y="21"/>
                    </a:lnTo>
                    <a:lnTo>
                      <a:pt x="443" y="21"/>
                    </a:lnTo>
                    <a:lnTo>
                      <a:pt x="442" y="22"/>
                    </a:lnTo>
                    <a:lnTo>
                      <a:pt x="437" y="48"/>
                    </a:lnTo>
                    <a:lnTo>
                      <a:pt x="421" y="56"/>
                    </a:lnTo>
                    <a:lnTo>
                      <a:pt x="412" y="68"/>
                    </a:lnTo>
                    <a:lnTo>
                      <a:pt x="397" y="72"/>
                    </a:lnTo>
                    <a:lnTo>
                      <a:pt x="396" y="78"/>
                    </a:lnTo>
                    <a:lnTo>
                      <a:pt x="397" y="86"/>
                    </a:lnTo>
                    <a:lnTo>
                      <a:pt x="407" y="93"/>
                    </a:lnTo>
                    <a:lnTo>
                      <a:pt x="410" y="100"/>
                    </a:lnTo>
                    <a:lnTo>
                      <a:pt x="405" y="111"/>
                    </a:lnTo>
                    <a:lnTo>
                      <a:pt x="398" y="113"/>
                    </a:lnTo>
                    <a:lnTo>
                      <a:pt x="393" y="114"/>
                    </a:lnTo>
                    <a:lnTo>
                      <a:pt x="389" y="131"/>
                    </a:lnTo>
                    <a:lnTo>
                      <a:pt x="382" y="143"/>
                    </a:lnTo>
                    <a:lnTo>
                      <a:pt x="388" y="152"/>
                    </a:lnTo>
                    <a:lnTo>
                      <a:pt x="396" y="151"/>
                    </a:lnTo>
                    <a:lnTo>
                      <a:pt x="399" y="156"/>
                    </a:lnTo>
                    <a:lnTo>
                      <a:pt x="393" y="181"/>
                    </a:lnTo>
                    <a:lnTo>
                      <a:pt x="395" y="246"/>
                    </a:lnTo>
                    <a:lnTo>
                      <a:pt x="384" y="258"/>
                    </a:lnTo>
                    <a:lnTo>
                      <a:pt x="372" y="259"/>
                    </a:lnTo>
                    <a:lnTo>
                      <a:pt x="342" y="243"/>
                    </a:lnTo>
                    <a:lnTo>
                      <a:pt x="348" y="234"/>
                    </a:lnTo>
                    <a:lnTo>
                      <a:pt x="352" y="221"/>
                    </a:lnTo>
                    <a:lnTo>
                      <a:pt x="349" y="215"/>
                    </a:lnTo>
                    <a:lnTo>
                      <a:pt x="297" y="215"/>
                    </a:lnTo>
                    <a:lnTo>
                      <a:pt x="282" y="222"/>
                    </a:lnTo>
                    <a:lnTo>
                      <a:pt x="281" y="227"/>
                    </a:lnTo>
                    <a:lnTo>
                      <a:pt x="282" y="238"/>
                    </a:lnTo>
                    <a:lnTo>
                      <a:pt x="272" y="236"/>
                    </a:lnTo>
                    <a:lnTo>
                      <a:pt x="269" y="232"/>
                    </a:lnTo>
                    <a:lnTo>
                      <a:pt x="258" y="230"/>
                    </a:lnTo>
                    <a:lnTo>
                      <a:pt x="251" y="234"/>
                    </a:lnTo>
                    <a:lnTo>
                      <a:pt x="251" y="242"/>
                    </a:lnTo>
                    <a:lnTo>
                      <a:pt x="258" y="252"/>
                    </a:lnTo>
                    <a:lnTo>
                      <a:pt x="260" y="258"/>
                    </a:lnTo>
                    <a:lnTo>
                      <a:pt x="256" y="263"/>
                    </a:lnTo>
                    <a:lnTo>
                      <a:pt x="244" y="263"/>
                    </a:lnTo>
                    <a:lnTo>
                      <a:pt x="233" y="263"/>
                    </a:lnTo>
                    <a:lnTo>
                      <a:pt x="212" y="301"/>
                    </a:lnTo>
                    <a:lnTo>
                      <a:pt x="202" y="346"/>
                    </a:lnTo>
                    <a:lnTo>
                      <a:pt x="204" y="377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35" name="Freeform 67"/>
              <p:cNvSpPr>
                <a:spLocks noChangeAspect="1"/>
              </p:cNvSpPr>
              <p:nvPr userDrawn="1"/>
            </p:nvSpPr>
            <p:spPr bwMode="auto">
              <a:xfrm>
                <a:off x="1353" y="2534"/>
                <a:ext cx="102" cy="164"/>
              </a:xfrm>
              <a:custGeom>
                <a:avLst/>
                <a:gdLst/>
                <a:ahLst/>
                <a:cxnLst>
                  <a:cxn ang="0">
                    <a:pos x="33" y="471"/>
                  </a:cxn>
                  <a:cxn ang="0">
                    <a:pos x="12" y="454"/>
                  </a:cxn>
                  <a:cxn ang="0">
                    <a:pos x="13" y="423"/>
                  </a:cxn>
                  <a:cxn ang="0">
                    <a:pos x="29" y="390"/>
                  </a:cxn>
                  <a:cxn ang="0">
                    <a:pos x="28" y="378"/>
                  </a:cxn>
                  <a:cxn ang="0">
                    <a:pos x="31" y="367"/>
                  </a:cxn>
                  <a:cxn ang="0">
                    <a:pos x="36" y="343"/>
                  </a:cxn>
                  <a:cxn ang="0">
                    <a:pos x="58" y="337"/>
                  </a:cxn>
                  <a:cxn ang="0">
                    <a:pos x="87" y="313"/>
                  </a:cxn>
                  <a:cxn ang="0">
                    <a:pos x="82" y="291"/>
                  </a:cxn>
                  <a:cxn ang="0">
                    <a:pos x="63" y="275"/>
                  </a:cxn>
                  <a:cxn ang="0">
                    <a:pos x="52" y="271"/>
                  </a:cxn>
                  <a:cxn ang="0">
                    <a:pos x="44" y="259"/>
                  </a:cxn>
                  <a:cxn ang="0">
                    <a:pos x="52" y="233"/>
                  </a:cxn>
                  <a:cxn ang="0">
                    <a:pos x="38" y="218"/>
                  </a:cxn>
                  <a:cxn ang="0">
                    <a:pos x="0" y="199"/>
                  </a:cxn>
                  <a:cxn ang="0">
                    <a:pos x="25" y="164"/>
                  </a:cxn>
                  <a:cxn ang="0">
                    <a:pos x="81" y="84"/>
                  </a:cxn>
                  <a:cxn ang="0">
                    <a:pos x="97" y="1"/>
                  </a:cxn>
                  <a:cxn ang="0">
                    <a:pos x="141" y="0"/>
                  </a:cxn>
                  <a:cxn ang="0">
                    <a:pos x="160" y="18"/>
                  </a:cxn>
                  <a:cxn ang="0">
                    <a:pos x="200" y="31"/>
                  </a:cxn>
                  <a:cxn ang="0">
                    <a:pos x="226" y="38"/>
                  </a:cxn>
                  <a:cxn ang="0">
                    <a:pos x="240" y="52"/>
                  </a:cxn>
                  <a:cxn ang="0">
                    <a:pos x="259" y="76"/>
                  </a:cxn>
                  <a:cxn ang="0">
                    <a:pos x="281" y="81"/>
                  </a:cxn>
                  <a:cxn ang="0">
                    <a:pos x="294" y="103"/>
                  </a:cxn>
                  <a:cxn ang="0">
                    <a:pos x="296" y="133"/>
                  </a:cxn>
                  <a:cxn ang="0">
                    <a:pos x="305" y="156"/>
                  </a:cxn>
                  <a:cxn ang="0">
                    <a:pos x="280" y="162"/>
                  </a:cxn>
                  <a:cxn ang="0">
                    <a:pos x="281" y="183"/>
                  </a:cxn>
                  <a:cxn ang="0">
                    <a:pos x="296" y="213"/>
                  </a:cxn>
                  <a:cxn ang="0">
                    <a:pos x="292" y="240"/>
                  </a:cxn>
                  <a:cxn ang="0">
                    <a:pos x="273" y="291"/>
                  </a:cxn>
                  <a:cxn ang="0">
                    <a:pos x="276" y="316"/>
                  </a:cxn>
                  <a:cxn ang="0">
                    <a:pos x="262" y="342"/>
                  </a:cxn>
                  <a:cxn ang="0">
                    <a:pos x="253" y="356"/>
                  </a:cxn>
                  <a:cxn ang="0">
                    <a:pos x="258" y="374"/>
                  </a:cxn>
                  <a:cxn ang="0">
                    <a:pos x="237" y="382"/>
                  </a:cxn>
                  <a:cxn ang="0">
                    <a:pos x="217" y="388"/>
                  </a:cxn>
                  <a:cxn ang="0">
                    <a:pos x="213" y="422"/>
                  </a:cxn>
                  <a:cxn ang="0">
                    <a:pos x="214" y="453"/>
                  </a:cxn>
                  <a:cxn ang="0">
                    <a:pos x="217" y="476"/>
                  </a:cxn>
                  <a:cxn ang="0">
                    <a:pos x="182" y="489"/>
                  </a:cxn>
                  <a:cxn ang="0">
                    <a:pos x="153" y="493"/>
                  </a:cxn>
                  <a:cxn ang="0">
                    <a:pos x="137" y="481"/>
                  </a:cxn>
                  <a:cxn ang="0">
                    <a:pos x="129" y="469"/>
                  </a:cxn>
                  <a:cxn ang="0">
                    <a:pos x="102" y="472"/>
                  </a:cxn>
                  <a:cxn ang="0">
                    <a:pos x="57" y="467"/>
                  </a:cxn>
                  <a:cxn ang="0">
                    <a:pos x="40" y="473"/>
                  </a:cxn>
                </a:cxnLst>
                <a:rect l="0" t="0" r="r" b="b"/>
                <a:pathLst>
                  <a:path w="307" h="493">
                    <a:moveTo>
                      <a:pt x="33" y="476"/>
                    </a:moveTo>
                    <a:lnTo>
                      <a:pt x="33" y="471"/>
                    </a:lnTo>
                    <a:lnTo>
                      <a:pt x="25" y="465"/>
                    </a:lnTo>
                    <a:lnTo>
                      <a:pt x="12" y="454"/>
                    </a:lnTo>
                    <a:lnTo>
                      <a:pt x="11" y="448"/>
                    </a:lnTo>
                    <a:lnTo>
                      <a:pt x="13" y="423"/>
                    </a:lnTo>
                    <a:lnTo>
                      <a:pt x="17" y="413"/>
                    </a:lnTo>
                    <a:lnTo>
                      <a:pt x="29" y="390"/>
                    </a:lnTo>
                    <a:lnTo>
                      <a:pt x="31" y="384"/>
                    </a:lnTo>
                    <a:lnTo>
                      <a:pt x="28" y="378"/>
                    </a:lnTo>
                    <a:lnTo>
                      <a:pt x="25" y="372"/>
                    </a:lnTo>
                    <a:lnTo>
                      <a:pt x="31" y="367"/>
                    </a:lnTo>
                    <a:lnTo>
                      <a:pt x="32" y="347"/>
                    </a:lnTo>
                    <a:lnTo>
                      <a:pt x="36" y="343"/>
                    </a:lnTo>
                    <a:lnTo>
                      <a:pt x="47" y="341"/>
                    </a:lnTo>
                    <a:lnTo>
                      <a:pt x="58" y="337"/>
                    </a:lnTo>
                    <a:lnTo>
                      <a:pt x="71" y="332"/>
                    </a:lnTo>
                    <a:lnTo>
                      <a:pt x="87" y="313"/>
                    </a:lnTo>
                    <a:lnTo>
                      <a:pt x="89" y="303"/>
                    </a:lnTo>
                    <a:lnTo>
                      <a:pt x="82" y="291"/>
                    </a:lnTo>
                    <a:lnTo>
                      <a:pt x="72" y="277"/>
                    </a:lnTo>
                    <a:lnTo>
                      <a:pt x="63" y="275"/>
                    </a:lnTo>
                    <a:lnTo>
                      <a:pt x="57" y="273"/>
                    </a:lnTo>
                    <a:lnTo>
                      <a:pt x="52" y="271"/>
                    </a:lnTo>
                    <a:lnTo>
                      <a:pt x="46" y="266"/>
                    </a:lnTo>
                    <a:lnTo>
                      <a:pt x="44" y="259"/>
                    </a:lnTo>
                    <a:lnTo>
                      <a:pt x="45" y="248"/>
                    </a:lnTo>
                    <a:lnTo>
                      <a:pt x="52" y="233"/>
                    </a:lnTo>
                    <a:lnTo>
                      <a:pt x="49" y="224"/>
                    </a:lnTo>
                    <a:lnTo>
                      <a:pt x="38" y="218"/>
                    </a:lnTo>
                    <a:lnTo>
                      <a:pt x="22" y="211"/>
                    </a:lnTo>
                    <a:lnTo>
                      <a:pt x="0" y="199"/>
                    </a:lnTo>
                    <a:lnTo>
                      <a:pt x="6" y="183"/>
                    </a:lnTo>
                    <a:lnTo>
                      <a:pt x="25" y="164"/>
                    </a:lnTo>
                    <a:lnTo>
                      <a:pt x="65" y="119"/>
                    </a:lnTo>
                    <a:lnTo>
                      <a:pt x="81" y="84"/>
                    </a:lnTo>
                    <a:lnTo>
                      <a:pt x="94" y="37"/>
                    </a:lnTo>
                    <a:lnTo>
                      <a:pt x="97" y="1"/>
                    </a:lnTo>
                    <a:lnTo>
                      <a:pt x="119" y="9"/>
                    </a:lnTo>
                    <a:lnTo>
                      <a:pt x="141" y="0"/>
                    </a:lnTo>
                    <a:lnTo>
                      <a:pt x="156" y="7"/>
                    </a:lnTo>
                    <a:lnTo>
                      <a:pt x="160" y="18"/>
                    </a:lnTo>
                    <a:lnTo>
                      <a:pt x="187" y="29"/>
                    </a:lnTo>
                    <a:lnTo>
                      <a:pt x="200" y="31"/>
                    </a:lnTo>
                    <a:lnTo>
                      <a:pt x="218" y="42"/>
                    </a:lnTo>
                    <a:lnTo>
                      <a:pt x="226" y="38"/>
                    </a:lnTo>
                    <a:lnTo>
                      <a:pt x="236" y="42"/>
                    </a:lnTo>
                    <a:lnTo>
                      <a:pt x="240" y="52"/>
                    </a:lnTo>
                    <a:lnTo>
                      <a:pt x="254" y="62"/>
                    </a:lnTo>
                    <a:lnTo>
                      <a:pt x="259" y="76"/>
                    </a:lnTo>
                    <a:lnTo>
                      <a:pt x="266" y="81"/>
                    </a:lnTo>
                    <a:lnTo>
                      <a:pt x="281" y="81"/>
                    </a:lnTo>
                    <a:lnTo>
                      <a:pt x="286" y="96"/>
                    </a:lnTo>
                    <a:lnTo>
                      <a:pt x="294" y="103"/>
                    </a:lnTo>
                    <a:lnTo>
                      <a:pt x="303" y="118"/>
                    </a:lnTo>
                    <a:lnTo>
                      <a:pt x="296" y="133"/>
                    </a:lnTo>
                    <a:lnTo>
                      <a:pt x="307" y="141"/>
                    </a:lnTo>
                    <a:lnTo>
                      <a:pt x="305" y="156"/>
                    </a:lnTo>
                    <a:lnTo>
                      <a:pt x="297" y="166"/>
                    </a:lnTo>
                    <a:lnTo>
                      <a:pt x="280" y="162"/>
                    </a:lnTo>
                    <a:lnTo>
                      <a:pt x="279" y="169"/>
                    </a:lnTo>
                    <a:lnTo>
                      <a:pt x="281" y="183"/>
                    </a:lnTo>
                    <a:lnTo>
                      <a:pt x="286" y="204"/>
                    </a:lnTo>
                    <a:lnTo>
                      <a:pt x="296" y="213"/>
                    </a:lnTo>
                    <a:lnTo>
                      <a:pt x="302" y="226"/>
                    </a:lnTo>
                    <a:lnTo>
                      <a:pt x="292" y="240"/>
                    </a:lnTo>
                    <a:lnTo>
                      <a:pt x="283" y="259"/>
                    </a:lnTo>
                    <a:lnTo>
                      <a:pt x="273" y="291"/>
                    </a:lnTo>
                    <a:lnTo>
                      <a:pt x="276" y="304"/>
                    </a:lnTo>
                    <a:lnTo>
                      <a:pt x="276" y="316"/>
                    </a:lnTo>
                    <a:lnTo>
                      <a:pt x="275" y="327"/>
                    </a:lnTo>
                    <a:lnTo>
                      <a:pt x="262" y="342"/>
                    </a:lnTo>
                    <a:lnTo>
                      <a:pt x="256" y="348"/>
                    </a:lnTo>
                    <a:lnTo>
                      <a:pt x="253" y="356"/>
                    </a:lnTo>
                    <a:lnTo>
                      <a:pt x="255" y="362"/>
                    </a:lnTo>
                    <a:lnTo>
                      <a:pt x="258" y="374"/>
                    </a:lnTo>
                    <a:lnTo>
                      <a:pt x="251" y="382"/>
                    </a:lnTo>
                    <a:lnTo>
                      <a:pt x="237" y="382"/>
                    </a:lnTo>
                    <a:lnTo>
                      <a:pt x="231" y="384"/>
                    </a:lnTo>
                    <a:lnTo>
                      <a:pt x="217" y="388"/>
                    </a:lnTo>
                    <a:lnTo>
                      <a:pt x="219" y="403"/>
                    </a:lnTo>
                    <a:lnTo>
                      <a:pt x="213" y="422"/>
                    </a:lnTo>
                    <a:lnTo>
                      <a:pt x="211" y="436"/>
                    </a:lnTo>
                    <a:lnTo>
                      <a:pt x="214" y="453"/>
                    </a:lnTo>
                    <a:lnTo>
                      <a:pt x="220" y="466"/>
                    </a:lnTo>
                    <a:lnTo>
                      <a:pt x="217" y="476"/>
                    </a:lnTo>
                    <a:lnTo>
                      <a:pt x="202" y="493"/>
                    </a:lnTo>
                    <a:lnTo>
                      <a:pt x="182" y="489"/>
                    </a:lnTo>
                    <a:lnTo>
                      <a:pt x="168" y="483"/>
                    </a:lnTo>
                    <a:lnTo>
                      <a:pt x="153" y="493"/>
                    </a:lnTo>
                    <a:lnTo>
                      <a:pt x="143" y="491"/>
                    </a:lnTo>
                    <a:lnTo>
                      <a:pt x="137" y="481"/>
                    </a:lnTo>
                    <a:lnTo>
                      <a:pt x="132" y="471"/>
                    </a:lnTo>
                    <a:lnTo>
                      <a:pt x="129" y="469"/>
                    </a:lnTo>
                    <a:lnTo>
                      <a:pt x="122" y="468"/>
                    </a:lnTo>
                    <a:lnTo>
                      <a:pt x="102" y="472"/>
                    </a:lnTo>
                    <a:lnTo>
                      <a:pt x="79" y="468"/>
                    </a:lnTo>
                    <a:lnTo>
                      <a:pt x="57" y="467"/>
                    </a:lnTo>
                    <a:lnTo>
                      <a:pt x="50" y="472"/>
                    </a:lnTo>
                    <a:lnTo>
                      <a:pt x="40" y="473"/>
                    </a:lnTo>
                    <a:lnTo>
                      <a:pt x="33" y="476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36" name="Freeform 68"/>
              <p:cNvSpPr>
                <a:spLocks noChangeAspect="1"/>
              </p:cNvSpPr>
              <p:nvPr userDrawn="1"/>
            </p:nvSpPr>
            <p:spPr bwMode="auto">
              <a:xfrm>
                <a:off x="1311" y="2668"/>
                <a:ext cx="194" cy="146"/>
              </a:xfrm>
              <a:custGeom>
                <a:avLst/>
                <a:gdLst/>
                <a:ahLst/>
                <a:cxnLst>
                  <a:cxn ang="0">
                    <a:pos x="502" y="410"/>
                  </a:cxn>
                  <a:cxn ang="0">
                    <a:pos x="477" y="402"/>
                  </a:cxn>
                  <a:cxn ang="0">
                    <a:pos x="460" y="391"/>
                  </a:cxn>
                  <a:cxn ang="0">
                    <a:pos x="443" y="387"/>
                  </a:cxn>
                  <a:cxn ang="0">
                    <a:pos x="447" y="407"/>
                  </a:cxn>
                  <a:cxn ang="0">
                    <a:pos x="435" y="421"/>
                  </a:cxn>
                  <a:cxn ang="0">
                    <a:pos x="418" y="438"/>
                  </a:cxn>
                  <a:cxn ang="0">
                    <a:pos x="402" y="430"/>
                  </a:cxn>
                  <a:cxn ang="0">
                    <a:pos x="378" y="407"/>
                  </a:cxn>
                  <a:cxn ang="0">
                    <a:pos x="354" y="388"/>
                  </a:cxn>
                  <a:cxn ang="0">
                    <a:pos x="339" y="368"/>
                  </a:cxn>
                  <a:cxn ang="0">
                    <a:pos x="295" y="313"/>
                  </a:cxn>
                  <a:cxn ang="0">
                    <a:pos x="262" y="295"/>
                  </a:cxn>
                  <a:cxn ang="0">
                    <a:pos x="230" y="299"/>
                  </a:cxn>
                  <a:cxn ang="0">
                    <a:pos x="211" y="322"/>
                  </a:cxn>
                  <a:cxn ang="0">
                    <a:pos x="179" y="326"/>
                  </a:cxn>
                  <a:cxn ang="0">
                    <a:pos x="170" y="341"/>
                  </a:cxn>
                  <a:cxn ang="0">
                    <a:pos x="131" y="360"/>
                  </a:cxn>
                  <a:cxn ang="0">
                    <a:pos x="113" y="379"/>
                  </a:cxn>
                  <a:cxn ang="0">
                    <a:pos x="64" y="387"/>
                  </a:cxn>
                  <a:cxn ang="0">
                    <a:pos x="27" y="398"/>
                  </a:cxn>
                  <a:cxn ang="0">
                    <a:pos x="15" y="374"/>
                  </a:cxn>
                  <a:cxn ang="0">
                    <a:pos x="14" y="336"/>
                  </a:cxn>
                  <a:cxn ang="0">
                    <a:pos x="0" y="287"/>
                  </a:cxn>
                  <a:cxn ang="0">
                    <a:pos x="19" y="240"/>
                  </a:cxn>
                  <a:cxn ang="0">
                    <a:pos x="22" y="222"/>
                  </a:cxn>
                  <a:cxn ang="0">
                    <a:pos x="14" y="211"/>
                  </a:cxn>
                  <a:cxn ang="0">
                    <a:pos x="25" y="202"/>
                  </a:cxn>
                  <a:cxn ang="0">
                    <a:pos x="60" y="198"/>
                  </a:cxn>
                  <a:cxn ang="0">
                    <a:pos x="71" y="188"/>
                  </a:cxn>
                  <a:cxn ang="0">
                    <a:pos x="93" y="189"/>
                  </a:cxn>
                  <a:cxn ang="0">
                    <a:pos x="115" y="177"/>
                  </a:cxn>
                  <a:cxn ang="0">
                    <a:pos x="113" y="134"/>
                  </a:cxn>
                  <a:cxn ang="0">
                    <a:pos x="130" y="116"/>
                  </a:cxn>
                  <a:cxn ang="0">
                    <a:pos x="157" y="74"/>
                  </a:cxn>
                  <a:cxn ang="0">
                    <a:pos x="165" y="70"/>
                  </a:cxn>
                  <a:cxn ang="0">
                    <a:pos x="182" y="64"/>
                  </a:cxn>
                  <a:cxn ang="0">
                    <a:pos x="227" y="69"/>
                  </a:cxn>
                  <a:cxn ang="0">
                    <a:pos x="254" y="66"/>
                  </a:cxn>
                  <a:cxn ang="0">
                    <a:pos x="262" y="78"/>
                  </a:cxn>
                  <a:cxn ang="0">
                    <a:pos x="278" y="90"/>
                  </a:cxn>
                  <a:cxn ang="0">
                    <a:pos x="307" y="86"/>
                  </a:cxn>
                  <a:cxn ang="0">
                    <a:pos x="342" y="73"/>
                  </a:cxn>
                  <a:cxn ang="0">
                    <a:pos x="339" y="50"/>
                  </a:cxn>
                  <a:cxn ang="0">
                    <a:pos x="338" y="19"/>
                  </a:cxn>
                  <a:cxn ang="0">
                    <a:pos x="355" y="1"/>
                  </a:cxn>
                  <a:cxn ang="0">
                    <a:pos x="373" y="10"/>
                  </a:cxn>
                  <a:cxn ang="0">
                    <a:pos x="396" y="22"/>
                  </a:cxn>
                  <a:cxn ang="0">
                    <a:pos x="422" y="33"/>
                  </a:cxn>
                  <a:cxn ang="0">
                    <a:pos x="453" y="26"/>
                  </a:cxn>
                  <a:cxn ang="0">
                    <a:pos x="476" y="52"/>
                  </a:cxn>
                  <a:cxn ang="0">
                    <a:pos x="503" y="79"/>
                  </a:cxn>
                  <a:cxn ang="0">
                    <a:pos x="524" y="64"/>
                  </a:cxn>
                  <a:cxn ang="0">
                    <a:pos x="535" y="35"/>
                  </a:cxn>
                  <a:cxn ang="0">
                    <a:pos x="546" y="30"/>
                  </a:cxn>
                  <a:cxn ang="0">
                    <a:pos x="560" y="88"/>
                  </a:cxn>
                  <a:cxn ang="0">
                    <a:pos x="583" y="219"/>
                  </a:cxn>
                  <a:cxn ang="0">
                    <a:pos x="565" y="348"/>
                  </a:cxn>
                  <a:cxn ang="0">
                    <a:pos x="545" y="382"/>
                  </a:cxn>
                  <a:cxn ang="0">
                    <a:pos x="531" y="386"/>
                  </a:cxn>
                  <a:cxn ang="0">
                    <a:pos x="519" y="397"/>
                  </a:cxn>
                  <a:cxn ang="0">
                    <a:pos x="508" y="405"/>
                  </a:cxn>
                </a:cxnLst>
                <a:rect l="0" t="0" r="r" b="b"/>
                <a:pathLst>
                  <a:path w="583" h="438">
                    <a:moveTo>
                      <a:pt x="509" y="416"/>
                    </a:moveTo>
                    <a:lnTo>
                      <a:pt x="502" y="410"/>
                    </a:lnTo>
                    <a:lnTo>
                      <a:pt x="485" y="410"/>
                    </a:lnTo>
                    <a:lnTo>
                      <a:pt x="477" y="402"/>
                    </a:lnTo>
                    <a:lnTo>
                      <a:pt x="471" y="397"/>
                    </a:lnTo>
                    <a:lnTo>
                      <a:pt x="460" y="391"/>
                    </a:lnTo>
                    <a:lnTo>
                      <a:pt x="452" y="388"/>
                    </a:lnTo>
                    <a:lnTo>
                      <a:pt x="443" y="387"/>
                    </a:lnTo>
                    <a:lnTo>
                      <a:pt x="445" y="400"/>
                    </a:lnTo>
                    <a:lnTo>
                      <a:pt x="447" y="407"/>
                    </a:lnTo>
                    <a:lnTo>
                      <a:pt x="445" y="414"/>
                    </a:lnTo>
                    <a:lnTo>
                      <a:pt x="435" y="421"/>
                    </a:lnTo>
                    <a:lnTo>
                      <a:pt x="429" y="435"/>
                    </a:lnTo>
                    <a:lnTo>
                      <a:pt x="418" y="438"/>
                    </a:lnTo>
                    <a:lnTo>
                      <a:pt x="410" y="432"/>
                    </a:lnTo>
                    <a:lnTo>
                      <a:pt x="402" y="430"/>
                    </a:lnTo>
                    <a:lnTo>
                      <a:pt x="393" y="424"/>
                    </a:lnTo>
                    <a:lnTo>
                      <a:pt x="378" y="407"/>
                    </a:lnTo>
                    <a:lnTo>
                      <a:pt x="365" y="397"/>
                    </a:lnTo>
                    <a:lnTo>
                      <a:pt x="354" y="388"/>
                    </a:lnTo>
                    <a:lnTo>
                      <a:pt x="344" y="376"/>
                    </a:lnTo>
                    <a:lnTo>
                      <a:pt x="339" y="368"/>
                    </a:lnTo>
                    <a:lnTo>
                      <a:pt x="327" y="341"/>
                    </a:lnTo>
                    <a:lnTo>
                      <a:pt x="295" y="313"/>
                    </a:lnTo>
                    <a:lnTo>
                      <a:pt x="278" y="300"/>
                    </a:lnTo>
                    <a:lnTo>
                      <a:pt x="262" y="295"/>
                    </a:lnTo>
                    <a:lnTo>
                      <a:pt x="248" y="295"/>
                    </a:lnTo>
                    <a:lnTo>
                      <a:pt x="230" y="299"/>
                    </a:lnTo>
                    <a:lnTo>
                      <a:pt x="221" y="306"/>
                    </a:lnTo>
                    <a:lnTo>
                      <a:pt x="211" y="322"/>
                    </a:lnTo>
                    <a:lnTo>
                      <a:pt x="198" y="326"/>
                    </a:lnTo>
                    <a:lnTo>
                      <a:pt x="179" y="326"/>
                    </a:lnTo>
                    <a:lnTo>
                      <a:pt x="175" y="331"/>
                    </a:lnTo>
                    <a:lnTo>
                      <a:pt x="170" y="341"/>
                    </a:lnTo>
                    <a:lnTo>
                      <a:pt x="156" y="349"/>
                    </a:lnTo>
                    <a:lnTo>
                      <a:pt x="131" y="360"/>
                    </a:lnTo>
                    <a:lnTo>
                      <a:pt x="128" y="366"/>
                    </a:lnTo>
                    <a:lnTo>
                      <a:pt x="113" y="379"/>
                    </a:lnTo>
                    <a:lnTo>
                      <a:pt x="98" y="385"/>
                    </a:lnTo>
                    <a:lnTo>
                      <a:pt x="64" y="387"/>
                    </a:lnTo>
                    <a:lnTo>
                      <a:pt x="47" y="390"/>
                    </a:lnTo>
                    <a:lnTo>
                      <a:pt x="27" y="398"/>
                    </a:lnTo>
                    <a:lnTo>
                      <a:pt x="9" y="389"/>
                    </a:lnTo>
                    <a:lnTo>
                      <a:pt x="15" y="374"/>
                    </a:lnTo>
                    <a:lnTo>
                      <a:pt x="15" y="357"/>
                    </a:lnTo>
                    <a:lnTo>
                      <a:pt x="14" y="336"/>
                    </a:lnTo>
                    <a:lnTo>
                      <a:pt x="16" y="300"/>
                    </a:lnTo>
                    <a:lnTo>
                      <a:pt x="0" y="287"/>
                    </a:lnTo>
                    <a:lnTo>
                      <a:pt x="1" y="275"/>
                    </a:lnTo>
                    <a:lnTo>
                      <a:pt x="19" y="240"/>
                    </a:lnTo>
                    <a:lnTo>
                      <a:pt x="23" y="231"/>
                    </a:lnTo>
                    <a:lnTo>
                      <a:pt x="22" y="222"/>
                    </a:lnTo>
                    <a:lnTo>
                      <a:pt x="16" y="214"/>
                    </a:lnTo>
                    <a:lnTo>
                      <a:pt x="14" y="211"/>
                    </a:lnTo>
                    <a:lnTo>
                      <a:pt x="16" y="207"/>
                    </a:lnTo>
                    <a:lnTo>
                      <a:pt x="25" y="202"/>
                    </a:lnTo>
                    <a:lnTo>
                      <a:pt x="48" y="199"/>
                    </a:lnTo>
                    <a:lnTo>
                      <a:pt x="60" y="198"/>
                    </a:lnTo>
                    <a:lnTo>
                      <a:pt x="67" y="200"/>
                    </a:lnTo>
                    <a:lnTo>
                      <a:pt x="71" y="188"/>
                    </a:lnTo>
                    <a:lnTo>
                      <a:pt x="75" y="184"/>
                    </a:lnTo>
                    <a:lnTo>
                      <a:pt x="93" y="189"/>
                    </a:lnTo>
                    <a:lnTo>
                      <a:pt x="112" y="184"/>
                    </a:lnTo>
                    <a:lnTo>
                      <a:pt x="115" y="177"/>
                    </a:lnTo>
                    <a:lnTo>
                      <a:pt x="106" y="145"/>
                    </a:lnTo>
                    <a:lnTo>
                      <a:pt x="113" y="134"/>
                    </a:lnTo>
                    <a:lnTo>
                      <a:pt x="122" y="128"/>
                    </a:lnTo>
                    <a:lnTo>
                      <a:pt x="130" y="116"/>
                    </a:lnTo>
                    <a:lnTo>
                      <a:pt x="134" y="107"/>
                    </a:lnTo>
                    <a:lnTo>
                      <a:pt x="157" y="74"/>
                    </a:lnTo>
                    <a:lnTo>
                      <a:pt x="158" y="73"/>
                    </a:lnTo>
                    <a:lnTo>
                      <a:pt x="165" y="70"/>
                    </a:lnTo>
                    <a:lnTo>
                      <a:pt x="175" y="69"/>
                    </a:lnTo>
                    <a:lnTo>
                      <a:pt x="182" y="64"/>
                    </a:lnTo>
                    <a:lnTo>
                      <a:pt x="204" y="65"/>
                    </a:lnTo>
                    <a:lnTo>
                      <a:pt x="227" y="69"/>
                    </a:lnTo>
                    <a:lnTo>
                      <a:pt x="247" y="65"/>
                    </a:lnTo>
                    <a:lnTo>
                      <a:pt x="254" y="66"/>
                    </a:lnTo>
                    <a:lnTo>
                      <a:pt x="257" y="68"/>
                    </a:lnTo>
                    <a:lnTo>
                      <a:pt x="262" y="78"/>
                    </a:lnTo>
                    <a:lnTo>
                      <a:pt x="268" y="88"/>
                    </a:lnTo>
                    <a:lnTo>
                      <a:pt x="278" y="90"/>
                    </a:lnTo>
                    <a:lnTo>
                      <a:pt x="293" y="80"/>
                    </a:lnTo>
                    <a:lnTo>
                      <a:pt x="307" y="86"/>
                    </a:lnTo>
                    <a:lnTo>
                      <a:pt x="327" y="90"/>
                    </a:lnTo>
                    <a:lnTo>
                      <a:pt x="342" y="73"/>
                    </a:lnTo>
                    <a:lnTo>
                      <a:pt x="345" y="63"/>
                    </a:lnTo>
                    <a:lnTo>
                      <a:pt x="339" y="50"/>
                    </a:lnTo>
                    <a:lnTo>
                      <a:pt x="336" y="33"/>
                    </a:lnTo>
                    <a:lnTo>
                      <a:pt x="338" y="19"/>
                    </a:lnTo>
                    <a:lnTo>
                      <a:pt x="344" y="0"/>
                    </a:lnTo>
                    <a:lnTo>
                      <a:pt x="355" y="1"/>
                    </a:lnTo>
                    <a:lnTo>
                      <a:pt x="364" y="4"/>
                    </a:lnTo>
                    <a:lnTo>
                      <a:pt x="373" y="10"/>
                    </a:lnTo>
                    <a:lnTo>
                      <a:pt x="381" y="9"/>
                    </a:lnTo>
                    <a:lnTo>
                      <a:pt x="396" y="22"/>
                    </a:lnTo>
                    <a:lnTo>
                      <a:pt x="413" y="25"/>
                    </a:lnTo>
                    <a:lnTo>
                      <a:pt x="422" y="33"/>
                    </a:lnTo>
                    <a:lnTo>
                      <a:pt x="439" y="31"/>
                    </a:lnTo>
                    <a:lnTo>
                      <a:pt x="453" y="26"/>
                    </a:lnTo>
                    <a:lnTo>
                      <a:pt x="461" y="31"/>
                    </a:lnTo>
                    <a:lnTo>
                      <a:pt x="476" y="52"/>
                    </a:lnTo>
                    <a:lnTo>
                      <a:pt x="486" y="76"/>
                    </a:lnTo>
                    <a:lnTo>
                      <a:pt x="503" y="79"/>
                    </a:lnTo>
                    <a:lnTo>
                      <a:pt x="503" y="68"/>
                    </a:lnTo>
                    <a:lnTo>
                      <a:pt x="524" y="64"/>
                    </a:lnTo>
                    <a:lnTo>
                      <a:pt x="528" y="43"/>
                    </a:lnTo>
                    <a:lnTo>
                      <a:pt x="535" y="35"/>
                    </a:lnTo>
                    <a:lnTo>
                      <a:pt x="541" y="31"/>
                    </a:lnTo>
                    <a:lnTo>
                      <a:pt x="546" y="30"/>
                    </a:lnTo>
                    <a:lnTo>
                      <a:pt x="546" y="33"/>
                    </a:lnTo>
                    <a:lnTo>
                      <a:pt x="560" y="88"/>
                    </a:lnTo>
                    <a:lnTo>
                      <a:pt x="577" y="150"/>
                    </a:lnTo>
                    <a:lnTo>
                      <a:pt x="583" y="219"/>
                    </a:lnTo>
                    <a:lnTo>
                      <a:pt x="577" y="270"/>
                    </a:lnTo>
                    <a:lnTo>
                      <a:pt x="565" y="348"/>
                    </a:lnTo>
                    <a:lnTo>
                      <a:pt x="554" y="377"/>
                    </a:lnTo>
                    <a:lnTo>
                      <a:pt x="545" y="382"/>
                    </a:lnTo>
                    <a:lnTo>
                      <a:pt x="535" y="383"/>
                    </a:lnTo>
                    <a:lnTo>
                      <a:pt x="531" y="386"/>
                    </a:lnTo>
                    <a:lnTo>
                      <a:pt x="524" y="395"/>
                    </a:lnTo>
                    <a:lnTo>
                      <a:pt x="519" y="397"/>
                    </a:lnTo>
                    <a:lnTo>
                      <a:pt x="510" y="401"/>
                    </a:lnTo>
                    <a:lnTo>
                      <a:pt x="508" y="405"/>
                    </a:lnTo>
                    <a:lnTo>
                      <a:pt x="509" y="416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37" name="Freeform 69"/>
              <p:cNvSpPr>
                <a:spLocks noChangeAspect="1"/>
              </p:cNvSpPr>
              <p:nvPr userDrawn="1"/>
            </p:nvSpPr>
            <p:spPr bwMode="auto">
              <a:xfrm>
                <a:off x="1158" y="2600"/>
                <a:ext cx="224" cy="214"/>
              </a:xfrm>
              <a:custGeom>
                <a:avLst/>
                <a:gdLst/>
                <a:ahLst/>
                <a:cxnLst>
                  <a:cxn ang="0">
                    <a:pos x="105" y="606"/>
                  </a:cxn>
                  <a:cxn ang="0">
                    <a:pos x="120" y="568"/>
                  </a:cxn>
                  <a:cxn ang="0">
                    <a:pos x="157" y="572"/>
                  </a:cxn>
                  <a:cxn ang="0">
                    <a:pos x="155" y="603"/>
                  </a:cxn>
                  <a:cxn ang="0">
                    <a:pos x="180" y="614"/>
                  </a:cxn>
                  <a:cxn ang="0">
                    <a:pos x="189" y="595"/>
                  </a:cxn>
                  <a:cxn ang="0">
                    <a:pos x="208" y="608"/>
                  </a:cxn>
                  <a:cxn ang="0">
                    <a:pos x="219" y="591"/>
                  </a:cxn>
                  <a:cxn ang="0">
                    <a:pos x="222" y="572"/>
                  </a:cxn>
                  <a:cxn ang="0">
                    <a:pos x="247" y="554"/>
                  </a:cxn>
                  <a:cxn ang="0">
                    <a:pos x="280" y="533"/>
                  </a:cxn>
                  <a:cxn ang="0">
                    <a:pos x="302" y="550"/>
                  </a:cxn>
                  <a:cxn ang="0">
                    <a:pos x="301" y="568"/>
                  </a:cxn>
                  <a:cxn ang="0">
                    <a:pos x="313" y="581"/>
                  </a:cxn>
                  <a:cxn ang="0">
                    <a:pos x="332" y="598"/>
                  </a:cxn>
                  <a:cxn ang="0">
                    <a:pos x="323" y="622"/>
                  </a:cxn>
                  <a:cxn ang="0">
                    <a:pos x="330" y="637"/>
                  </a:cxn>
                  <a:cxn ang="0">
                    <a:pos x="363" y="627"/>
                  </a:cxn>
                  <a:cxn ang="0">
                    <a:pos x="384" y="602"/>
                  </a:cxn>
                  <a:cxn ang="0">
                    <a:pos x="396" y="582"/>
                  </a:cxn>
                  <a:cxn ang="0">
                    <a:pos x="427" y="567"/>
                  </a:cxn>
                  <a:cxn ang="0">
                    <a:pos x="467" y="589"/>
                  </a:cxn>
                  <a:cxn ang="0">
                    <a:pos x="474" y="561"/>
                  </a:cxn>
                  <a:cxn ang="0">
                    <a:pos x="459" y="491"/>
                  </a:cxn>
                  <a:cxn ang="0">
                    <a:pos x="482" y="435"/>
                  </a:cxn>
                  <a:cxn ang="0">
                    <a:pos x="473" y="415"/>
                  </a:cxn>
                  <a:cxn ang="0">
                    <a:pos x="507" y="403"/>
                  </a:cxn>
                  <a:cxn ang="0">
                    <a:pos x="530" y="392"/>
                  </a:cxn>
                  <a:cxn ang="0">
                    <a:pos x="571" y="388"/>
                  </a:cxn>
                  <a:cxn ang="0">
                    <a:pos x="572" y="338"/>
                  </a:cxn>
                  <a:cxn ang="0">
                    <a:pos x="593" y="311"/>
                  </a:cxn>
                  <a:cxn ang="0">
                    <a:pos x="617" y="272"/>
                  </a:cxn>
                  <a:cxn ang="0">
                    <a:pos x="595" y="249"/>
                  </a:cxn>
                  <a:cxn ang="0">
                    <a:pos x="613" y="191"/>
                  </a:cxn>
                  <a:cxn ang="0">
                    <a:pos x="609" y="173"/>
                  </a:cxn>
                  <a:cxn ang="0">
                    <a:pos x="620" y="144"/>
                  </a:cxn>
                  <a:cxn ang="0">
                    <a:pos x="655" y="133"/>
                  </a:cxn>
                  <a:cxn ang="0">
                    <a:pos x="666" y="92"/>
                  </a:cxn>
                  <a:cxn ang="0">
                    <a:pos x="641" y="74"/>
                  </a:cxn>
                  <a:cxn ang="0">
                    <a:pos x="628" y="60"/>
                  </a:cxn>
                  <a:cxn ang="0">
                    <a:pos x="633" y="25"/>
                  </a:cxn>
                  <a:cxn ang="0">
                    <a:pos x="584" y="0"/>
                  </a:cxn>
                  <a:cxn ang="0">
                    <a:pos x="555" y="72"/>
                  </a:cxn>
                  <a:cxn ang="0">
                    <a:pos x="517" y="185"/>
                  </a:cxn>
                  <a:cxn ang="0">
                    <a:pos x="448" y="229"/>
                  </a:cxn>
                  <a:cxn ang="0">
                    <a:pos x="392" y="257"/>
                  </a:cxn>
                  <a:cxn ang="0">
                    <a:pos x="336" y="341"/>
                  </a:cxn>
                  <a:cxn ang="0">
                    <a:pos x="261" y="432"/>
                  </a:cxn>
                  <a:cxn ang="0">
                    <a:pos x="164" y="487"/>
                  </a:cxn>
                  <a:cxn ang="0">
                    <a:pos x="54" y="538"/>
                  </a:cxn>
                  <a:cxn ang="0">
                    <a:pos x="0" y="572"/>
                  </a:cxn>
                  <a:cxn ang="0">
                    <a:pos x="9" y="584"/>
                  </a:cxn>
                  <a:cxn ang="0">
                    <a:pos x="8" y="601"/>
                  </a:cxn>
                  <a:cxn ang="0">
                    <a:pos x="14" y="632"/>
                  </a:cxn>
                </a:cxnLst>
                <a:rect l="0" t="0" r="r" b="b"/>
                <a:pathLst>
                  <a:path w="673" h="643">
                    <a:moveTo>
                      <a:pt x="13" y="642"/>
                    </a:moveTo>
                    <a:lnTo>
                      <a:pt x="76" y="622"/>
                    </a:lnTo>
                    <a:lnTo>
                      <a:pt x="105" y="606"/>
                    </a:lnTo>
                    <a:lnTo>
                      <a:pt x="114" y="590"/>
                    </a:lnTo>
                    <a:lnTo>
                      <a:pt x="116" y="575"/>
                    </a:lnTo>
                    <a:lnTo>
                      <a:pt x="120" y="568"/>
                    </a:lnTo>
                    <a:lnTo>
                      <a:pt x="131" y="566"/>
                    </a:lnTo>
                    <a:lnTo>
                      <a:pt x="147" y="568"/>
                    </a:lnTo>
                    <a:lnTo>
                      <a:pt x="157" y="572"/>
                    </a:lnTo>
                    <a:lnTo>
                      <a:pt x="161" y="578"/>
                    </a:lnTo>
                    <a:lnTo>
                      <a:pt x="157" y="595"/>
                    </a:lnTo>
                    <a:lnTo>
                      <a:pt x="155" y="603"/>
                    </a:lnTo>
                    <a:lnTo>
                      <a:pt x="157" y="609"/>
                    </a:lnTo>
                    <a:lnTo>
                      <a:pt x="173" y="621"/>
                    </a:lnTo>
                    <a:lnTo>
                      <a:pt x="180" y="614"/>
                    </a:lnTo>
                    <a:lnTo>
                      <a:pt x="184" y="608"/>
                    </a:lnTo>
                    <a:lnTo>
                      <a:pt x="187" y="600"/>
                    </a:lnTo>
                    <a:lnTo>
                      <a:pt x="189" y="595"/>
                    </a:lnTo>
                    <a:lnTo>
                      <a:pt x="208" y="593"/>
                    </a:lnTo>
                    <a:lnTo>
                      <a:pt x="208" y="600"/>
                    </a:lnTo>
                    <a:lnTo>
                      <a:pt x="208" y="608"/>
                    </a:lnTo>
                    <a:lnTo>
                      <a:pt x="210" y="611"/>
                    </a:lnTo>
                    <a:lnTo>
                      <a:pt x="218" y="599"/>
                    </a:lnTo>
                    <a:lnTo>
                      <a:pt x="219" y="591"/>
                    </a:lnTo>
                    <a:lnTo>
                      <a:pt x="220" y="583"/>
                    </a:lnTo>
                    <a:lnTo>
                      <a:pt x="223" y="579"/>
                    </a:lnTo>
                    <a:lnTo>
                      <a:pt x="222" y="572"/>
                    </a:lnTo>
                    <a:lnTo>
                      <a:pt x="223" y="569"/>
                    </a:lnTo>
                    <a:lnTo>
                      <a:pt x="227" y="565"/>
                    </a:lnTo>
                    <a:lnTo>
                      <a:pt x="247" y="554"/>
                    </a:lnTo>
                    <a:lnTo>
                      <a:pt x="252" y="546"/>
                    </a:lnTo>
                    <a:lnTo>
                      <a:pt x="264" y="535"/>
                    </a:lnTo>
                    <a:lnTo>
                      <a:pt x="280" y="533"/>
                    </a:lnTo>
                    <a:lnTo>
                      <a:pt x="300" y="540"/>
                    </a:lnTo>
                    <a:lnTo>
                      <a:pt x="299" y="544"/>
                    </a:lnTo>
                    <a:lnTo>
                      <a:pt x="302" y="550"/>
                    </a:lnTo>
                    <a:lnTo>
                      <a:pt x="300" y="557"/>
                    </a:lnTo>
                    <a:lnTo>
                      <a:pt x="300" y="563"/>
                    </a:lnTo>
                    <a:lnTo>
                      <a:pt x="301" y="568"/>
                    </a:lnTo>
                    <a:lnTo>
                      <a:pt x="308" y="571"/>
                    </a:lnTo>
                    <a:lnTo>
                      <a:pt x="310" y="575"/>
                    </a:lnTo>
                    <a:lnTo>
                      <a:pt x="313" y="581"/>
                    </a:lnTo>
                    <a:lnTo>
                      <a:pt x="319" y="585"/>
                    </a:lnTo>
                    <a:lnTo>
                      <a:pt x="328" y="591"/>
                    </a:lnTo>
                    <a:lnTo>
                      <a:pt x="332" y="598"/>
                    </a:lnTo>
                    <a:lnTo>
                      <a:pt x="330" y="613"/>
                    </a:lnTo>
                    <a:lnTo>
                      <a:pt x="326" y="618"/>
                    </a:lnTo>
                    <a:lnTo>
                      <a:pt x="323" y="622"/>
                    </a:lnTo>
                    <a:lnTo>
                      <a:pt x="324" y="625"/>
                    </a:lnTo>
                    <a:lnTo>
                      <a:pt x="329" y="631"/>
                    </a:lnTo>
                    <a:lnTo>
                      <a:pt x="330" y="637"/>
                    </a:lnTo>
                    <a:lnTo>
                      <a:pt x="345" y="643"/>
                    </a:lnTo>
                    <a:lnTo>
                      <a:pt x="361" y="641"/>
                    </a:lnTo>
                    <a:lnTo>
                      <a:pt x="363" y="627"/>
                    </a:lnTo>
                    <a:lnTo>
                      <a:pt x="384" y="620"/>
                    </a:lnTo>
                    <a:lnTo>
                      <a:pt x="386" y="610"/>
                    </a:lnTo>
                    <a:lnTo>
                      <a:pt x="384" y="602"/>
                    </a:lnTo>
                    <a:lnTo>
                      <a:pt x="399" y="602"/>
                    </a:lnTo>
                    <a:lnTo>
                      <a:pt x="400" y="592"/>
                    </a:lnTo>
                    <a:lnTo>
                      <a:pt x="396" y="582"/>
                    </a:lnTo>
                    <a:lnTo>
                      <a:pt x="400" y="571"/>
                    </a:lnTo>
                    <a:lnTo>
                      <a:pt x="419" y="572"/>
                    </a:lnTo>
                    <a:lnTo>
                      <a:pt x="427" y="567"/>
                    </a:lnTo>
                    <a:lnTo>
                      <a:pt x="441" y="551"/>
                    </a:lnTo>
                    <a:lnTo>
                      <a:pt x="455" y="575"/>
                    </a:lnTo>
                    <a:lnTo>
                      <a:pt x="467" y="589"/>
                    </a:lnTo>
                    <a:lnTo>
                      <a:pt x="468" y="593"/>
                    </a:lnTo>
                    <a:lnTo>
                      <a:pt x="474" y="578"/>
                    </a:lnTo>
                    <a:lnTo>
                      <a:pt x="474" y="561"/>
                    </a:lnTo>
                    <a:lnTo>
                      <a:pt x="473" y="540"/>
                    </a:lnTo>
                    <a:lnTo>
                      <a:pt x="475" y="504"/>
                    </a:lnTo>
                    <a:lnTo>
                      <a:pt x="459" y="491"/>
                    </a:lnTo>
                    <a:lnTo>
                      <a:pt x="460" y="479"/>
                    </a:lnTo>
                    <a:lnTo>
                      <a:pt x="478" y="444"/>
                    </a:lnTo>
                    <a:lnTo>
                      <a:pt x="482" y="435"/>
                    </a:lnTo>
                    <a:lnTo>
                      <a:pt x="481" y="426"/>
                    </a:lnTo>
                    <a:lnTo>
                      <a:pt x="475" y="418"/>
                    </a:lnTo>
                    <a:lnTo>
                      <a:pt x="473" y="415"/>
                    </a:lnTo>
                    <a:lnTo>
                      <a:pt x="475" y="411"/>
                    </a:lnTo>
                    <a:lnTo>
                      <a:pt x="484" y="406"/>
                    </a:lnTo>
                    <a:lnTo>
                      <a:pt x="507" y="403"/>
                    </a:lnTo>
                    <a:lnTo>
                      <a:pt x="519" y="402"/>
                    </a:lnTo>
                    <a:lnTo>
                      <a:pt x="526" y="404"/>
                    </a:lnTo>
                    <a:lnTo>
                      <a:pt x="530" y="392"/>
                    </a:lnTo>
                    <a:lnTo>
                      <a:pt x="534" y="388"/>
                    </a:lnTo>
                    <a:lnTo>
                      <a:pt x="552" y="393"/>
                    </a:lnTo>
                    <a:lnTo>
                      <a:pt x="571" y="388"/>
                    </a:lnTo>
                    <a:lnTo>
                      <a:pt x="574" y="381"/>
                    </a:lnTo>
                    <a:lnTo>
                      <a:pt x="565" y="349"/>
                    </a:lnTo>
                    <a:lnTo>
                      <a:pt x="572" y="338"/>
                    </a:lnTo>
                    <a:lnTo>
                      <a:pt x="581" y="332"/>
                    </a:lnTo>
                    <a:lnTo>
                      <a:pt x="589" y="320"/>
                    </a:lnTo>
                    <a:lnTo>
                      <a:pt x="593" y="311"/>
                    </a:lnTo>
                    <a:lnTo>
                      <a:pt x="616" y="278"/>
                    </a:lnTo>
                    <a:lnTo>
                      <a:pt x="617" y="277"/>
                    </a:lnTo>
                    <a:lnTo>
                      <a:pt x="617" y="272"/>
                    </a:lnTo>
                    <a:lnTo>
                      <a:pt x="609" y="266"/>
                    </a:lnTo>
                    <a:lnTo>
                      <a:pt x="596" y="255"/>
                    </a:lnTo>
                    <a:lnTo>
                      <a:pt x="595" y="249"/>
                    </a:lnTo>
                    <a:lnTo>
                      <a:pt x="597" y="224"/>
                    </a:lnTo>
                    <a:lnTo>
                      <a:pt x="601" y="214"/>
                    </a:lnTo>
                    <a:lnTo>
                      <a:pt x="613" y="191"/>
                    </a:lnTo>
                    <a:lnTo>
                      <a:pt x="615" y="185"/>
                    </a:lnTo>
                    <a:lnTo>
                      <a:pt x="612" y="179"/>
                    </a:lnTo>
                    <a:lnTo>
                      <a:pt x="609" y="173"/>
                    </a:lnTo>
                    <a:lnTo>
                      <a:pt x="615" y="168"/>
                    </a:lnTo>
                    <a:lnTo>
                      <a:pt x="616" y="148"/>
                    </a:lnTo>
                    <a:lnTo>
                      <a:pt x="620" y="144"/>
                    </a:lnTo>
                    <a:lnTo>
                      <a:pt x="631" y="142"/>
                    </a:lnTo>
                    <a:lnTo>
                      <a:pt x="642" y="138"/>
                    </a:lnTo>
                    <a:lnTo>
                      <a:pt x="655" y="133"/>
                    </a:lnTo>
                    <a:lnTo>
                      <a:pt x="671" y="114"/>
                    </a:lnTo>
                    <a:lnTo>
                      <a:pt x="673" y="104"/>
                    </a:lnTo>
                    <a:lnTo>
                      <a:pt x="666" y="92"/>
                    </a:lnTo>
                    <a:lnTo>
                      <a:pt x="656" y="78"/>
                    </a:lnTo>
                    <a:lnTo>
                      <a:pt x="647" y="76"/>
                    </a:lnTo>
                    <a:lnTo>
                      <a:pt x="641" y="74"/>
                    </a:lnTo>
                    <a:lnTo>
                      <a:pt x="636" y="72"/>
                    </a:lnTo>
                    <a:lnTo>
                      <a:pt x="630" y="67"/>
                    </a:lnTo>
                    <a:lnTo>
                      <a:pt x="628" y="60"/>
                    </a:lnTo>
                    <a:lnTo>
                      <a:pt x="629" y="49"/>
                    </a:lnTo>
                    <a:lnTo>
                      <a:pt x="636" y="34"/>
                    </a:lnTo>
                    <a:lnTo>
                      <a:pt x="633" y="25"/>
                    </a:lnTo>
                    <a:lnTo>
                      <a:pt x="622" y="19"/>
                    </a:lnTo>
                    <a:lnTo>
                      <a:pt x="606" y="12"/>
                    </a:lnTo>
                    <a:lnTo>
                      <a:pt x="584" y="0"/>
                    </a:lnTo>
                    <a:lnTo>
                      <a:pt x="575" y="21"/>
                    </a:lnTo>
                    <a:lnTo>
                      <a:pt x="566" y="50"/>
                    </a:lnTo>
                    <a:lnTo>
                      <a:pt x="555" y="72"/>
                    </a:lnTo>
                    <a:lnTo>
                      <a:pt x="552" y="89"/>
                    </a:lnTo>
                    <a:lnTo>
                      <a:pt x="535" y="154"/>
                    </a:lnTo>
                    <a:lnTo>
                      <a:pt x="517" y="185"/>
                    </a:lnTo>
                    <a:lnTo>
                      <a:pt x="486" y="213"/>
                    </a:lnTo>
                    <a:lnTo>
                      <a:pt x="463" y="224"/>
                    </a:lnTo>
                    <a:lnTo>
                      <a:pt x="448" y="229"/>
                    </a:lnTo>
                    <a:lnTo>
                      <a:pt x="432" y="231"/>
                    </a:lnTo>
                    <a:lnTo>
                      <a:pt x="422" y="236"/>
                    </a:lnTo>
                    <a:lnTo>
                      <a:pt x="392" y="257"/>
                    </a:lnTo>
                    <a:lnTo>
                      <a:pt x="360" y="284"/>
                    </a:lnTo>
                    <a:lnTo>
                      <a:pt x="348" y="319"/>
                    </a:lnTo>
                    <a:lnTo>
                      <a:pt x="336" y="341"/>
                    </a:lnTo>
                    <a:lnTo>
                      <a:pt x="317" y="375"/>
                    </a:lnTo>
                    <a:lnTo>
                      <a:pt x="293" y="404"/>
                    </a:lnTo>
                    <a:lnTo>
                      <a:pt x="261" y="432"/>
                    </a:lnTo>
                    <a:lnTo>
                      <a:pt x="219" y="462"/>
                    </a:lnTo>
                    <a:lnTo>
                      <a:pt x="193" y="479"/>
                    </a:lnTo>
                    <a:lnTo>
                      <a:pt x="164" y="487"/>
                    </a:lnTo>
                    <a:lnTo>
                      <a:pt x="138" y="489"/>
                    </a:lnTo>
                    <a:lnTo>
                      <a:pt x="97" y="518"/>
                    </a:lnTo>
                    <a:lnTo>
                      <a:pt x="54" y="538"/>
                    </a:lnTo>
                    <a:lnTo>
                      <a:pt x="8" y="560"/>
                    </a:lnTo>
                    <a:lnTo>
                      <a:pt x="0" y="562"/>
                    </a:lnTo>
                    <a:lnTo>
                      <a:pt x="0" y="572"/>
                    </a:lnTo>
                    <a:lnTo>
                      <a:pt x="4" y="575"/>
                    </a:lnTo>
                    <a:lnTo>
                      <a:pt x="7" y="580"/>
                    </a:lnTo>
                    <a:lnTo>
                      <a:pt x="9" y="584"/>
                    </a:lnTo>
                    <a:lnTo>
                      <a:pt x="8" y="587"/>
                    </a:lnTo>
                    <a:lnTo>
                      <a:pt x="7" y="594"/>
                    </a:lnTo>
                    <a:lnTo>
                      <a:pt x="8" y="601"/>
                    </a:lnTo>
                    <a:lnTo>
                      <a:pt x="11" y="607"/>
                    </a:lnTo>
                    <a:lnTo>
                      <a:pt x="15" y="620"/>
                    </a:lnTo>
                    <a:lnTo>
                      <a:pt x="14" y="632"/>
                    </a:lnTo>
                    <a:lnTo>
                      <a:pt x="13" y="642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38" name="Freeform 70"/>
              <p:cNvSpPr>
                <a:spLocks noChangeAspect="1"/>
              </p:cNvSpPr>
              <p:nvPr userDrawn="1"/>
            </p:nvSpPr>
            <p:spPr bwMode="auto">
              <a:xfrm>
                <a:off x="1215" y="2633"/>
                <a:ext cx="35" cy="64"/>
              </a:xfrm>
              <a:custGeom>
                <a:avLst/>
                <a:gdLst/>
                <a:ahLst/>
                <a:cxnLst>
                  <a:cxn ang="0">
                    <a:pos x="94" y="129"/>
                  </a:cxn>
                  <a:cxn ang="0">
                    <a:pos x="86" y="140"/>
                  </a:cxn>
                  <a:cxn ang="0">
                    <a:pos x="78" y="154"/>
                  </a:cxn>
                  <a:cxn ang="0">
                    <a:pos x="67" y="167"/>
                  </a:cxn>
                  <a:cxn ang="0">
                    <a:pos x="47" y="181"/>
                  </a:cxn>
                  <a:cxn ang="0">
                    <a:pos x="37" y="189"/>
                  </a:cxn>
                  <a:cxn ang="0">
                    <a:pos x="18" y="192"/>
                  </a:cxn>
                  <a:cxn ang="0">
                    <a:pos x="12" y="190"/>
                  </a:cxn>
                  <a:cxn ang="0">
                    <a:pos x="4" y="179"/>
                  </a:cxn>
                  <a:cxn ang="0">
                    <a:pos x="1" y="168"/>
                  </a:cxn>
                  <a:cxn ang="0">
                    <a:pos x="7" y="155"/>
                  </a:cxn>
                  <a:cxn ang="0">
                    <a:pos x="14" y="146"/>
                  </a:cxn>
                  <a:cxn ang="0">
                    <a:pos x="22" y="138"/>
                  </a:cxn>
                  <a:cxn ang="0">
                    <a:pos x="31" y="131"/>
                  </a:cxn>
                  <a:cxn ang="0">
                    <a:pos x="31" y="124"/>
                  </a:cxn>
                  <a:cxn ang="0">
                    <a:pos x="26" y="121"/>
                  </a:cxn>
                  <a:cxn ang="0">
                    <a:pos x="21" y="121"/>
                  </a:cxn>
                  <a:cxn ang="0">
                    <a:pos x="11" y="128"/>
                  </a:cxn>
                  <a:cxn ang="0">
                    <a:pos x="7" y="133"/>
                  </a:cxn>
                  <a:cxn ang="0">
                    <a:pos x="4" y="131"/>
                  </a:cxn>
                  <a:cxn ang="0">
                    <a:pos x="0" y="121"/>
                  </a:cxn>
                  <a:cxn ang="0">
                    <a:pos x="3" y="109"/>
                  </a:cxn>
                  <a:cxn ang="0">
                    <a:pos x="7" y="94"/>
                  </a:cxn>
                  <a:cxn ang="0">
                    <a:pos x="20" y="73"/>
                  </a:cxn>
                  <a:cxn ang="0">
                    <a:pos x="34" y="53"/>
                  </a:cxn>
                  <a:cxn ang="0">
                    <a:pos x="46" y="37"/>
                  </a:cxn>
                  <a:cxn ang="0">
                    <a:pos x="62" y="19"/>
                  </a:cxn>
                  <a:cxn ang="0">
                    <a:pos x="67" y="9"/>
                  </a:cxn>
                  <a:cxn ang="0">
                    <a:pos x="75" y="6"/>
                  </a:cxn>
                  <a:cxn ang="0">
                    <a:pos x="82" y="1"/>
                  </a:cxn>
                  <a:cxn ang="0">
                    <a:pos x="87" y="0"/>
                  </a:cxn>
                  <a:cxn ang="0">
                    <a:pos x="90" y="2"/>
                  </a:cxn>
                  <a:cxn ang="0">
                    <a:pos x="97" y="13"/>
                  </a:cxn>
                  <a:cxn ang="0">
                    <a:pos x="95" y="23"/>
                  </a:cxn>
                  <a:cxn ang="0">
                    <a:pos x="89" y="43"/>
                  </a:cxn>
                  <a:cxn ang="0">
                    <a:pos x="83" y="63"/>
                  </a:cxn>
                  <a:cxn ang="0">
                    <a:pos x="84" y="70"/>
                  </a:cxn>
                  <a:cxn ang="0">
                    <a:pos x="89" y="76"/>
                  </a:cxn>
                  <a:cxn ang="0">
                    <a:pos x="100" y="84"/>
                  </a:cxn>
                  <a:cxn ang="0">
                    <a:pos x="105" y="96"/>
                  </a:cxn>
                  <a:cxn ang="0">
                    <a:pos x="99" y="121"/>
                  </a:cxn>
                </a:cxnLst>
                <a:rect l="0" t="0" r="r" b="b"/>
                <a:pathLst>
                  <a:path w="105" h="192">
                    <a:moveTo>
                      <a:pt x="99" y="121"/>
                    </a:moveTo>
                    <a:lnTo>
                      <a:pt x="94" y="129"/>
                    </a:lnTo>
                    <a:lnTo>
                      <a:pt x="89" y="135"/>
                    </a:lnTo>
                    <a:lnTo>
                      <a:pt x="86" y="140"/>
                    </a:lnTo>
                    <a:lnTo>
                      <a:pt x="81" y="148"/>
                    </a:lnTo>
                    <a:lnTo>
                      <a:pt x="78" y="154"/>
                    </a:lnTo>
                    <a:lnTo>
                      <a:pt x="73" y="160"/>
                    </a:lnTo>
                    <a:lnTo>
                      <a:pt x="67" y="167"/>
                    </a:lnTo>
                    <a:lnTo>
                      <a:pt x="57" y="175"/>
                    </a:lnTo>
                    <a:lnTo>
                      <a:pt x="47" y="181"/>
                    </a:lnTo>
                    <a:lnTo>
                      <a:pt x="40" y="184"/>
                    </a:lnTo>
                    <a:lnTo>
                      <a:pt x="37" y="189"/>
                    </a:lnTo>
                    <a:lnTo>
                      <a:pt x="25" y="190"/>
                    </a:lnTo>
                    <a:lnTo>
                      <a:pt x="18" y="192"/>
                    </a:lnTo>
                    <a:lnTo>
                      <a:pt x="15" y="192"/>
                    </a:lnTo>
                    <a:lnTo>
                      <a:pt x="12" y="190"/>
                    </a:lnTo>
                    <a:lnTo>
                      <a:pt x="6" y="184"/>
                    </a:lnTo>
                    <a:lnTo>
                      <a:pt x="4" y="179"/>
                    </a:lnTo>
                    <a:lnTo>
                      <a:pt x="1" y="174"/>
                    </a:lnTo>
                    <a:lnTo>
                      <a:pt x="1" y="168"/>
                    </a:lnTo>
                    <a:lnTo>
                      <a:pt x="4" y="162"/>
                    </a:lnTo>
                    <a:lnTo>
                      <a:pt x="7" y="155"/>
                    </a:lnTo>
                    <a:lnTo>
                      <a:pt x="9" y="148"/>
                    </a:lnTo>
                    <a:lnTo>
                      <a:pt x="14" y="146"/>
                    </a:lnTo>
                    <a:lnTo>
                      <a:pt x="17" y="142"/>
                    </a:lnTo>
                    <a:lnTo>
                      <a:pt x="22" y="138"/>
                    </a:lnTo>
                    <a:lnTo>
                      <a:pt x="25" y="135"/>
                    </a:lnTo>
                    <a:lnTo>
                      <a:pt x="31" y="131"/>
                    </a:lnTo>
                    <a:lnTo>
                      <a:pt x="31" y="127"/>
                    </a:lnTo>
                    <a:lnTo>
                      <a:pt x="31" y="124"/>
                    </a:lnTo>
                    <a:lnTo>
                      <a:pt x="30" y="121"/>
                    </a:lnTo>
                    <a:lnTo>
                      <a:pt x="26" y="121"/>
                    </a:lnTo>
                    <a:lnTo>
                      <a:pt x="25" y="121"/>
                    </a:lnTo>
                    <a:lnTo>
                      <a:pt x="21" y="121"/>
                    </a:lnTo>
                    <a:lnTo>
                      <a:pt x="17" y="124"/>
                    </a:lnTo>
                    <a:lnTo>
                      <a:pt x="11" y="128"/>
                    </a:lnTo>
                    <a:lnTo>
                      <a:pt x="8" y="130"/>
                    </a:lnTo>
                    <a:lnTo>
                      <a:pt x="7" y="133"/>
                    </a:lnTo>
                    <a:lnTo>
                      <a:pt x="4" y="133"/>
                    </a:lnTo>
                    <a:lnTo>
                      <a:pt x="4" y="131"/>
                    </a:lnTo>
                    <a:lnTo>
                      <a:pt x="1" y="128"/>
                    </a:lnTo>
                    <a:lnTo>
                      <a:pt x="0" y="121"/>
                    </a:lnTo>
                    <a:lnTo>
                      <a:pt x="0" y="115"/>
                    </a:lnTo>
                    <a:lnTo>
                      <a:pt x="3" y="109"/>
                    </a:lnTo>
                    <a:lnTo>
                      <a:pt x="4" y="101"/>
                    </a:lnTo>
                    <a:lnTo>
                      <a:pt x="7" y="94"/>
                    </a:lnTo>
                    <a:lnTo>
                      <a:pt x="15" y="84"/>
                    </a:lnTo>
                    <a:lnTo>
                      <a:pt x="20" y="73"/>
                    </a:lnTo>
                    <a:lnTo>
                      <a:pt x="26" y="61"/>
                    </a:lnTo>
                    <a:lnTo>
                      <a:pt x="34" y="53"/>
                    </a:lnTo>
                    <a:lnTo>
                      <a:pt x="39" y="46"/>
                    </a:lnTo>
                    <a:lnTo>
                      <a:pt x="46" y="37"/>
                    </a:lnTo>
                    <a:lnTo>
                      <a:pt x="51" y="28"/>
                    </a:lnTo>
                    <a:lnTo>
                      <a:pt x="62" y="19"/>
                    </a:lnTo>
                    <a:lnTo>
                      <a:pt x="64" y="15"/>
                    </a:lnTo>
                    <a:lnTo>
                      <a:pt x="67" y="9"/>
                    </a:lnTo>
                    <a:lnTo>
                      <a:pt x="72" y="8"/>
                    </a:lnTo>
                    <a:lnTo>
                      <a:pt x="75" y="6"/>
                    </a:lnTo>
                    <a:lnTo>
                      <a:pt x="79" y="4"/>
                    </a:lnTo>
                    <a:lnTo>
                      <a:pt x="82" y="1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9" y="2"/>
                    </a:lnTo>
                    <a:lnTo>
                      <a:pt x="90" y="2"/>
                    </a:lnTo>
                    <a:lnTo>
                      <a:pt x="94" y="7"/>
                    </a:lnTo>
                    <a:lnTo>
                      <a:pt x="97" y="13"/>
                    </a:lnTo>
                    <a:lnTo>
                      <a:pt x="97" y="17"/>
                    </a:lnTo>
                    <a:lnTo>
                      <a:pt x="95" y="23"/>
                    </a:lnTo>
                    <a:lnTo>
                      <a:pt x="92" y="31"/>
                    </a:lnTo>
                    <a:lnTo>
                      <a:pt x="89" y="43"/>
                    </a:lnTo>
                    <a:lnTo>
                      <a:pt x="87" y="50"/>
                    </a:lnTo>
                    <a:lnTo>
                      <a:pt x="83" y="63"/>
                    </a:lnTo>
                    <a:lnTo>
                      <a:pt x="83" y="67"/>
                    </a:lnTo>
                    <a:lnTo>
                      <a:pt x="84" y="70"/>
                    </a:lnTo>
                    <a:lnTo>
                      <a:pt x="84" y="74"/>
                    </a:lnTo>
                    <a:lnTo>
                      <a:pt x="89" y="76"/>
                    </a:lnTo>
                    <a:lnTo>
                      <a:pt x="96" y="82"/>
                    </a:lnTo>
                    <a:lnTo>
                      <a:pt x="100" y="84"/>
                    </a:lnTo>
                    <a:lnTo>
                      <a:pt x="105" y="88"/>
                    </a:lnTo>
                    <a:lnTo>
                      <a:pt x="105" y="96"/>
                    </a:lnTo>
                    <a:lnTo>
                      <a:pt x="100" y="105"/>
                    </a:lnTo>
                    <a:lnTo>
                      <a:pt x="99" y="121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39" name="Freeform 71"/>
              <p:cNvSpPr>
                <a:spLocks noChangeAspect="1"/>
              </p:cNvSpPr>
              <p:nvPr userDrawn="1"/>
            </p:nvSpPr>
            <p:spPr bwMode="auto">
              <a:xfrm>
                <a:off x="1372" y="2893"/>
                <a:ext cx="116" cy="139"/>
              </a:xfrm>
              <a:custGeom>
                <a:avLst/>
                <a:gdLst/>
                <a:ahLst/>
                <a:cxnLst>
                  <a:cxn ang="0">
                    <a:pos x="42" y="144"/>
                  </a:cxn>
                  <a:cxn ang="0">
                    <a:pos x="49" y="127"/>
                  </a:cxn>
                  <a:cxn ang="0">
                    <a:pos x="38" y="102"/>
                  </a:cxn>
                  <a:cxn ang="0">
                    <a:pos x="46" y="85"/>
                  </a:cxn>
                  <a:cxn ang="0">
                    <a:pos x="35" y="57"/>
                  </a:cxn>
                  <a:cxn ang="0">
                    <a:pos x="25" y="34"/>
                  </a:cxn>
                  <a:cxn ang="0">
                    <a:pos x="15" y="3"/>
                  </a:cxn>
                  <a:cxn ang="0">
                    <a:pos x="35" y="16"/>
                  </a:cxn>
                  <a:cxn ang="0">
                    <a:pos x="56" y="43"/>
                  </a:cxn>
                  <a:cxn ang="0">
                    <a:pos x="81" y="61"/>
                  </a:cxn>
                  <a:cxn ang="0">
                    <a:pos x="104" y="79"/>
                  </a:cxn>
                  <a:cxn ang="0">
                    <a:pos x="120" y="84"/>
                  </a:cxn>
                  <a:cxn ang="0">
                    <a:pos x="138" y="86"/>
                  </a:cxn>
                  <a:cxn ang="0">
                    <a:pos x="153" y="81"/>
                  </a:cxn>
                  <a:cxn ang="0">
                    <a:pos x="177" y="71"/>
                  </a:cxn>
                  <a:cxn ang="0">
                    <a:pos x="203" y="55"/>
                  </a:cxn>
                  <a:cxn ang="0">
                    <a:pos x="230" y="55"/>
                  </a:cxn>
                  <a:cxn ang="0">
                    <a:pos x="244" y="63"/>
                  </a:cxn>
                  <a:cxn ang="0">
                    <a:pos x="250" y="77"/>
                  </a:cxn>
                  <a:cxn ang="0">
                    <a:pos x="271" y="78"/>
                  </a:cxn>
                  <a:cxn ang="0">
                    <a:pos x="301" y="82"/>
                  </a:cxn>
                  <a:cxn ang="0">
                    <a:pos x="308" y="107"/>
                  </a:cxn>
                  <a:cxn ang="0">
                    <a:pos x="325" y="119"/>
                  </a:cxn>
                  <a:cxn ang="0">
                    <a:pos x="332" y="118"/>
                  </a:cxn>
                  <a:cxn ang="0">
                    <a:pos x="348" y="117"/>
                  </a:cxn>
                  <a:cxn ang="0">
                    <a:pos x="340" y="130"/>
                  </a:cxn>
                  <a:cxn ang="0">
                    <a:pos x="269" y="148"/>
                  </a:cxn>
                  <a:cxn ang="0">
                    <a:pos x="204" y="222"/>
                  </a:cxn>
                  <a:cxn ang="0">
                    <a:pos x="204" y="263"/>
                  </a:cxn>
                  <a:cxn ang="0">
                    <a:pos x="190" y="325"/>
                  </a:cxn>
                  <a:cxn ang="0">
                    <a:pos x="155" y="343"/>
                  </a:cxn>
                  <a:cxn ang="0">
                    <a:pos x="113" y="358"/>
                  </a:cxn>
                  <a:cxn ang="0">
                    <a:pos x="71" y="390"/>
                  </a:cxn>
                  <a:cxn ang="0">
                    <a:pos x="53" y="417"/>
                  </a:cxn>
                  <a:cxn ang="0">
                    <a:pos x="14" y="406"/>
                  </a:cxn>
                  <a:cxn ang="0">
                    <a:pos x="22" y="379"/>
                  </a:cxn>
                  <a:cxn ang="0">
                    <a:pos x="21" y="359"/>
                  </a:cxn>
                  <a:cxn ang="0">
                    <a:pos x="21" y="315"/>
                  </a:cxn>
                  <a:cxn ang="0">
                    <a:pos x="33" y="304"/>
                  </a:cxn>
                  <a:cxn ang="0">
                    <a:pos x="37" y="292"/>
                  </a:cxn>
                  <a:cxn ang="0">
                    <a:pos x="16" y="277"/>
                  </a:cxn>
                  <a:cxn ang="0">
                    <a:pos x="23" y="263"/>
                  </a:cxn>
                  <a:cxn ang="0">
                    <a:pos x="47" y="239"/>
                  </a:cxn>
                  <a:cxn ang="0">
                    <a:pos x="87" y="202"/>
                  </a:cxn>
                  <a:cxn ang="0">
                    <a:pos x="108" y="177"/>
                  </a:cxn>
                  <a:cxn ang="0">
                    <a:pos x="73" y="149"/>
                  </a:cxn>
                  <a:cxn ang="0">
                    <a:pos x="46" y="156"/>
                  </a:cxn>
                </a:cxnLst>
                <a:rect l="0" t="0" r="r" b="b"/>
                <a:pathLst>
                  <a:path w="349" h="417">
                    <a:moveTo>
                      <a:pt x="44" y="156"/>
                    </a:moveTo>
                    <a:lnTo>
                      <a:pt x="42" y="144"/>
                    </a:lnTo>
                    <a:lnTo>
                      <a:pt x="49" y="135"/>
                    </a:lnTo>
                    <a:lnTo>
                      <a:pt x="49" y="127"/>
                    </a:lnTo>
                    <a:lnTo>
                      <a:pt x="41" y="114"/>
                    </a:lnTo>
                    <a:lnTo>
                      <a:pt x="38" y="102"/>
                    </a:lnTo>
                    <a:lnTo>
                      <a:pt x="47" y="95"/>
                    </a:lnTo>
                    <a:lnTo>
                      <a:pt x="46" y="85"/>
                    </a:lnTo>
                    <a:lnTo>
                      <a:pt x="41" y="74"/>
                    </a:lnTo>
                    <a:lnTo>
                      <a:pt x="35" y="57"/>
                    </a:lnTo>
                    <a:lnTo>
                      <a:pt x="28" y="43"/>
                    </a:lnTo>
                    <a:lnTo>
                      <a:pt x="25" y="34"/>
                    </a:lnTo>
                    <a:lnTo>
                      <a:pt x="20" y="26"/>
                    </a:lnTo>
                    <a:lnTo>
                      <a:pt x="15" y="3"/>
                    </a:lnTo>
                    <a:lnTo>
                      <a:pt x="24" y="0"/>
                    </a:lnTo>
                    <a:lnTo>
                      <a:pt x="35" y="16"/>
                    </a:lnTo>
                    <a:lnTo>
                      <a:pt x="44" y="27"/>
                    </a:lnTo>
                    <a:lnTo>
                      <a:pt x="56" y="43"/>
                    </a:lnTo>
                    <a:lnTo>
                      <a:pt x="69" y="54"/>
                    </a:lnTo>
                    <a:lnTo>
                      <a:pt x="81" y="61"/>
                    </a:lnTo>
                    <a:lnTo>
                      <a:pt x="91" y="68"/>
                    </a:lnTo>
                    <a:lnTo>
                      <a:pt x="104" y="79"/>
                    </a:lnTo>
                    <a:lnTo>
                      <a:pt x="114" y="82"/>
                    </a:lnTo>
                    <a:lnTo>
                      <a:pt x="120" y="84"/>
                    </a:lnTo>
                    <a:lnTo>
                      <a:pt x="128" y="83"/>
                    </a:lnTo>
                    <a:lnTo>
                      <a:pt x="138" y="86"/>
                    </a:lnTo>
                    <a:lnTo>
                      <a:pt x="147" y="84"/>
                    </a:lnTo>
                    <a:lnTo>
                      <a:pt x="153" y="81"/>
                    </a:lnTo>
                    <a:lnTo>
                      <a:pt x="163" y="76"/>
                    </a:lnTo>
                    <a:lnTo>
                      <a:pt x="177" y="71"/>
                    </a:lnTo>
                    <a:lnTo>
                      <a:pt x="193" y="56"/>
                    </a:lnTo>
                    <a:lnTo>
                      <a:pt x="203" y="55"/>
                    </a:lnTo>
                    <a:lnTo>
                      <a:pt x="217" y="64"/>
                    </a:lnTo>
                    <a:lnTo>
                      <a:pt x="230" y="55"/>
                    </a:lnTo>
                    <a:lnTo>
                      <a:pt x="238" y="56"/>
                    </a:lnTo>
                    <a:lnTo>
                      <a:pt x="244" y="63"/>
                    </a:lnTo>
                    <a:lnTo>
                      <a:pt x="246" y="73"/>
                    </a:lnTo>
                    <a:lnTo>
                      <a:pt x="250" y="77"/>
                    </a:lnTo>
                    <a:lnTo>
                      <a:pt x="256" y="79"/>
                    </a:lnTo>
                    <a:lnTo>
                      <a:pt x="271" y="78"/>
                    </a:lnTo>
                    <a:lnTo>
                      <a:pt x="293" y="78"/>
                    </a:lnTo>
                    <a:lnTo>
                      <a:pt x="301" y="82"/>
                    </a:lnTo>
                    <a:lnTo>
                      <a:pt x="304" y="90"/>
                    </a:lnTo>
                    <a:lnTo>
                      <a:pt x="308" y="107"/>
                    </a:lnTo>
                    <a:lnTo>
                      <a:pt x="313" y="116"/>
                    </a:lnTo>
                    <a:lnTo>
                      <a:pt x="325" y="119"/>
                    </a:lnTo>
                    <a:lnTo>
                      <a:pt x="327" y="121"/>
                    </a:lnTo>
                    <a:lnTo>
                      <a:pt x="332" y="118"/>
                    </a:lnTo>
                    <a:lnTo>
                      <a:pt x="343" y="111"/>
                    </a:lnTo>
                    <a:lnTo>
                      <a:pt x="348" y="117"/>
                    </a:lnTo>
                    <a:lnTo>
                      <a:pt x="349" y="125"/>
                    </a:lnTo>
                    <a:lnTo>
                      <a:pt x="340" y="130"/>
                    </a:lnTo>
                    <a:lnTo>
                      <a:pt x="282" y="142"/>
                    </a:lnTo>
                    <a:lnTo>
                      <a:pt x="269" y="148"/>
                    </a:lnTo>
                    <a:lnTo>
                      <a:pt x="245" y="169"/>
                    </a:lnTo>
                    <a:lnTo>
                      <a:pt x="204" y="222"/>
                    </a:lnTo>
                    <a:lnTo>
                      <a:pt x="201" y="240"/>
                    </a:lnTo>
                    <a:lnTo>
                      <a:pt x="204" y="263"/>
                    </a:lnTo>
                    <a:lnTo>
                      <a:pt x="202" y="307"/>
                    </a:lnTo>
                    <a:lnTo>
                      <a:pt x="190" y="325"/>
                    </a:lnTo>
                    <a:lnTo>
                      <a:pt x="170" y="334"/>
                    </a:lnTo>
                    <a:lnTo>
                      <a:pt x="155" y="343"/>
                    </a:lnTo>
                    <a:lnTo>
                      <a:pt x="129" y="354"/>
                    </a:lnTo>
                    <a:lnTo>
                      <a:pt x="113" y="358"/>
                    </a:lnTo>
                    <a:lnTo>
                      <a:pt x="77" y="381"/>
                    </a:lnTo>
                    <a:lnTo>
                      <a:pt x="71" y="390"/>
                    </a:lnTo>
                    <a:lnTo>
                      <a:pt x="65" y="411"/>
                    </a:lnTo>
                    <a:lnTo>
                      <a:pt x="53" y="417"/>
                    </a:lnTo>
                    <a:lnTo>
                      <a:pt x="38" y="417"/>
                    </a:lnTo>
                    <a:lnTo>
                      <a:pt x="14" y="406"/>
                    </a:lnTo>
                    <a:lnTo>
                      <a:pt x="0" y="388"/>
                    </a:lnTo>
                    <a:lnTo>
                      <a:pt x="22" y="379"/>
                    </a:lnTo>
                    <a:lnTo>
                      <a:pt x="23" y="374"/>
                    </a:lnTo>
                    <a:lnTo>
                      <a:pt x="21" y="359"/>
                    </a:lnTo>
                    <a:lnTo>
                      <a:pt x="21" y="331"/>
                    </a:lnTo>
                    <a:lnTo>
                      <a:pt x="21" y="315"/>
                    </a:lnTo>
                    <a:lnTo>
                      <a:pt x="31" y="309"/>
                    </a:lnTo>
                    <a:lnTo>
                      <a:pt x="33" y="304"/>
                    </a:lnTo>
                    <a:lnTo>
                      <a:pt x="38" y="295"/>
                    </a:lnTo>
                    <a:lnTo>
                      <a:pt x="37" y="292"/>
                    </a:lnTo>
                    <a:lnTo>
                      <a:pt x="23" y="282"/>
                    </a:lnTo>
                    <a:lnTo>
                      <a:pt x="16" y="277"/>
                    </a:lnTo>
                    <a:lnTo>
                      <a:pt x="15" y="266"/>
                    </a:lnTo>
                    <a:lnTo>
                      <a:pt x="23" y="263"/>
                    </a:lnTo>
                    <a:lnTo>
                      <a:pt x="40" y="256"/>
                    </a:lnTo>
                    <a:lnTo>
                      <a:pt x="47" y="239"/>
                    </a:lnTo>
                    <a:lnTo>
                      <a:pt x="60" y="223"/>
                    </a:lnTo>
                    <a:lnTo>
                      <a:pt x="87" y="202"/>
                    </a:lnTo>
                    <a:lnTo>
                      <a:pt x="102" y="184"/>
                    </a:lnTo>
                    <a:lnTo>
                      <a:pt x="108" y="177"/>
                    </a:lnTo>
                    <a:lnTo>
                      <a:pt x="106" y="170"/>
                    </a:lnTo>
                    <a:lnTo>
                      <a:pt x="73" y="149"/>
                    </a:lnTo>
                    <a:lnTo>
                      <a:pt x="54" y="158"/>
                    </a:lnTo>
                    <a:lnTo>
                      <a:pt x="46" y="156"/>
                    </a:lnTo>
                    <a:lnTo>
                      <a:pt x="44" y="156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40" name="Freeform 72"/>
              <p:cNvSpPr>
                <a:spLocks noChangeAspect="1"/>
              </p:cNvSpPr>
              <p:nvPr userDrawn="1"/>
            </p:nvSpPr>
            <p:spPr bwMode="auto">
              <a:xfrm>
                <a:off x="1292" y="2917"/>
                <a:ext cx="96" cy="44"/>
              </a:xfrm>
              <a:custGeom>
                <a:avLst/>
                <a:gdLst/>
                <a:ahLst/>
                <a:cxnLst>
                  <a:cxn ang="0">
                    <a:pos x="256" y="92"/>
                  </a:cxn>
                  <a:cxn ang="0">
                    <a:pos x="285" y="85"/>
                  </a:cxn>
                  <a:cxn ang="0">
                    <a:pos x="290" y="64"/>
                  </a:cxn>
                  <a:cxn ang="0">
                    <a:pos x="282" y="43"/>
                  </a:cxn>
                  <a:cxn ang="0">
                    <a:pos x="272" y="30"/>
                  </a:cxn>
                  <a:cxn ang="0">
                    <a:pos x="252" y="28"/>
                  </a:cxn>
                  <a:cxn ang="0">
                    <a:pos x="232" y="35"/>
                  </a:cxn>
                  <a:cxn ang="0">
                    <a:pos x="199" y="44"/>
                  </a:cxn>
                  <a:cxn ang="0">
                    <a:pos x="183" y="28"/>
                  </a:cxn>
                  <a:cxn ang="0">
                    <a:pos x="176" y="28"/>
                  </a:cxn>
                  <a:cxn ang="0">
                    <a:pos x="171" y="33"/>
                  </a:cxn>
                  <a:cxn ang="0">
                    <a:pos x="159" y="37"/>
                  </a:cxn>
                  <a:cxn ang="0">
                    <a:pos x="143" y="38"/>
                  </a:cxn>
                  <a:cxn ang="0">
                    <a:pos x="133" y="25"/>
                  </a:cxn>
                  <a:cxn ang="0">
                    <a:pos x="122" y="18"/>
                  </a:cxn>
                  <a:cxn ang="0">
                    <a:pos x="87" y="12"/>
                  </a:cxn>
                  <a:cxn ang="0">
                    <a:pos x="60" y="4"/>
                  </a:cxn>
                  <a:cxn ang="0">
                    <a:pos x="23" y="11"/>
                  </a:cxn>
                  <a:cxn ang="0">
                    <a:pos x="11" y="25"/>
                  </a:cxn>
                  <a:cxn ang="0">
                    <a:pos x="36" y="66"/>
                  </a:cxn>
                  <a:cxn ang="0">
                    <a:pos x="63" y="82"/>
                  </a:cxn>
                  <a:cxn ang="0">
                    <a:pos x="73" y="87"/>
                  </a:cxn>
                  <a:cxn ang="0">
                    <a:pos x="83" y="90"/>
                  </a:cxn>
                  <a:cxn ang="0">
                    <a:pos x="100" y="93"/>
                  </a:cxn>
                  <a:cxn ang="0">
                    <a:pos x="117" y="92"/>
                  </a:cxn>
                  <a:cxn ang="0">
                    <a:pos x="133" y="99"/>
                  </a:cxn>
                  <a:cxn ang="0">
                    <a:pos x="142" y="120"/>
                  </a:cxn>
                  <a:cxn ang="0">
                    <a:pos x="153" y="132"/>
                  </a:cxn>
                  <a:cxn ang="0">
                    <a:pos x="157" y="118"/>
                  </a:cxn>
                  <a:cxn ang="0">
                    <a:pos x="154" y="107"/>
                  </a:cxn>
                  <a:cxn ang="0">
                    <a:pos x="153" y="94"/>
                  </a:cxn>
                  <a:cxn ang="0">
                    <a:pos x="162" y="96"/>
                  </a:cxn>
                  <a:cxn ang="0">
                    <a:pos x="172" y="90"/>
                  </a:cxn>
                  <a:cxn ang="0">
                    <a:pos x="184" y="86"/>
                  </a:cxn>
                  <a:cxn ang="0">
                    <a:pos x="197" y="95"/>
                  </a:cxn>
                  <a:cxn ang="0">
                    <a:pos x="225" y="105"/>
                  </a:cxn>
                  <a:cxn ang="0">
                    <a:pos x="245" y="116"/>
                  </a:cxn>
                </a:cxnLst>
                <a:rect l="0" t="0" r="r" b="b"/>
                <a:pathLst>
                  <a:path w="290" h="132">
                    <a:moveTo>
                      <a:pt x="245" y="116"/>
                    </a:moveTo>
                    <a:lnTo>
                      <a:pt x="256" y="92"/>
                    </a:lnTo>
                    <a:lnTo>
                      <a:pt x="274" y="85"/>
                    </a:lnTo>
                    <a:lnTo>
                      <a:pt x="285" y="85"/>
                    </a:lnTo>
                    <a:lnTo>
                      <a:pt x="283" y="73"/>
                    </a:lnTo>
                    <a:lnTo>
                      <a:pt x="290" y="64"/>
                    </a:lnTo>
                    <a:lnTo>
                      <a:pt x="290" y="56"/>
                    </a:lnTo>
                    <a:lnTo>
                      <a:pt x="282" y="43"/>
                    </a:lnTo>
                    <a:lnTo>
                      <a:pt x="279" y="31"/>
                    </a:lnTo>
                    <a:lnTo>
                      <a:pt x="272" y="30"/>
                    </a:lnTo>
                    <a:lnTo>
                      <a:pt x="257" y="27"/>
                    </a:lnTo>
                    <a:lnTo>
                      <a:pt x="252" y="28"/>
                    </a:lnTo>
                    <a:lnTo>
                      <a:pt x="247" y="34"/>
                    </a:lnTo>
                    <a:lnTo>
                      <a:pt x="232" y="35"/>
                    </a:lnTo>
                    <a:lnTo>
                      <a:pt x="221" y="31"/>
                    </a:lnTo>
                    <a:lnTo>
                      <a:pt x="199" y="44"/>
                    </a:lnTo>
                    <a:lnTo>
                      <a:pt x="183" y="38"/>
                    </a:lnTo>
                    <a:lnTo>
                      <a:pt x="183" y="28"/>
                    </a:lnTo>
                    <a:lnTo>
                      <a:pt x="181" y="24"/>
                    </a:lnTo>
                    <a:lnTo>
                      <a:pt x="176" y="28"/>
                    </a:lnTo>
                    <a:lnTo>
                      <a:pt x="172" y="30"/>
                    </a:lnTo>
                    <a:lnTo>
                      <a:pt x="171" y="33"/>
                    </a:lnTo>
                    <a:lnTo>
                      <a:pt x="169" y="36"/>
                    </a:lnTo>
                    <a:lnTo>
                      <a:pt x="159" y="37"/>
                    </a:lnTo>
                    <a:lnTo>
                      <a:pt x="151" y="39"/>
                    </a:lnTo>
                    <a:lnTo>
                      <a:pt x="143" y="38"/>
                    </a:lnTo>
                    <a:lnTo>
                      <a:pt x="137" y="32"/>
                    </a:lnTo>
                    <a:lnTo>
                      <a:pt x="133" y="25"/>
                    </a:lnTo>
                    <a:lnTo>
                      <a:pt x="124" y="24"/>
                    </a:lnTo>
                    <a:lnTo>
                      <a:pt x="122" y="18"/>
                    </a:lnTo>
                    <a:lnTo>
                      <a:pt x="104" y="19"/>
                    </a:lnTo>
                    <a:lnTo>
                      <a:pt x="87" y="12"/>
                    </a:lnTo>
                    <a:lnTo>
                      <a:pt x="68" y="13"/>
                    </a:lnTo>
                    <a:lnTo>
                      <a:pt x="60" y="4"/>
                    </a:lnTo>
                    <a:lnTo>
                      <a:pt x="48" y="0"/>
                    </a:lnTo>
                    <a:lnTo>
                      <a:pt x="23" y="11"/>
                    </a:lnTo>
                    <a:lnTo>
                      <a:pt x="0" y="9"/>
                    </a:lnTo>
                    <a:lnTo>
                      <a:pt x="11" y="25"/>
                    </a:lnTo>
                    <a:lnTo>
                      <a:pt x="19" y="49"/>
                    </a:lnTo>
                    <a:lnTo>
                      <a:pt x="36" y="66"/>
                    </a:lnTo>
                    <a:lnTo>
                      <a:pt x="55" y="76"/>
                    </a:lnTo>
                    <a:lnTo>
                      <a:pt x="63" y="82"/>
                    </a:lnTo>
                    <a:lnTo>
                      <a:pt x="67" y="86"/>
                    </a:lnTo>
                    <a:lnTo>
                      <a:pt x="73" y="87"/>
                    </a:lnTo>
                    <a:lnTo>
                      <a:pt x="77" y="87"/>
                    </a:lnTo>
                    <a:lnTo>
                      <a:pt x="83" y="90"/>
                    </a:lnTo>
                    <a:lnTo>
                      <a:pt x="91" y="93"/>
                    </a:lnTo>
                    <a:lnTo>
                      <a:pt x="100" y="93"/>
                    </a:lnTo>
                    <a:lnTo>
                      <a:pt x="110" y="91"/>
                    </a:lnTo>
                    <a:lnTo>
                      <a:pt x="117" y="92"/>
                    </a:lnTo>
                    <a:lnTo>
                      <a:pt x="125" y="95"/>
                    </a:lnTo>
                    <a:lnTo>
                      <a:pt x="133" y="99"/>
                    </a:lnTo>
                    <a:lnTo>
                      <a:pt x="138" y="111"/>
                    </a:lnTo>
                    <a:lnTo>
                      <a:pt x="142" y="120"/>
                    </a:lnTo>
                    <a:lnTo>
                      <a:pt x="146" y="126"/>
                    </a:lnTo>
                    <a:lnTo>
                      <a:pt x="153" y="132"/>
                    </a:lnTo>
                    <a:lnTo>
                      <a:pt x="154" y="127"/>
                    </a:lnTo>
                    <a:lnTo>
                      <a:pt x="157" y="118"/>
                    </a:lnTo>
                    <a:lnTo>
                      <a:pt x="158" y="114"/>
                    </a:lnTo>
                    <a:lnTo>
                      <a:pt x="154" y="107"/>
                    </a:lnTo>
                    <a:lnTo>
                      <a:pt x="153" y="98"/>
                    </a:lnTo>
                    <a:lnTo>
                      <a:pt x="153" y="94"/>
                    </a:lnTo>
                    <a:lnTo>
                      <a:pt x="155" y="93"/>
                    </a:lnTo>
                    <a:lnTo>
                      <a:pt x="162" y="96"/>
                    </a:lnTo>
                    <a:lnTo>
                      <a:pt x="166" y="92"/>
                    </a:lnTo>
                    <a:lnTo>
                      <a:pt x="172" y="90"/>
                    </a:lnTo>
                    <a:lnTo>
                      <a:pt x="180" y="86"/>
                    </a:lnTo>
                    <a:lnTo>
                      <a:pt x="184" y="86"/>
                    </a:lnTo>
                    <a:lnTo>
                      <a:pt x="192" y="93"/>
                    </a:lnTo>
                    <a:lnTo>
                      <a:pt x="197" y="95"/>
                    </a:lnTo>
                    <a:lnTo>
                      <a:pt x="211" y="91"/>
                    </a:lnTo>
                    <a:lnTo>
                      <a:pt x="225" y="105"/>
                    </a:lnTo>
                    <a:lnTo>
                      <a:pt x="235" y="112"/>
                    </a:lnTo>
                    <a:lnTo>
                      <a:pt x="245" y="116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41" name="Freeform 73"/>
              <p:cNvSpPr>
                <a:spLocks noChangeAspect="1"/>
              </p:cNvSpPr>
              <p:nvPr userDrawn="1"/>
            </p:nvSpPr>
            <p:spPr bwMode="auto">
              <a:xfrm>
                <a:off x="1330" y="3039"/>
                <a:ext cx="17" cy="16"/>
              </a:xfrm>
              <a:custGeom>
                <a:avLst/>
                <a:gdLst/>
                <a:ahLst/>
                <a:cxnLst>
                  <a:cxn ang="0">
                    <a:pos x="44" y="14"/>
                  </a:cxn>
                  <a:cxn ang="0">
                    <a:pos x="48" y="16"/>
                  </a:cxn>
                  <a:cxn ang="0">
                    <a:pos x="51" y="18"/>
                  </a:cxn>
                  <a:cxn ang="0">
                    <a:pos x="50" y="21"/>
                  </a:cxn>
                  <a:cxn ang="0">
                    <a:pos x="48" y="25"/>
                  </a:cxn>
                  <a:cxn ang="0">
                    <a:pos x="44" y="31"/>
                  </a:cxn>
                  <a:cxn ang="0">
                    <a:pos x="39" y="36"/>
                  </a:cxn>
                  <a:cxn ang="0">
                    <a:pos x="28" y="42"/>
                  </a:cxn>
                  <a:cxn ang="0">
                    <a:pos x="22" y="47"/>
                  </a:cxn>
                  <a:cxn ang="0">
                    <a:pos x="19" y="46"/>
                  </a:cxn>
                  <a:cxn ang="0">
                    <a:pos x="14" y="45"/>
                  </a:cxn>
                  <a:cxn ang="0">
                    <a:pos x="7" y="43"/>
                  </a:cxn>
                  <a:cxn ang="0">
                    <a:pos x="6" y="38"/>
                  </a:cxn>
                  <a:cxn ang="0">
                    <a:pos x="3" y="33"/>
                  </a:cxn>
                  <a:cxn ang="0">
                    <a:pos x="0" y="23"/>
                  </a:cxn>
                  <a:cxn ang="0">
                    <a:pos x="1" y="17"/>
                  </a:cxn>
                  <a:cxn ang="0">
                    <a:pos x="4" y="11"/>
                  </a:cxn>
                  <a:cxn ang="0">
                    <a:pos x="6" y="9"/>
                  </a:cxn>
                  <a:cxn ang="0">
                    <a:pos x="9" y="2"/>
                  </a:cxn>
                  <a:cxn ang="0">
                    <a:pos x="14" y="1"/>
                  </a:cxn>
                  <a:cxn ang="0">
                    <a:pos x="23" y="0"/>
                  </a:cxn>
                  <a:cxn ang="0">
                    <a:pos x="26" y="3"/>
                  </a:cxn>
                  <a:cxn ang="0">
                    <a:pos x="34" y="8"/>
                  </a:cxn>
                  <a:cxn ang="0">
                    <a:pos x="44" y="14"/>
                  </a:cxn>
                </a:cxnLst>
                <a:rect l="0" t="0" r="r" b="b"/>
                <a:pathLst>
                  <a:path w="51" h="47">
                    <a:moveTo>
                      <a:pt x="44" y="14"/>
                    </a:moveTo>
                    <a:lnTo>
                      <a:pt x="48" y="16"/>
                    </a:lnTo>
                    <a:lnTo>
                      <a:pt x="51" y="18"/>
                    </a:lnTo>
                    <a:lnTo>
                      <a:pt x="50" y="21"/>
                    </a:lnTo>
                    <a:lnTo>
                      <a:pt x="48" y="25"/>
                    </a:lnTo>
                    <a:lnTo>
                      <a:pt x="44" y="31"/>
                    </a:lnTo>
                    <a:lnTo>
                      <a:pt x="39" y="36"/>
                    </a:lnTo>
                    <a:lnTo>
                      <a:pt x="28" y="42"/>
                    </a:lnTo>
                    <a:lnTo>
                      <a:pt x="22" y="47"/>
                    </a:lnTo>
                    <a:lnTo>
                      <a:pt x="19" y="46"/>
                    </a:lnTo>
                    <a:lnTo>
                      <a:pt x="14" y="45"/>
                    </a:lnTo>
                    <a:lnTo>
                      <a:pt x="7" y="43"/>
                    </a:lnTo>
                    <a:lnTo>
                      <a:pt x="6" y="38"/>
                    </a:lnTo>
                    <a:lnTo>
                      <a:pt x="3" y="33"/>
                    </a:lnTo>
                    <a:lnTo>
                      <a:pt x="0" y="23"/>
                    </a:lnTo>
                    <a:lnTo>
                      <a:pt x="1" y="17"/>
                    </a:lnTo>
                    <a:lnTo>
                      <a:pt x="4" y="11"/>
                    </a:lnTo>
                    <a:lnTo>
                      <a:pt x="6" y="9"/>
                    </a:lnTo>
                    <a:lnTo>
                      <a:pt x="9" y="2"/>
                    </a:lnTo>
                    <a:lnTo>
                      <a:pt x="14" y="1"/>
                    </a:lnTo>
                    <a:lnTo>
                      <a:pt x="23" y="0"/>
                    </a:lnTo>
                    <a:lnTo>
                      <a:pt x="26" y="3"/>
                    </a:lnTo>
                    <a:lnTo>
                      <a:pt x="34" y="8"/>
                    </a:lnTo>
                    <a:lnTo>
                      <a:pt x="44" y="14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42" name="Freeform 74"/>
              <p:cNvSpPr>
                <a:spLocks noChangeAspect="1"/>
              </p:cNvSpPr>
              <p:nvPr userDrawn="1"/>
            </p:nvSpPr>
            <p:spPr bwMode="auto">
              <a:xfrm>
                <a:off x="1371" y="3229"/>
                <a:ext cx="15" cy="15"/>
              </a:xfrm>
              <a:custGeom>
                <a:avLst/>
                <a:gdLst/>
                <a:ahLst/>
                <a:cxnLst>
                  <a:cxn ang="0">
                    <a:pos x="34" y="14"/>
                  </a:cxn>
                  <a:cxn ang="0">
                    <a:pos x="36" y="16"/>
                  </a:cxn>
                  <a:cxn ang="0">
                    <a:pos x="39" y="20"/>
                  </a:cxn>
                  <a:cxn ang="0">
                    <a:pos x="42" y="24"/>
                  </a:cxn>
                  <a:cxn ang="0">
                    <a:pos x="45" y="28"/>
                  </a:cxn>
                  <a:cxn ang="0">
                    <a:pos x="46" y="30"/>
                  </a:cxn>
                  <a:cxn ang="0">
                    <a:pos x="46" y="31"/>
                  </a:cxn>
                  <a:cxn ang="0">
                    <a:pos x="45" y="35"/>
                  </a:cxn>
                  <a:cxn ang="0">
                    <a:pos x="44" y="39"/>
                  </a:cxn>
                  <a:cxn ang="0">
                    <a:pos x="43" y="40"/>
                  </a:cxn>
                  <a:cxn ang="0">
                    <a:pos x="40" y="41"/>
                  </a:cxn>
                  <a:cxn ang="0">
                    <a:pos x="34" y="43"/>
                  </a:cxn>
                  <a:cxn ang="0">
                    <a:pos x="29" y="44"/>
                  </a:cxn>
                  <a:cxn ang="0">
                    <a:pos x="26" y="43"/>
                  </a:cxn>
                  <a:cxn ang="0">
                    <a:pos x="21" y="40"/>
                  </a:cxn>
                  <a:cxn ang="0">
                    <a:pos x="16" y="36"/>
                  </a:cxn>
                  <a:cxn ang="0">
                    <a:pos x="12" y="33"/>
                  </a:cxn>
                  <a:cxn ang="0">
                    <a:pos x="7" y="27"/>
                  </a:cxn>
                  <a:cxn ang="0">
                    <a:pos x="2" y="23"/>
                  </a:cxn>
                  <a:cxn ang="0">
                    <a:pos x="0" y="20"/>
                  </a:cxn>
                  <a:cxn ang="0">
                    <a:pos x="0" y="18"/>
                  </a:cxn>
                  <a:cxn ang="0">
                    <a:pos x="1" y="13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3" y="6"/>
                  </a:cxn>
                  <a:cxn ang="0">
                    <a:pos x="5" y="3"/>
                  </a:cxn>
                  <a:cxn ang="0">
                    <a:pos x="8" y="1"/>
                  </a:cxn>
                  <a:cxn ang="0">
                    <a:pos x="10" y="1"/>
                  </a:cxn>
                  <a:cxn ang="0">
                    <a:pos x="16" y="0"/>
                  </a:cxn>
                  <a:cxn ang="0">
                    <a:pos x="17" y="0"/>
                  </a:cxn>
                  <a:cxn ang="0">
                    <a:pos x="19" y="2"/>
                  </a:cxn>
                  <a:cxn ang="0">
                    <a:pos x="21" y="4"/>
                  </a:cxn>
                  <a:cxn ang="0">
                    <a:pos x="26" y="7"/>
                  </a:cxn>
                  <a:cxn ang="0">
                    <a:pos x="29" y="11"/>
                  </a:cxn>
                  <a:cxn ang="0">
                    <a:pos x="34" y="14"/>
                  </a:cxn>
                </a:cxnLst>
                <a:rect l="0" t="0" r="r" b="b"/>
                <a:pathLst>
                  <a:path w="46" h="44">
                    <a:moveTo>
                      <a:pt x="34" y="14"/>
                    </a:moveTo>
                    <a:lnTo>
                      <a:pt x="36" y="16"/>
                    </a:lnTo>
                    <a:lnTo>
                      <a:pt x="39" y="20"/>
                    </a:lnTo>
                    <a:lnTo>
                      <a:pt x="42" y="24"/>
                    </a:lnTo>
                    <a:lnTo>
                      <a:pt x="45" y="28"/>
                    </a:lnTo>
                    <a:lnTo>
                      <a:pt x="46" y="30"/>
                    </a:lnTo>
                    <a:lnTo>
                      <a:pt x="46" y="31"/>
                    </a:lnTo>
                    <a:lnTo>
                      <a:pt x="45" y="35"/>
                    </a:lnTo>
                    <a:lnTo>
                      <a:pt x="44" y="39"/>
                    </a:lnTo>
                    <a:lnTo>
                      <a:pt x="43" y="40"/>
                    </a:lnTo>
                    <a:lnTo>
                      <a:pt x="40" y="41"/>
                    </a:lnTo>
                    <a:lnTo>
                      <a:pt x="34" y="43"/>
                    </a:lnTo>
                    <a:lnTo>
                      <a:pt x="29" y="44"/>
                    </a:lnTo>
                    <a:lnTo>
                      <a:pt x="26" y="43"/>
                    </a:lnTo>
                    <a:lnTo>
                      <a:pt x="21" y="40"/>
                    </a:lnTo>
                    <a:lnTo>
                      <a:pt x="16" y="36"/>
                    </a:lnTo>
                    <a:lnTo>
                      <a:pt x="12" y="33"/>
                    </a:lnTo>
                    <a:lnTo>
                      <a:pt x="7" y="27"/>
                    </a:lnTo>
                    <a:lnTo>
                      <a:pt x="2" y="23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1" y="13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3" y="6"/>
                    </a:lnTo>
                    <a:lnTo>
                      <a:pt x="5" y="3"/>
                    </a:lnTo>
                    <a:lnTo>
                      <a:pt x="8" y="1"/>
                    </a:lnTo>
                    <a:lnTo>
                      <a:pt x="10" y="1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9" y="2"/>
                    </a:lnTo>
                    <a:lnTo>
                      <a:pt x="21" y="4"/>
                    </a:lnTo>
                    <a:lnTo>
                      <a:pt x="26" y="7"/>
                    </a:lnTo>
                    <a:lnTo>
                      <a:pt x="29" y="11"/>
                    </a:lnTo>
                    <a:lnTo>
                      <a:pt x="34" y="14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43" name="Freeform 75"/>
              <p:cNvSpPr>
                <a:spLocks noChangeAspect="1"/>
              </p:cNvSpPr>
              <p:nvPr userDrawn="1"/>
            </p:nvSpPr>
            <p:spPr bwMode="auto">
              <a:xfrm>
                <a:off x="1345" y="3119"/>
                <a:ext cx="14" cy="10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21" y="0"/>
                  </a:cxn>
                  <a:cxn ang="0">
                    <a:pos x="13" y="0"/>
                  </a:cxn>
                  <a:cxn ang="0">
                    <a:pos x="8" y="3"/>
                  </a:cxn>
                  <a:cxn ang="0">
                    <a:pos x="4" y="6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2" y="15"/>
                  </a:cxn>
                  <a:cxn ang="0">
                    <a:pos x="2" y="20"/>
                  </a:cxn>
                  <a:cxn ang="0">
                    <a:pos x="3" y="22"/>
                  </a:cxn>
                  <a:cxn ang="0">
                    <a:pos x="5" y="25"/>
                  </a:cxn>
                  <a:cxn ang="0">
                    <a:pos x="7" y="28"/>
                  </a:cxn>
                  <a:cxn ang="0">
                    <a:pos x="11" y="30"/>
                  </a:cxn>
                  <a:cxn ang="0">
                    <a:pos x="14" y="30"/>
                  </a:cxn>
                  <a:cxn ang="0">
                    <a:pos x="21" y="29"/>
                  </a:cxn>
                  <a:cxn ang="0">
                    <a:pos x="28" y="28"/>
                  </a:cxn>
                  <a:cxn ang="0">
                    <a:pos x="33" y="27"/>
                  </a:cxn>
                  <a:cxn ang="0">
                    <a:pos x="38" y="23"/>
                  </a:cxn>
                  <a:cxn ang="0">
                    <a:pos x="41" y="22"/>
                  </a:cxn>
                  <a:cxn ang="0">
                    <a:pos x="43" y="21"/>
                  </a:cxn>
                  <a:cxn ang="0">
                    <a:pos x="43" y="18"/>
                  </a:cxn>
                  <a:cxn ang="0">
                    <a:pos x="43" y="14"/>
                  </a:cxn>
                  <a:cxn ang="0">
                    <a:pos x="43" y="13"/>
                  </a:cxn>
                  <a:cxn ang="0">
                    <a:pos x="41" y="12"/>
                  </a:cxn>
                  <a:cxn ang="0">
                    <a:pos x="37" y="8"/>
                  </a:cxn>
                  <a:cxn ang="0">
                    <a:pos x="33" y="5"/>
                  </a:cxn>
                  <a:cxn ang="0">
                    <a:pos x="30" y="2"/>
                  </a:cxn>
                  <a:cxn ang="0">
                    <a:pos x="28" y="0"/>
                  </a:cxn>
                </a:cxnLst>
                <a:rect l="0" t="0" r="r" b="b"/>
                <a:pathLst>
                  <a:path w="43" h="30">
                    <a:moveTo>
                      <a:pt x="28" y="0"/>
                    </a:moveTo>
                    <a:lnTo>
                      <a:pt x="21" y="0"/>
                    </a:lnTo>
                    <a:lnTo>
                      <a:pt x="13" y="0"/>
                    </a:lnTo>
                    <a:lnTo>
                      <a:pt x="8" y="3"/>
                    </a:lnTo>
                    <a:lnTo>
                      <a:pt x="4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5"/>
                    </a:lnTo>
                    <a:lnTo>
                      <a:pt x="2" y="20"/>
                    </a:lnTo>
                    <a:lnTo>
                      <a:pt x="3" y="22"/>
                    </a:lnTo>
                    <a:lnTo>
                      <a:pt x="5" y="25"/>
                    </a:lnTo>
                    <a:lnTo>
                      <a:pt x="7" y="28"/>
                    </a:lnTo>
                    <a:lnTo>
                      <a:pt x="11" y="30"/>
                    </a:lnTo>
                    <a:lnTo>
                      <a:pt x="14" y="30"/>
                    </a:lnTo>
                    <a:lnTo>
                      <a:pt x="21" y="29"/>
                    </a:lnTo>
                    <a:lnTo>
                      <a:pt x="28" y="28"/>
                    </a:lnTo>
                    <a:lnTo>
                      <a:pt x="33" y="27"/>
                    </a:lnTo>
                    <a:lnTo>
                      <a:pt x="38" y="23"/>
                    </a:lnTo>
                    <a:lnTo>
                      <a:pt x="41" y="22"/>
                    </a:lnTo>
                    <a:lnTo>
                      <a:pt x="43" y="21"/>
                    </a:lnTo>
                    <a:lnTo>
                      <a:pt x="43" y="18"/>
                    </a:lnTo>
                    <a:lnTo>
                      <a:pt x="43" y="14"/>
                    </a:lnTo>
                    <a:lnTo>
                      <a:pt x="43" y="13"/>
                    </a:lnTo>
                    <a:lnTo>
                      <a:pt x="41" y="12"/>
                    </a:lnTo>
                    <a:lnTo>
                      <a:pt x="37" y="8"/>
                    </a:lnTo>
                    <a:lnTo>
                      <a:pt x="33" y="5"/>
                    </a:lnTo>
                    <a:lnTo>
                      <a:pt x="30" y="2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44" name="Freeform 76"/>
              <p:cNvSpPr>
                <a:spLocks noChangeAspect="1"/>
              </p:cNvSpPr>
              <p:nvPr userDrawn="1"/>
            </p:nvSpPr>
            <p:spPr bwMode="auto">
              <a:xfrm>
                <a:off x="1375" y="1793"/>
                <a:ext cx="625" cy="485"/>
              </a:xfrm>
              <a:custGeom>
                <a:avLst/>
                <a:gdLst/>
                <a:ahLst/>
                <a:cxnLst>
                  <a:cxn ang="0">
                    <a:pos x="187" y="1426"/>
                  </a:cxn>
                  <a:cxn ang="0">
                    <a:pos x="213" y="1366"/>
                  </a:cxn>
                  <a:cxn ang="0">
                    <a:pos x="276" y="1309"/>
                  </a:cxn>
                  <a:cxn ang="0">
                    <a:pos x="283" y="1322"/>
                  </a:cxn>
                  <a:cxn ang="0">
                    <a:pos x="351" y="1326"/>
                  </a:cxn>
                  <a:cxn ang="0">
                    <a:pos x="433" y="1306"/>
                  </a:cxn>
                  <a:cxn ang="0">
                    <a:pos x="364" y="1249"/>
                  </a:cxn>
                  <a:cxn ang="0">
                    <a:pos x="236" y="1191"/>
                  </a:cxn>
                  <a:cxn ang="0">
                    <a:pos x="188" y="1080"/>
                  </a:cxn>
                  <a:cxn ang="0">
                    <a:pos x="268" y="1042"/>
                  </a:cxn>
                  <a:cxn ang="0">
                    <a:pos x="335" y="1108"/>
                  </a:cxn>
                  <a:cxn ang="0">
                    <a:pos x="365" y="1146"/>
                  </a:cxn>
                  <a:cxn ang="0">
                    <a:pos x="584" y="1038"/>
                  </a:cxn>
                  <a:cxn ang="0">
                    <a:pos x="702" y="1087"/>
                  </a:cxn>
                  <a:cxn ang="0">
                    <a:pos x="802" y="1140"/>
                  </a:cxn>
                  <a:cxn ang="0">
                    <a:pos x="1012" y="1227"/>
                  </a:cxn>
                  <a:cxn ang="0">
                    <a:pos x="1089" y="1196"/>
                  </a:cxn>
                  <a:cxn ang="0">
                    <a:pos x="1204" y="1009"/>
                  </a:cxn>
                  <a:cxn ang="0">
                    <a:pos x="1399" y="906"/>
                  </a:cxn>
                  <a:cxn ang="0">
                    <a:pos x="1539" y="899"/>
                  </a:cxn>
                  <a:cxn ang="0">
                    <a:pos x="1620" y="888"/>
                  </a:cxn>
                  <a:cxn ang="0">
                    <a:pos x="1660" y="843"/>
                  </a:cxn>
                  <a:cxn ang="0">
                    <a:pos x="1775" y="824"/>
                  </a:cxn>
                  <a:cxn ang="0">
                    <a:pos x="1876" y="745"/>
                  </a:cxn>
                  <a:cxn ang="0">
                    <a:pos x="1770" y="770"/>
                  </a:cxn>
                  <a:cxn ang="0">
                    <a:pos x="1649" y="620"/>
                  </a:cxn>
                  <a:cxn ang="0">
                    <a:pos x="1708" y="527"/>
                  </a:cxn>
                  <a:cxn ang="0">
                    <a:pos x="1700" y="461"/>
                  </a:cxn>
                  <a:cxn ang="0">
                    <a:pos x="1646" y="494"/>
                  </a:cxn>
                  <a:cxn ang="0">
                    <a:pos x="1512" y="572"/>
                  </a:cxn>
                  <a:cxn ang="0">
                    <a:pos x="1289" y="489"/>
                  </a:cxn>
                  <a:cxn ang="0">
                    <a:pos x="1082" y="403"/>
                  </a:cxn>
                  <a:cxn ang="0">
                    <a:pos x="883" y="234"/>
                  </a:cxn>
                  <a:cxn ang="0">
                    <a:pos x="767" y="115"/>
                  </a:cxn>
                  <a:cxn ang="0">
                    <a:pos x="681" y="23"/>
                  </a:cxn>
                  <a:cxn ang="0">
                    <a:pos x="631" y="37"/>
                  </a:cxn>
                  <a:cxn ang="0">
                    <a:pos x="565" y="38"/>
                  </a:cxn>
                  <a:cxn ang="0">
                    <a:pos x="547" y="126"/>
                  </a:cxn>
                  <a:cxn ang="0">
                    <a:pos x="598" y="249"/>
                  </a:cxn>
                  <a:cxn ang="0">
                    <a:pos x="582" y="404"/>
                  </a:cxn>
                  <a:cxn ang="0">
                    <a:pos x="565" y="558"/>
                  </a:cxn>
                  <a:cxn ang="0">
                    <a:pos x="489" y="611"/>
                  </a:cxn>
                  <a:cxn ang="0">
                    <a:pos x="482" y="687"/>
                  </a:cxn>
                  <a:cxn ang="0">
                    <a:pos x="485" y="789"/>
                  </a:cxn>
                  <a:cxn ang="0">
                    <a:pos x="393" y="811"/>
                  </a:cxn>
                  <a:cxn ang="0">
                    <a:pos x="315" y="810"/>
                  </a:cxn>
                  <a:cxn ang="0">
                    <a:pos x="246" y="781"/>
                  </a:cxn>
                  <a:cxn ang="0">
                    <a:pos x="212" y="783"/>
                  </a:cxn>
                  <a:cxn ang="0">
                    <a:pos x="227" y="891"/>
                  </a:cxn>
                  <a:cxn ang="0">
                    <a:pos x="168" y="969"/>
                  </a:cxn>
                  <a:cxn ang="0">
                    <a:pos x="135" y="958"/>
                  </a:cxn>
                  <a:cxn ang="0">
                    <a:pos x="73" y="1003"/>
                  </a:cxn>
                  <a:cxn ang="0">
                    <a:pos x="16" y="1107"/>
                  </a:cxn>
                  <a:cxn ang="0">
                    <a:pos x="3" y="1167"/>
                  </a:cxn>
                  <a:cxn ang="0">
                    <a:pos x="63" y="1212"/>
                  </a:cxn>
                  <a:cxn ang="0">
                    <a:pos x="99" y="1297"/>
                  </a:cxn>
                  <a:cxn ang="0">
                    <a:pos x="94" y="1446"/>
                  </a:cxn>
                </a:cxnLst>
                <a:rect l="0" t="0" r="r" b="b"/>
                <a:pathLst>
                  <a:path w="1876" h="1454">
                    <a:moveTo>
                      <a:pt x="126" y="1454"/>
                    </a:moveTo>
                    <a:lnTo>
                      <a:pt x="133" y="1453"/>
                    </a:lnTo>
                    <a:lnTo>
                      <a:pt x="153" y="1433"/>
                    </a:lnTo>
                    <a:lnTo>
                      <a:pt x="160" y="1432"/>
                    </a:lnTo>
                    <a:lnTo>
                      <a:pt x="187" y="1426"/>
                    </a:lnTo>
                    <a:lnTo>
                      <a:pt x="187" y="1414"/>
                    </a:lnTo>
                    <a:lnTo>
                      <a:pt x="205" y="1407"/>
                    </a:lnTo>
                    <a:lnTo>
                      <a:pt x="210" y="1399"/>
                    </a:lnTo>
                    <a:lnTo>
                      <a:pt x="211" y="1370"/>
                    </a:lnTo>
                    <a:lnTo>
                      <a:pt x="213" y="1366"/>
                    </a:lnTo>
                    <a:lnTo>
                      <a:pt x="228" y="1348"/>
                    </a:lnTo>
                    <a:lnTo>
                      <a:pt x="255" y="1333"/>
                    </a:lnTo>
                    <a:lnTo>
                      <a:pt x="260" y="1328"/>
                    </a:lnTo>
                    <a:lnTo>
                      <a:pt x="263" y="1319"/>
                    </a:lnTo>
                    <a:lnTo>
                      <a:pt x="276" y="1309"/>
                    </a:lnTo>
                    <a:lnTo>
                      <a:pt x="287" y="1306"/>
                    </a:lnTo>
                    <a:lnTo>
                      <a:pt x="288" y="1308"/>
                    </a:lnTo>
                    <a:lnTo>
                      <a:pt x="286" y="1311"/>
                    </a:lnTo>
                    <a:lnTo>
                      <a:pt x="283" y="1317"/>
                    </a:lnTo>
                    <a:lnTo>
                      <a:pt x="283" y="1322"/>
                    </a:lnTo>
                    <a:lnTo>
                      <a:pt x="285" y="1327"/>
                    </a:lnTo>
                    <a:lnTo>
                      <a:pt x="293" y="1329"/>
                    </a:lnTo>
                    <a:lnTo>
                      <a:pt x="301" y="1324"/>
                    </a:lnTo>
                    <a:lnTo>
                      <a:pt x="313" y="1318"/>
                    </a:lnTo>
                    <a:lnTo>
                      <a:pt x="351" y="1326"/>
                    </a:lnTo>
                    <a:lnTo>
                      <a:pt x="357" y="1337"/>
                    </a:lnTo>
                    <a:lnTo>
                      <a:pt x="368" y="1344"/>
                    </a:lnTo>
                    <a:lnTo>
                      <a:pt x="375" y="1347"/>
                    </a:lnTo>
                    <a:lnTo>
                      <a:pt x="407" y="1329"/>
                    </a:lnTo>
                    <a:lnTo>
                      <a:pt x="433" y="1306"/>
                    </a:lnTo>
                    <a:lnTo>
                      <a:pt x="443" y="1292"/>
                    </a:lnTo>
                    <a:lnTo>
                      <a:pt x="403" y="1273"/>
                    </a:lnTo>
                    <a:lnTo>
                      <a:pt x="377" y="1264"/>
                    </a:lnTo>
                    <a:lnTo>
                      <a:pt x="370" y="1257"/>
                    </a:lnTo>
                    <a:lnTo>
                      <a:pt x="364" y="1249"/>
                    </a:lnTo>
                    <a:lnTo>
                      <a:pt x="323" y="1218"/>
                    </a:lnTo>
                    <a:lnTo>
                      <a:pt x="315" y="1196"/>
                    </a:lnTo>
                    <a:lnTo>
                      <a:pt x="308" y="1190"/>
                    </a:lnTo>
                    <a:lnTo>
                      <a:pt x="250" y="1193"/>
                    </a:lnTo>
                    <a:lnTo>
                      <a:pt x="236" y="1191"/>
                    </a:lnTo>
                    <a:lnTo>
                      <a:pt x="194" y="1167"/>
                    </a:lnTo>
                    <a:lnTo>
                      <a:pt x="170" y="1156"/>
                    </a:lnTo>
                    <a:lnTo>
                      <a:pt x="163" y="1144"/>
                    </a:lnTo>
                    <a:lnTo>
                      <a:pt x="163" y="1131"/>
                    </a:lnTo>
                    <a:lnTo>
                      <a:pt x="188" y="1080"/>
                    </a:lnTo>
                    <a:lnTo>
                      <a:pt x="206" y="1055"/>
                    </a:lnTo>
                    <a:lnTo>
                      <a:pt x="219" y="1045"/>
                    </a:lnTo>
                    <a:lnTo>
                      <a:pt x="246" y="1050"/>
                    </a:lnTo>
                    <a:lnTo>
                      <a:pt x="252" y="1050"/>
                    </a:lnTo>
                    <a:lnTo>
                      <a:pt x="268" y="1042"/>
                    </a:lnTo>
                    <a:lnTo>
                      <a:pt x="302" y="1065"/>
                    </a:lnTo>
                    <a:lnTo>
                      <a:pt x="301" y="1074"/>
                    </a:lnTo>
                    <a:lnTo>
                      <a:pt x="321" y="1091"/>
                    </a:lnTo>
                    <a:lnTo>
                      <a:pt x="328" y="1094"/>
                    </a:lnTo>
                    <a:lnTo>
                      <a:pt x="335" y="1108"/>
                    </a:lnTo>
                    <a:lnTo>
                      <a:pt x="337" y="1114"/>
                    </a:lnTo>
                    <a:lnTo>
                      <a:pt x="350" y="1124"/>
                    </a:lnTo>
                    <a:lnTo>
                      <a:pt x="349" y="1137"/>
                    </a:lnTo>
                    <a:lnTo>
                      <a:pt x="352" y="1144"/>
                    </a:lnTo>
                    <a:lnTo>
                      <a:pt x="365" y="1146"/>
                    </a:lnTo>
                    <a:lnTo>
                      <a:pt x="423" y="1104"/>
                    </a:lnTo>
                    <a:lnTo>
                      <a:pt x="473" y="1071"/>
                    </a:lnTo>
                    <a:lnTo>
                      <a:pt x="502" y="1052"/>
                    </a:lnTo>
                    <a:lnTo>
                      <a:pt x="542" y="1039"/>
                    </a:lnTo>
                    <a:lnTo>
                      <a:pt x="584" y="1038"/>
                    </a:lnTo>
                    <a:lnTo>
                      <a:pt x="627" y="1045"/>
                    </a:lnTo>
                    <a:lnTo>
                      <a:pt x="645" y="1053"/>
                    </a:lnTo>
                    <a:lnTo>
                      <a:pt x="666" y="1070"/>
                    </a:lnTo>
                    <a:lnTo>
                      <a:pt x="693" y="1083"/>
                    </a:lnTo>
                    <a:lnTo>
                      <a:pt x="702" y="1087"/>
                    </a:lnTo>
                    <a:lnTo>
                      <a:pt x="731" y="1094"/>
                    </a:lnTo>
                    <a:lnTo>
                      <a:pt x="738" y="1098"/>
                    </a:lnTo>
                    <a:lnTo>
                      <a:pt x="754" y="1111"/>
                    </a:lnTo>
                    <a:lnTo>
                      <a:pt x="773" y="1125"/>
                    </a:lnTo>
                    <a:lnTo>
                      <a:pt x="802" y="1140"/>
                    </a:lnTo>
                    <a:lnTo>
                      <a:pt x="843" y="1162"/>
                    </a:lnTo>
                    <a:lnTo>
                      <a:pt x="881" y="1182"/>
                    </a:lnTo>
                    <a:lnTo>
                      <a:pt x="907" y="1188"/>
                    </a:lnTo>
                    <a:lnTo>
                      <a:pt x="1006" y="1222"/>
                    </a:lnTo>
                    <a:lnTo>
                      <a:pt x="1012" y="1227"/>
                    </a:lnTo>
                    <a:lnTo>
                      <a:pt x="1058" y="1266"/>
                    </a:lnTo>
                    <a:lnTo>
                      <a:pt x="1058" y="1254"/>
                    </a:lnTo>
                    <a:lnTo>
                      <a:pt x="1060" y="1245"/>
                    </a:lnTo>
                    <a:lnTo>
                      <a:pt x="1080" y="1224"/>
                    </a:lnTo>
                    <a:lnTo>
                      <a:pt x="1089" y="1196"/>
                    </a:lnTo>
                    <a:lnTo>
                      <a:pt x="1094" y="1175"/>
                    </a:lnTo>
                    <a:lnTo>
                      <a:pt x="1094" y="1150"/>
                    </a:lnTo>
                    <a:lnTo>
                      <a:pt x="1102" y="1122"/>
                    </a:lnTo>
                    <a:lnTo>
                      <a:pt x="1139" y="1071"/>
                    </a:lnTo>
                    <a:lnTo>
                      <a:pt x="1204" y="1009"/>
                    </a:lnTo>
                    <a:lnTo>
                      <a:pt x="1290" y="941"/>
                    </a:lnTo>
                    <a:lnTo>
                      <a:pt x="1332" y="915"/>
                    </a:lnTo>
                    <a:lnTo>
                      <a:pt x="1357" y="905"/>
                    </a:lnTo>
                    <a:lnTo>
                      <a:pt x="1377" y="903"/>
                    </a:lnTo>
                    <a:lnTo>
                      <a:pt x="1399" y="906"/>
                    </a:lnTo>
                    <a:lnTo>
                      <a:pt x="1459" y="922"/>
                    </a:lnTo>
                    <a:lnTo>
                      <a:pt x="1470" y="921"/>
                    </a:lnTo>
                    <a:lnTo>
                      <a:pt x="1552" y="914"/>
                    </a:lnTo>
                    <a:lnTo>
                      <a:pt x="1552" y="909"/>
                    </a:lnTo>
                    <a:lnTo>
                      <a:pt x="1539" y="899"/>
                    </a:lnTo>
                    <a:lnTo>
                      <a:pt x="1563" y="874"/>
                    </a:lnTo>
                    <a:lnTo>
                      <a:pt x="1567" y="883"/>
                    </a:lnTo>
                    <a:lnTo>
                      <a:pt x="1563" y="887"/>
                    </a:lnTo>
                    <a:lnTo>
                      <a:pt x="1568" y="891"/>
                    </a:lnTo>
                    <a:lnTo>
                      <a:pt x="1620" y="888"/>
                    </a:lnTo>
                    <a:lnTo>
                      <a:pt x="1627" y="886"/>
                    </a:lnTo>
                    <a:lnTo>
                      <a:pt x="1674" y="863"/>
                    </a:lnTo>
                    <a:lnTo>
                      <a:pt x="1677" y="858"/>
                    </a:lnTo>
                    <a:lnTo>
                      <a:pt x="1666" y="848"/>
                    </a:lnTo>
                    <a:lnTo>
                      <a:pt x="1660" y="843"/>
                    </a:lnTo>
                    <a:lnTo>
                      <a:pt x="1663" y="839"/>
                    </a:lnTo>
                    <a:lnTo>
                      <a:pt x="1686" y="835"/>
                    </a:lnTo>
                    <a:lnTo>
                      <a:pt x="1706" y="829"/>
                    </a:lnTo>
                    <a:lnTo>
                      <a:pt x="1747" y="820"/>
                    </a:lnTo>
                    <a:lnTo>
                      <a:pt x="1775" y="824"/>
                    </a:lnTo>
                    <a:lnTo>
                      <a:pt x="1788" y="816"/>
                    </a:lnTo>
                    <a:lnTo>
                      <a:pt x="1809" y="781"/>
                    </a:lnTo>
                    <a:lnTo>
                      <a:pt x="1817" y="775"/>
                    </a:lnTo>
                    <a:lnTo>
                      <a:pt x="1851" y="762"/>
                    </a:lnTo>
                    <a:lnTo>
                      <a:pt x="1876" y="745"/>
                    </a:lnTo>
                    <a:lnTo>
                      <a:pt x="1872" y="740"/>
                    </a:lnTo>
                    <a:lnTo>
                      <a:pt x="1856" y="739"/>
                    </a:lnTo>
                    <a:lnTo>
                      <a:pt x="1821" y="746"/>
                    </a:lnTo>
                    <a:lnTo>
                      <a:pt x="1797" y="761"/>
                    </a:lnTo>
                    <a:lnTo>
                      <a:pt x="1770" y="770"/>
                    </a:lnTo>
                    <a:lnTo>
                      <a:pt x="1757" y="772"/>
                    </a:lnTo>
                    <a:lnTo>
                      <a:pt x="1734" y="762"/>
                    </a:lnTo>
                    <a:lnTo>
                      <a:pt x="1704" y="713"/>
                    </a:lnTo>
                    <a:lnTo>
                      <a:pt x="1658" y="637"/>
                    </a:lnTo>
                    <a:lnTo>
                      <a:pt x="1649" y="620"/>
                    </a:lnTo>
                    <a:lnTo>
                      <a:pt x="1660" y="588"/>
                    </a:lnTo>
                    <a:lnTo>
                      <a:pt x="1661" y="582"/>
                    </a:lnTo>
                    <a:lnTo>
                      <a:pt x="1673" y="559"/>
                    </a:lnTo>
                    <a:lnTo>
                      <a:pt x="1692" y="546"/>
                    </a:lnTo>
                    <a:lnTo>
                      <a:pt x="1708" y="527"/>
                    </a:lnTo>
                    <a:lnTo>
                      <a:pt x="1710" y="510"/>
                    </a:lnTo>
                    <a:lnTo>
                      <a:pt x="1732" y="488"/>
                    </a:lnTo>
                    <a:lnTo>
                      <a:pt x="1745" y="449"/>
                    </a:lnTo>
                    <a:lnTo>
                      <a:pt x="1740" y="418"/>
                    </a:lnTo>
                    <a:lnTo>
                      <a:pt x="1700" y="461"/>
                    </a:lnTo>
                    <a:lnTo>
                      <a:pt x="1695" y="470"/>
                    </a:lnTo>
                    <a:lnTo>
                      <a:pt x="1682" y="484"/>
                    </a:lnTo>
                    <a:lnTo>
                      <a:pt x="1668" y="490"/>
                    </a:lnTo>
                    <a:lnTo>
                      <a:pt x="1653" y="489"/>
                    </a:lnTo>
                    <a:lnTo>
                      <a:pt x="1646" y="494"/>
                    </a:lnTo>
                    <a:lnTo>
                      <a:pt x="1640" y="506"/>
                    </a:lnTo>
                    <a:lnTo>
                      <a:pt x="1589" y="553"/>
                    </a:lnTo>
                    <a:lnTo>
                      <a:pt x="1570" y="565"/>
                    </a:lnTo>
                    <a:lnTo>
                      <a:pt x="1543" y="572"/>
                    </a:lnTo>
                    <a:lnTo>
                      <a:pt x="1512" y="572"/>
                    </a:lnTo>
                    <a:lnTo>
                      <a:pt x="1445" y="562"/>
                    </a:lnTo>
                    <a:lnTo>
                      <a:pt x="1421" y="551"/>
                    </a:lnTo>
                    <a:lnTo>
                      <a:pt x="1411" y="541"/>
                    </a:lnTo>
                    <a:lnTo>
                      <a:pt x="1408" y="514"/>
                    </a:lnTo>
                    <a:lnTo>
                      <a:pt x="1289" y="489"/>
                    </a:lnTo>
                    <a:lnTo>
                      <a:pt x="1232" y="476"/>
                    </a:lnTo>
                    <a:lnTo>
                      <a:pt x="1193" y="466"/>
                    </a:lnTo>
                    <a:lnTo>
                      <a:pt x="1156" y="450"/>
                    </a:lnTo>
                    <a:lnTo>
                      <a:pt x="1107" y="418"/>
                    </a:lnTo>
                    <a:lnTo>
                      <a:pt x="1082" y="403"/>
                    </a:lnTo>
                    <a:lnTo>
                      <a:pt x="1034" y="372"/>
                    </a:lnTo>
                    <a:lnTo>
                      <a:pt x="1007" y="354"/>
                    </a:lnTo>
                    <a:lnTo>
                      <a:pt x="974" y="322"/>
                    </a:lnTo>
                    <a:lnTo>
                      <a:pt x="924" y="287"/>
                    </a:lnTo>
                    <a:lnTo>
                      <a:pt x="883" y="234"/>
                    </a:lnTo>
                    <a:lnTo>
                      <a:pt x="863" y="209"/>
                    </a:lnTo>
                    <a:lnTo>
                      <a:pt x="831" y="173"/>
                    </a:lnTo>
                    <a:lnTo>
                      <a:pt x="807" y="151"/>
                    </a:lnTo>
                    <a:lnTo>
                      <a:pt x="780" y="125"/>
                    </a:lnTo>
                    <a:lnTo>
                      <a:pt x="767" y="115"/>
                    </a:lnTo>
                    <a:lnTo>
                      <a:pt x="736" y="65"/>
                    </a:lnTo>
                    <a:lnTo>
                      <a:pt x="729" y="57"/>
                    </a:lnTo>
                    <a:lnTo>
                      <a:pt x="697" y="45"/>
                    </a:lnTo>
                    <a:lnTo>
                      <a:pt x="693" y="32"/>
                    </a:lnTo>
                    <a:lnTo>
                      <a:pt x="681" y="23"/>
                    </a:lnTo>
                    <a:lnTo>
                      <a:pt x="674" y="19"/>
                    </a:lnTo>
                    <a:lnTo>
                      <a:pt x="665" y="0"/>
                    </a:lnTo>
                    <a:lnTo>
                      <a:pt x="641" y="12"/>
                    </a:lnTo>
                    <a:lnTo>
                      <a:pt x="638" y="28"/>
                    </a:lnTo>
                    <a:lnTo>
                      <a:pt x="631" y="37"/>
                    </a:lnTo>
                    <a:lnTo>
                      <a:pt x="620" y="42"/>
                    </a:lnTo>
                    <a:lnTo>
                      <a:pt x="608" y="44"/>
                    </a:lnTo>
                    <a:lnTo>
                      <a:pt x="581" y="42"/>
                    </a:lnTo>
                    <a:lnTo>
                      <a:pt x="568" y="34"/>
                    </a:lnTo>
                    <a:lnTo>
                      <a:pt x="565" y="38"/>
                    </a:lnTo>
                    <a:lnTo>
                      <a:pt x="570" y="60"/>
                    </a:lnTo>
                    <a:lnTo>
                      <a:pt x="568" y="69"/>
                    </a:lnTo>
                    <a:lnTo>
                      <a:pt x="558" y="93"/>
                    </a:lnTo>
                    <a:lnTo>
                      <a:pt x="547" y="110"/>
                    </a:lnTo>
                    <a:lnTo>
                      <a:pt x="547" y="126"/>
                    </a:lnTo>
                    <a:lnTo>
                      <a:pt x="548" y="140"/>
                    </a:lnTo>
                    <a:lnTo>
                      <a:pt x="557" y="154"/>
                    </a:lnTo>
                    <a:lnTo>
                      <a:pt x="573" y="175"/>
                    </a:lnTo>
                    <a:lnTo>
                      <a:pt x="591" y="228"/>
                    </a:lnTo>
                    <a:lnTo>
                      <a:pt x="598" y="249"/>
                    </a:lnTo>
                    <a:lnTo>
                      <a:pt x="604" y="261"/>
                    </a:lnTo>
                    <a:lnTo>
                      <a:pt x="608" y="318"/>
                    </a:lnTo>
                    <a:lnTo>
                      <a:pt x="603" y="360"/>
                    </a:lnTo>
                    <a:lnTo>
                      <a:pt x="598" y="384"/>
                    </a:lnTo>
                    <a:lnTo>
                      <a:pt x="582" y="404"/>
                    </a:lnTo>
                    <a:lnTo>
                      <a:pt x="565" y="426"/>
                    </a:lnTo>
                    <a:lnTo>
                      <a:pt x="574" y="454"/>
                    </a:lnTo>
                    <a:lnTo>
                      <a:pt x="576" y="518"/>
                    </a:lnTo>
                    <a:lnTo>
                      <a:pt x="571" y="541"/>
                    </a:lnTo>
                    <a:lnTo>
                      <a:pt x="565" y="558"/>
                    </a:lnTo>
                    <a:lnTo>
                      <a:pt x="554" y="573"/>
                    </a:lnTo>
                    <a:lnTo>
                      <a:pt x="529" y="588"/>
                    </a:lnTo>
                    <a:lnTo>
                      <a:pt x="498" y="598"/>
                    </a:lnTo>
                    <a:lnTo>
                      <a:pt x="494" y="602"/>
                    </a:lnTo>
                    <a:lnTo>
                      <a:pt x="489" y="611"/>
                    </a:lnTo>
                    <a:lnTo>
                      <a:pt x="483" y="617"/>
                    </a:lnTo>
                    <a:lnTo>
                      <a:pt x="477" y="630"/>
                    </a:lnTo>
                    <a:lnTo>
                      <a:pt x="476" y="641"/>
                    </a:lnTo>
                    <a:lnTo>
                      <a:pt x="487" y="669"/>
                    </a:lnTo>
                    <a:lnTo>
                      <a:pt x="482" y="687"/>
                    </a:lnTo>
                    <a:lnTo>
                      <a:pt x="483" y="697"/>
                    </a:lnTo>
                    <a:lnTo>
                      <a:pt x="500" y="722"/>
                    </a:lnTo>
                    <a:lnTo>
                      <a:pt x="504" y="744"/>
                    </a:lnTo>
                    <a:lnTo>
                      <a:pt x="496" y="771"/>
                    </a:lnTo>
                    <a:lnTo>
                      <a:pt x="485" y="789"/>
                    </a:lnTo>
                    <a:lnTo>
                      <a:pt x="466" y="808"/>
                    </a:lnTo>
                    <a:lnTo>
                      <a:pt x="442" y="824"/>
                    </a:lnTo>
                    <a:lnTo>
                      <a:pt x="422" y="826"/>
                    </a:lnTo>
                    <a:lnTo>
                      <a:pt x="393" y="819"/>
                    </a:lnTo>
                    <a:lnTo>
                      <a:pt x="393" y="811"/>
                    </a:lnTo>
                    <a:lnTo>
                      <a:pt x="393" y="803"/>
                    </a:lnTo>
                    <a:lnTo>
                      <a:pt x="385" y="798"/>
                    </a:lnTo>
                    <a:lnTo>
                      <a:pt x="360" y="806"/>
                    </a:lnTo>
                    <a:lnTo>
                      <a:pt x="340" y="810"/>
                    </a:lnTo>
                    <a:lnTo>
                      <a:pt x="315" y="810"/>
                    </a:lnTo>
                    <a:lnTo>
                      <a:pt x="288" y="804"/>
                    </a:lnTo>
                    <a:lnTo>
                      <a:pt x="276" y="797"/>
                    </a:lnTo>
                    <a:lnTo>
                      <a:pt x="270" y="791"/>
                    </a:lnTo>
                    <a:lnTo>
                      <a:pt x="261" y="786"/>
                    </a:lnTo>
                    <a:lnTo>
                      <a:pt x="246" y="781"/>
                    </a:lnTo>
                    <a:lnTo>
                      <a:pt x="232" y="767"/>
                    </a:lnTo>
                    <a:lnTo>
                      <a:pt x="210" y="756"/>
                    </a:lnTo>
                    <a:lnTo>
                      <a:pt x="209" y="759"/>
                    </a:lnTo>
                    <a:lnTo>
                      <a:pt x="214" y="777"/>
                    </a:lnTo>
                    <a:lnTo>
                      <a:pt x="212" y="783"/>
                    </a:lnTo>
                    <a:lnTo>
                      <a:pt x="184" y="788"/>
                    </a:lnTo>
                    <a:lnTo>
                      <a:pt x="170" y="818"/>
                    </a:lnTo>
                    <a:lnTo>
                      <a:pt x="170" y="827"/>
                    </a:lnTo>
                    <a:lnTo>
                      <a:pt x="189" y="853"/>
                    </a:lnTo>
                    <a:lnTo>
                      <a:pt x="227" y="891"/>
                    </a:lnTo>
                    <a:lnTo>
                      <a:pt x="218" y="894"/>
                    </a:lnTo>
                    <a:lnTo>
                      <a:pt x="213" y="899"/>
                    </a:lnTo>
                    <a:lnTo>
                      <a:pt x="188" y="928"/>
                    </a:lnTo>
                    <a:lnTo>
                      <a:pt x="173" y="952"/>
                    </a:lnTo>
                    <a:lnTo>
                      <a:pt x="168" y="969"/>
                    </a:lnTo>
                    <a:lnTo>
                      <a:pt x="162" y="974"/>
                    </a:lnTo>
                    <a:lnTo>
                      <a:pt x="155" y="974"/>
                    </a:lnTo>
                    <a:lnTo>
                      <a:pt x="148" y="964"/>
                    </a:lnTo>
                    <a:lnTo>
                      <a:pt x="140" y="956"/>
                    </a:lnTo>
                    <a:lnTo>
                      <a:pt x="135" y="958"/>
                    </a:lnTo>
                    <a:lnTo>
                      <a:pt x="125" y="969"/>
                    </a:lnTo>
                    <a:lnTo>
                      <a:pt x="119" y="974"/>
                    </a:lnTo>
                    <a:lnTo>
                      <a:pt x="112" y="975"/>
                    </a:lnTo>
                    <a:lnTo>
                      <a:pt x="82" y="990"/>
                    </a:lnTo>
                    <a:lnTo>
                      <a:pt x="73" y="1003"/>
                    </a:lnTo>
                    <a:lnTo>
                      <a:pt x="69" y="1009"/>
                    </a:lnTo>
                    <a:lnTo>
                      <a:pt x="32" y="1018"/>
                    </a:lnTo>
                    <a:lnTo>
                      <a:pt x="16" y="1042"/>
                    </a:lnTo>
                    <a:lnTo>
                      <a:pt x="18" y="1065"/>
                    </a:lnTo>
                    <a:lnTo>
                      <a:pt x="16" y="1107"/>
                    </a:lnTo>
                    <a:lnTo>
                      <a:pt x="13" y="1119"/>
                    </a:lnTo>
                    <a:lnTo>
                      <a:pt x="2" y="1134"/>
                    </a:lnTo>
                    <a:lnTo>
                      <a:pt x="0" y="1138"/>
                    </a:lnTo>
                    <a:lnTo>
                      <a:pt x="2" y="1162"/>
                    </a:lnTo>
                    <a:lnTo>
                      <a:pt x="3" y="1167"/>
                    </a:lnTo>
                    <a:lnTo>
                      <a:pt x="27" y="1180"/>
                    </a:lnTo>
                    <a:lnTo>
                      <a:pt x="32" y="1182"/>
                    </a:lnTo>
                    <a:lnTo>
                      <a:pt x="37" y="1195"/>
                    </a:lnTo>
                    <a:lnTo>
                      <a:pt x="43" y="1201"/>
                    </a:lnTo>
                    <a:lnTo>
                      <a:pt x="63" y="1212"/>
                    </a:lnTo>
                    <a:lnTo>
                      <a:pt x="82" y="1221"/>
                    </a:lnTo>
                    <a:lnTo>
                      <a:pt x="99" y="1244"/>
                    </a:lnTo>
                    <a:lnTo>
                      <a:pt x="105" y="1265"/>
                    </a:lnTo>
                    <a:lnTo>
                      <a:pt x="103" y="1282"/>
                    </a:lnTo>
                    <a:lnTo>
                      <a:pt x="99" y="1297"/>
                    </a:lnTo>
                    <a:lnTo>
                      <a:pt x="86" y="1327"/>
                    </a:lnTo>
                    <a:lnTo>
                      <a:pt x="63" y="1386"/>
                    </a:lnTo>
                    <a:lnTo>
                      <a:pt x="62" y="1393"/>
                    </a:lnTo>
                    <a:lnTo>
                      <a:pt x="82" y="1437"/>
                    </a:lnTo>
                    <a:lnTo>
                      <a:pt x="94" y="1446"/>
                    </a:lnTo>
                    <a:lnTo>
                      <a:pt x="107" y="1449"/>
                    </a:lnTo>
                    <a:lnTo>
                      <a:pt x="117" y="1450"/>
                    </a:lnTo>
                    <a:lnTo>
                      <a:pt x="126" y="1454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45" name="Freeform 77"/>
              <p:cNvSpPr>
                <a:spLocks noChangeAspect="1"/>
              </p:cNvSpPr>
              <p:nvPr userDrawn="1"/>
            </p:nvSpPr>
            <p:spPr bwMode="auto">
              <a:xfrm>
                <a:off x="2097" y="1796"/>
                <a:ext cx="207" cy="132"/>
              </a:xfrm>
              <a:custGeom>
                <a:avLst/>
                <a:gdLst/>
                <a:ahLst/>
                <a:cxnLst>
                  <a:cxn ang="0">
                    <a:pos x="334" y="49"/>
                  </a:cxn>
                  <a:cxn ang="0">
                    <a:pos x="357" y="103"/>
                  </a:cxn>
                  <a:cxn ang="0">
                    <a:pos x="448" y="91"/>
                  </a:cxn>
                  <a:cxn ang="0">
                    <a:pos x="490" y="62"/>
                  </a:cxn>
                  <a:cxn ang="0">
                    <a:pos x="540" y="14"/>
                  </a:cxn>
                  <a:cxn ang="0">
                    <a:pos x="620" y="9"/>
                  </a:cxn>
                  <a:cxn ang="0">
                    <a:pos x="595" y="41"/>
                  </a:cxn>
                  <a:cxn ang="0">
                    <a:pos x="597" y="75"/>
                  </a:cxn>
                  <a:cxn ang="0">
                    <a:pos x="538" y="76"/>
                  </a:cxn>
                  <a:cxn ang="0">
                    <a:pos x="446" y="114"/>
                  </a:cxn>
                  <a:cxn ang="0">
                    <a:pos x="367" y="163"/>
                  </a:cxn>
                  <a:cxn ang="0">
                    <a:pos x="315" y="201"/>
                  </a:cxn>
                  <a:cxn ang="0">
                    <a:pos x="262" y="198"/>
                  </a:cxn>
                  <a:cxn ang="0">
                    <a:pos x="225" y="207"/>
                  </a:cxn>
                  <a:cxn ang="0">
                    <a:pos x="208" y="261"/>
                  </a:cxn>
                  <a:cxn ang="0">
                    <a:pos x="189" y="273"/>
                  </a:cxn>
                  <a:cxn ang="0">
                    <a:pos x="130" y="301"/>
                  </a:cxn>
                  <a:cxn ang="0">
                    <a:pos x="84" y="345"/>
                  </a:cxn>
                  <a:cxn ang="0">
                    <a:pos x="44" y="371"/>
                  </a:cxn>
                  <a:cxn ang="0">
                    <a:pos x="4" y="390"/>
                  </a:cxn>
                  <a:cxn ang="0">
                    <a:pos x="20" y="345"/>
                  </a:cxn>
                  <a:cxn ang="0">
                    <a:pos x="37" y="341"/>
                  </a:cxn>
                  <a:cxn ang="0">
                    <a:pos x="34" y="315"/>
                  </a:cxn>
                  <a:cxn ang="0">
                    <a:pos x="96" y="297"/>
                  </a:cxn>
                  <a:cxn ang="0">
                    <a:pos x="76" y="273"/>
                  </a:cxn>
                  <a:cxn ang="0">
                    <a:pos x="88" y="254"/>
                  </a:cxn>
                  <a:cxn ang="0">
                    <a:pos x="118" y="257"/>
                  </a:cxn>
                  <a:cxn ang="0">
                    <a:pos x="158" y="223"/>
                  </a:cxn>
                  <a:cxn ang="0">
                    <a:pos x="193" y="196"/>
                  </a:cxn>
                  <a:cxn ang="0">
                    <a:pos x="193" y="154"/>
                  </a:cxn>
                  <a:cxn ang="0">
                    <a:pos x="255" y="160"/>
                  </a:cxn>
                  <a:cxn ang="0">
                    <a:pos x="267" y="125"/>
                  </a:cxn>
                  <a:cxn ang="0">
                    <a:pos x="302" y="118"/>
                  </a:cxn>
                  <a:cxn ang="0">
                    <a:pos x="302" y="69"/>
                  </a:cxn>
                </a:cxnLst>
                <a:rect l="0" t="0" r="r" b="b"/>
                <a:pathLst>
                  <a:path w="620" h="397">
                    <a:moveTo>
                      <a:pt x="319" y="40"/>
                    </a:moveTo>
                    <a:lnTo>
                      <a:pt x="334" y="49"/>
                    </a:lnTo>
                    <a:lnTo>
                      <a:pt x="344" y="81"/>
                    </a:lnTo>
                    <a:lnTo>
                      <a:pt x="357" y="103"/>
                    </a:lnTo>
                    <a:lnTo>
                      <a:pt x="418" y="101"/>
                    </a:lnTo>
                    <a:lnTo>
                      <a:pt x="448" y="91"/>
                    </a:lnTo>
                    <a:lnTo>
                      <a:pt x="480" y="71"/>
                    </a:lnTo>
                    <a:lnTo>
                      <a:pt x="490" y="62"/>
                    </a:lnTo>
                    <a:lnTo>
                      <a:pt x="508" y="33"/>
                    </a:lnTo>
                    <a:lnTo>
                      <a:pt x="540" y="14"/>
                    </a:lnTo>
                    <a:lnTo>
                      <a:pt x="582" y="0"/>
                    </a:lnTo>
                    <a:lnTo>
                      <a:pt x="620" y="9"/>
                    </a:lnTo>
                    <a:lnTo>
                      <a:pt x="610" y="27"/>
                    </a:lnTo>
                    <a:lnTo>
                      <a:pt x="595" y="41"/>
                    </a:lnTo>
                    <a:lnTo>
                      <a:pt x="610" y="56"/>
                    </a:lnTo>
                    <a:lnTo>
                      <a:pt x="597" y="75"/>
                    </a:lnTo>
                    <a:lnTo>
                      <a:pt x="568" y="75"/>
                    </a:lnTo>
                    <a:lnTo>
                      <a:pt x="538" y="76"/>
                    </a:lnTo>
                    <a:lnTo>
                      <a:pt x="476" y="113"/>
                    </a:lnTo>
                    <a:lnTo>
                      <a:pt x="446" y="114"/>
                    </a:lnTo>
                    <a:lnTo>
                      <a:pt x="399" y="144"/>
                    </a:lnTo>
                    <a:lnTo>
                      <a:pt x="367" y="163"/>
                    </a:lnTo>
                    <a:lnTo>
                      <a:pt x="336" y="190"/>
                    </a:lnTo>
                    <a:lnTo>
                      <a:pt x="315" y="201"/>
                    </a:lnTo>
                    <a:lnTo>
                      <a:pt x="280" y="212"/>
                    </a:lnTo>
                    <a:lnTo>
                      <a:pt x="262" y="198"/>
                    </a:lnTo>
                    <a:lnTo>
                      <a:pt x="240" y="194"/>
                    </a:lnTo>
                    <a:lnTo>
                      <a:pt x="225" y="207"/>
                    </a:lnTo>
                    <a:lnTo>
                      <a:pt x="235" y="219"/>
                    </a:lnTo>
                    <a:lnTo>
                      <a:pt x="208" y="261"/>
                    </a:lnTo>
                    <a:lnTo>
                      <a:pt x="193" y="257"/>
                    </a:lnTo>
                    <a:lnTo>
                      <a:pt x="189" y="273"/>
                    </a:lnTo>
                    <a:lnTo>
                      <a:pt x="168" y="275"/>
                    </a:lnTo>
                    <a:lnTo>
                      <a:pt x="130" y="301"/>
                    </a:lnTo>
                    <a:lnTo>
                      <a:pt x="118" y="333"/>
                    </a:lnTo>
                    <a:lnTo>
                      <a:pt x="84" y="345"/>
                    </a:lnTo>
                    <a:lnTo>
                      <a:pt x="69" y="341"/>
                    </a:lnTo>
                    <a:lnTo>
                      <a:pt x="44" y="371"/>
                    </a:lnTo>
                    <a:lnTo>
                      <a:pt x="27" y="397"/>
                    </a:lnTo>
                    <a:lnTo>
                      <a:pt x="4" y="390"/>
                    </a:lnTo>
                    <a:lnTo>
                      <a:pt x="0" y="371"/>
                    </a:lnTo>
                    <a:lnTo>
                      <a:pt x="20" y="345"/>
                    </a:lnTo>
                    <a:lnTo>
                      <a:pt x="19" y="321"/>
                    </a:lnTo>
                    <a:lnTo>
                      <a:pt x="37" y="341"/>
                    </a:lnTo>
                    <a:lnTo>
                      <a:pt x="49" y="324"/>
                    </a:lnTo>
                    <a:lnTo>
                      <a:pt x="34" y="315"/>
                    </a:lnTo>
                    <a:lnTo>
                      <a:pt x="67" y="317"/>
                    </a:lnTo>
                    <a:lnTo>
                      <a:pt x="96" y="297"/>
                    </a:lnTo>
                    <a:lnTo>
                      <a:pt x="99" y="277"/>
                    </a:lnTo>
                    <a:lnTo>
                      <a:pt x="76" y="273"/>
                    </a:lnTo>
                    <a:lnTo>
                      <a:pt x="71" y="261"/>
                    </a:lnTo>
                    <a:lnTo>
                      <a:pt x="88" y="254"/>
                    </a:lnTo>
                    <a:lnTo>
                      <a:pt x="103" y="261"/>
                    </a:lnTo>
                    <a:lnTo>
                      <a:pt x="118" y="257"/>
                    </a:lnTo>
                    <a:lnTo>
                      <a:pt x="121" y="237"/>
                    </a:lnTo>
                    <a:lnTo>
                      <a:pt x="158" y="223"/>
                    </a:lnTo>
                    <a:lnTo>
                      <a:pt x="183" y="200"/>
                    </a:lnTo>
                    <a:lnTo>
                      <a:pt x="193" y="196"/>
                    </a:lnTo>
                    <a:lnTo>
                      <a:pt x="200" y="160"/>
                    </a:lnTo>
                    <a:lnTo>
                      <a:pt x="193" y="154"/>
                    </a:lnTo>
                    <a:lnTo>
                      <a:pt x="231" y="165"/>
                    </a:lnTo>
                    <a:lnTo>
                      <a:pt x="255" y="160"/>
                    </a:lnTo>
                    <a:lnTo>
                      <a:pt x="252" y="147"/>
                    </a:lnTo>
                    <a:lnTo>
                      <a:pt x="267" y="125"/>
                    </a:lnTo>
                    <a:lnTo>
                      <a:pt x="290" y="118"/>
                    </a:lnTo>
                    <a:lnTo>
                      <a:pt x="302" y="118"/>
                    </a:lnTo>
                    <a:lnTo>
                      <a:pt x="309" y="103"/>
                    </a:lnTo>
                    <a:lnTo>
                      <a:pt x="302" y="69"/>
                    </a:lnTo>
                    <a:lnTo>
                      <a:pt x="319" y="40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46" name="Freeform 78"/>
              <p:cNvSpPr>
                <a:spLocks noChangeAspect="1"/>
              </p:cNvSpPr>
              <p:nvPr userDrawn="1"/>
            </p:nvSpPr>
            <p:spPr bwMode="auto">
              <a:xfrm>
                <a:off x="1948" y="1916"/>
                <a:ext cx="120" cy="100"/>
              </a:xfrm>
              <a:custGeom>
                <a:avLst/>
                <a:gdLst/>
                <a:ahLst/>
                <a:cxnLst>
                  <a:cxn ang="0">
                    <a:pos x="80" y="214"/>
                  </a:cxn>
                  <a:cxn ang="0">
                    <a:pos x="120" y="199"/>
                  </a:cxn>
                  <a:cxn ang="0">
                    <a:pos x="124" y="169"/>
                  </a:cxn>
                  <a:cxn ang="0">
                    <a:pos x="144" y="173"/>
                  </a:cxn>
                  <a:cxn ang="0">
                    <a:pos x="161" y="133"/>
                  </a:cxn>
                  <a:cxn ang="0">
                    <a:pos x="195" y="113"/>
                  </a:cxn>
                  <a:cxn ang="0">
                    <a:pos x="220" y="89"/>
                  </a:cxn>
                  <a:cxn ang="0">
                    <a:pos x="266" y="82"/>
                  </a:cxn>
                  <a:cxn ang="0">
                    <a:pos x="302" y="49"/>
                  </a:cxn>
                  <a:cxn ang="0">
                    <a:pos x="329" y="58"/>
                  </a:cxn>
                  <a:cxn ang="0">
                    <a:pos x="359" y="28"/>
                  </a:cxn>
                  <a:cxn ang="0">
                    <a:pos x="312" y="36"/>
                  </a:cxn>
                  <a:cxn ang="0">
                    <a:pos x="278" y="31"/>
                  </a:cxn>
                  <a:cxn ang="0">
                    <a:pos x="227" y="0"/>
                  </a:cxn>
                  <a:cxn ang="0">
                    <a:pos x="180" y="58"/>
                  </a:cxn>
                  <a:cxn ang="0">
                    <a:pos x="135" y="111"/>
                  </a:cxn>
                  <a:cxn ang="0">
                    <a:pos x="95" y="165"/>
                  </a:cxn>
                  <a:cxn ang="0">
                    <a:pos x="29" y="214"/>
                  </a:cxn>
                  <a:cxn ang="0">
                    <a:pos x="0" y="243"/>
                  </a:cxn>
                  <a:cxn ang="0">
                    <a:pos x="7" y="278"/>
                  </a:cxn>
                  <a:cxn ang="0">
                    <a:pos x="44" y="276"/>
                  </a:cxn>
                  <a:cxn ang="0">
                    <a:pos x="44" y="301"/>
                  </a:cxn>
                  <a:cxn ang="0">
                    <a:pos x="56" y="230"/>
                  </a:cxn>
                  <a:cxn ang="0">
                    <a:pos x="80" y="214"/>
                  </a:cxn>
                </a:cxnLst>
                <a:rect l="0" t="0" r="r" b="b"/>
                <a:pathLst>
                  <a:path w="359" h="301">
                    <a:moveTo>
                      <a:pt x="80" y="214"/>
                    </a:moveTo>
                    <a:lnTo>
                      <a:pt x="120" y="199"/>
                    </a:lnTo>
                    <a:lnTo>
                      <a:pt x="124" y="169"/>
                    </a:lnTo>
                    <a:lnTo>
                      <a:pt x="144" y="173"/>
                    </a:lnTo>
                    <a:lnTo>
                      <a:pt x="161" y="133"/>
                    </a:lnTo>
                    <a:lnTo>
                      <a:pt x="195" y="113"/>
                    </a:lnTo>
                    <a:lnTo>
                      <a:pt x="220" y="89"/>
                    </a:lnTo>
                    <a:lnTo>
                      <a:pt x="266" y="82"/>
                    </a:lnTo>
                    <a:lnTo>
                      <a:pt x="302" y="49"/>
                    </a:lnTo>
                    <a:lnTo>
                      <a:pt x="329" y="58"/>
                    </a:lnTo>
                    <a:lnTo>
                      <a:pt x="359" y="28"/>
                    </a:lnTo>
                    <a:lnTo>
                      <a:pt x="312" y="36"/>
                    </a:lnTo>
                    <a:lnTo>
                      <a:pt x="278" y="31"/>
                    </a:lnTo>
                    <a:lnTo>
                      <a:pt x="227" y="0"/>
                    </a:lnTo>
                    <a:lnTo>
                      <a:pt x="180" y="58"/>
                    </a:lnTo>
                    <a:lnTo>
                      <a:pt x="135" y="111"/>
                    </a:lnTo>
                    <a:lnTo>
                      <a:pt x="95" y="165"/>
                    </a:lnTo>
                    <a:lnTo>
                      <a:pt x="29" y="214"/>
                    </a:lnTo>
                    <a:lnTo>
                      <a:pt x="0" y="243"/>
                    </a:lnTo>
                    <a:lnTo>
                      <a:pt x="7" y="278"/>
                    </a:lnTo>
                    <a:lnTo>
                      <a:pt x="44" y="276"/>
                    </a:lnTo>
                    <a:lnTo>
                      <a:pt x="44" y="301"/>
                    </a:lnTo>
                    <a:lnTo>
                      <a:pt x="56" y="230"/>
                    </a:lnTo>
                    <a:lnTo>
                      <a:pt x="80" y="214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47" name="Freeform 79"/>
              <p:cNvSpPr>
                <a:spLocks noChangeAspect="1"/>
              </p:cNvSpPr>
              <p:nvPr userDrawn="1"/>
            </p:nvSpPr>
            <p:spPr bwMode="auto">
              <a:xfrm>
                <a:off x="2068" y="1988"/>
                <a:ext cx="34" cy="2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19" y="66"/>
                  </a:cxn>
                  <a:cxn ang="0">
                    <a:pos x="65" y="47"/>
                  </a:cxn>
                  <a:cxn ang="0">
                    <a:pos x="102" y="18"/>
                  </a:cxn>
                  <a:cxn ang="0">
                    <a:pos x="73" y="0"/>
                  </a:cxn>
                  <a:cxn ang="0">
                    <a:pos x="41" y="23"/>
                  </a:cxn>
                  <a:cxn ang="0">
                    <a:pos x="39" y="20"/>
                  </a:cxn>
                  <a:cxn ang="0">
                    <a:pos x="4" y="32"/>
                  </a:cxn>
                  <a:cxn ang="0">
                    <a:pos x="0" y="54"/>
                  </a:cxn>
                </a:cxnLst>
                <a:rect l="0" t="0" r="r" b="b"/>
                <a:pathLst>
                  <a:path w="102" h="66">
                    <a:moveTo>
                      <a:pt x="0" y="54"/>
                    </a:moveTo>
                    <a:lnTo>
                      <a:pt x="19" y="66"/>
                    </a:lnTo>
                    <a:lnTo>
                      <a:pt x="65" y="47"/>
                    </a:lnTo>
                    <a:lnTo>
                      <a:pt x="102" y="18"/>
                    </a:lnTo>
                    <a:lnTo>
                      <a:pt x="73" y="0"/>
                    </a:lnTo>
                    <a:lnTo>
                      <a:pt x="41" y="23"/>
                    </a:lnTo>
                    <a:lnTo>
                      <a:pt x="39" y="20"/>
                    </a:lnTo>
                    <a:lnTo>
                      <a:pt x="4" y="32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48" name="Freeform 80"/>
              <p:cNvSpPr>
                <a:spLocks noChangeAspect="1"/>
              </p:cNvSpPr>
              <p:nvPr userDrawn="1"/>
            </p:nvSpPr>
            <p:spPr bwMode="auto">
              <a:xfrm>
                <a:off x="1336" y="2183"/>
                <a:ext cx="18" cy="22"/>
              </a:xfrm>
              <a:custGeom>
                <a:avLst/>
                <a:gdLst/>
                <a:ahLst/>
                <a:cxnLst>
                  <a:cxn ang="0">
                    <a:pos x="55" y="3"/>
                  </a:cxn>
                  <a:cxn ang="0">
                    <a:pos x="55" y="7"/>
                  </a:cxn>
                  <a:cxn ang="0">
                    <a:pos x="54" y="10"/>
                  </a:cxn>
                  <a:cxn ang="0">
                    <a:pos x="54" y="13"/>
                  </a:cxn>
                  <a:cxn ang="0">
                    <a:pos x="49" y="19"/>
                  </a:cxn>
                  <a:cxn ang="0">
                    <a:pos x="43" y="27"/>
                  </a:cxn>
                  <a:cxn ang="0">
                    <a:pos x="39" y="35"/>
                  </a:cxn>
                  <a:cxn ang="0">
                    <a:pos x="33" y="44"/>
                  </a:cxn>
                  <a:cxn ang="0">
                    <a:pos x="29" y="54"/>
                  </a:cxn>
                  <a:cxn ang="0">
                    <a:pos x="25" y="58"/>
                  </a:cxn>
                  <a:cxn ang="0">
                    <a:pos x="21" y="61"/>
                  </a:cxn>
                  <a:cxn ang="0">
                    <a:pos x="17" y="63"/>
                  </a:cxn>
                  <a:cxn ang="0">
                    <a:pos x="15" y="64"/>
                  </a:cxn>
                  <a:cxn ang="0">
                    <a:pos x="9" y="62"/>
                  </a:cxn>
                  <a:cxn ang="0">
                    <a:pos x="6" y="58"/>
                  </a:cxn>
                  <a:cxn ang="0">
                    <a:pos x="4" y="52"/>
                  </a:cxn>
                  <a:cxn ang="0">
                    <a:pos x="0" y="47"/>
                  </a:cxn>
                  <a:cxn ang="0">
                    <a:pos x="0" y="41"/>
                  </a:cxn>
                  <a:cxn ang="0">
                    <a:pos x="1" y="30"/>
                  </a:cxn>
                  <a:cxn ang="0">
                    <a:pos x="1" y="24"/>
                  </a:cxn>
                  <a:cxn ang="0">
                    <a:pos x="4" y="21"/>
                  </a:cxn>
                  <a:cxn ang="0">
                    <a:pos x="5" y="17"/>
                  </a:cxn>
                  <a:cxn ang="0">
                    <a:pos x="9" y="12"/>
                  </a:cxn>
                  <a:cxn ang="0">
                    <a:pos x="14" y="10"/>
                  </a:cxn>
                  <a:cxn ang="0">
                    <a:pos x="18" y="8"/>
                  </a:cxn>
                  <a:cxn ang="0">
                    <a:pos x="25" y="6"/>
                  </a:cxn>
                  <a:cxn ang="0">
                    <a:pos x="33" y="4"/>
                  </a:cxn>
                  <a:cxn ang="0">
                    <a:pos x="42" y="2"/>
                  </a:cxn>
                  <a:cxn ang="0">
                    <a:pos x="47" y="0"/>
                  </a:cxn>
                  <a:cxn ang="0">
                    <a:pos x="49" y="0"/>
                  </a:cxn>
                  <a:cxn ang="0">
                    <a:pos x="51" y="1"/>
                  </a:cxn>
                  <a:cxn ang="0">
                    <a:pos x="55" y="3"/>
                  </a:cxn>
                </a:cxnLst>
                <a:rect l="0" t="0" r="r" b="b"/>
                <a:pathLst>
                  <a:path w="55" h="64">
                    <a:moveTo>
                      <a:pt x="55" y="3"/>
                    </a:moveTo>
                    <a:lnTo>
                      <a:pt x="55" y="7"/>
                    </a:lnTo>
                    <a:lnTo>
                      <a:pt x="54" y="10"/>
                    </a:lnTo>
                    <a:lnTo>
                      <a:pt x="54" y="13"/>
                    </a:lnTo>
                    <a:lnTo>
                      <a:pt x="49" y="19"/>
                    </a:lnTo>
                    <a:lnTo>
                      <a:pt x="43" y="27"/>
                    </a:lnTo>
                    <a:lnTo>
                      <a:pt x="39" y="35"/>
                    </a:lnTo>
                    <a:lnTo>
                      <a:pt x="33" y="44"/>
                    </a:lnTo>
                    <a:lnTo>
                      <a:pt x="29" y="54"/>
                    </a:lnTo>
                    <a:lnTo>
                      <a:pt x="25" y="58"/>
                    </a:lnTo>
                    <a:lnTo>
                      <a:pt x="21" y="61"/>
                    </a:lnTo>
                    <a:lnTo>
                      <a:pt x="17" y="63"/>
                    </a:lnTo>
                    <a:lnTo>
                      <a:pt x="15" y="64"/>
                    </a:lnTo>
                    <a:lnTo>
                      <a:pt x="9" y="62"/>
                    </a:lnTo>
                    <a:lnTo>
                      <a:pt x="6" y="58"/>
                    </a:lnTo>
                    <a:lnTo>
                      <a:pt x="4" y="52"/>
                    </a:lnTo>
                    <a:lnTo>
                      <a:pt x="0" y="47"/>
                    </a:lnTo>
                    <a:lnTo>
                      <a:pt x="0" y="41"/>
                    </a:lnTo>
                    <a:lnTo>
                      <a:pt x="1" y="30"/>
                    </a:lnTo>
                    <a:lnTo>
                      <a:pt x="1" y="24"/>
                    </a:lnTo>
                    <a:lnTo>
                      <a:pt x="4" y="21"/>
                    </a:lnTo>
                    <a:lnTo>
                      <a:pt x="5" y="17"/>
                    </a:lnTo>
                    <a:lnTo>
                      <a:pt x="9" y="12"/>
                    </a:lnTo>
                    <a:lnTo>
                      <a:pt x="14" y="10"/>
                    </a:lnTo>
                    <a:lnTo>
                      <a:pt x="18" y="8"/>
                    </a:lnTo>
                    <a:lnTo>
                      <a:pt x="25" y="6"/>
                    </a:lnTo>
                    <a:lnTo>
                      <a:pt x="33" y="4"/>
                    </a:lnTo>
                    <a:lnTo>
                      <a:pt x="42" y="2"/>
                    </a:lnTo>
                    <a:lnTo>
                      <a:pt x="47" y="0"/>
                    </a:lnTo>
                    <a:lnTo>
                      <a:pt x="49" y="0"/>
                    </a:lnTo>
                    <a:lnTo>
                      <a:pt x="51" y="1"/>
                    </a:lnTo>
                    <a:lnTo>
                      <a:pt x="55" y="3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49" name="Freeform 81"/>
              <p:cNvSpPr>
                <a:spLocks noChangeAspect="1"/>
              </p:cNvSpPr>
              <p:nvPr userDrawn="1"/>
            </p:nvSpPr>
            <p:spPr bwMode="auto">
              <a:xfrm>
                <a:off x="1497" y="1803"/>
                <a:ext cx="11" cy="27"/>
              </a:xfrm>
              <a:custGeom>
                <a:avLst/>
                <a:gdLst/>
                <a:ahLst/>
                <a:cxnLst>
                  <a:cxn ang="0">
                    <a:pos x="34" y="62"/>
                  </a:cxn>
                  <a:cxn ang="0">
                    <a:pos x="33" y="50"/>
                  </a:cxn>
                  <a:cxn ang="0">
                    <a:pos x="33" y="41"/>
                  </a:cxn>
                  <a:cxn ang="0">
                    <a:pos x="33" y="31"/>
                  </a:cxn>
                  <a:cxn ang="0">
                    <a:pos x="32" y="20"/>
                  </a:cxn>
                  <a:cxn ang="0">
                    <a:pos x="26" y="9"/>
                  </a:cxn>
                  <a:cxn ang="0">
                    <a:pos x="25" y="5"/>
                  </a:cxn>
                  <a:cxn ang="0">
                    <a:pos x="17" y="2"/>
                  </a:cxn>
                  <a:cxn ang="0">
                    <a:pos x="12" y="0"/>
                  </a:cxn>
                  <a:cxn ang="0">
                    <a:pos x="5" y="5"/>
                  </a:cxn>
                  <a:cxn ang="0">
                    <a:pos x="1" y="9"/>
                  </a:cxn>
                  <a:cxn ang="0">
                    <a:pos x="1" y="18"/>
                  </a:cxn>
                  <a:cxn ang="0">
                    <a:pos x="0" y="23"/>
                  </a:cxn>
                  <a:cxn ang="0">
                    <a:pos x="2" y="34"/>
                  </a:cxn>
                  <a:cxn ang="0">
                    <a:pos x="3" y="46"/>
                  </a:cxn>
                  <a:cxn ang="0">
                    <a:pos x="5" y="54"/>
                  </a:cxn>
                  <a:cxn ang="0">
                    <a:pos x="5" y="60"/>
                  </a:cxn>
                  <a:cxn ang="0">
                    <a:pos x="10" y="67"/>
                  </a:cxn>
                  <a:cxn ang="0">
                    <a:pos x="15" y="76"/>
                  </a:cxn>
                  <a:cxn ang="0">
                    <a:pos x="24" y="79"/>
                  </a:cxn>
                  <a:cxn ang="0">
                    <a:pos x="28" y="71"/>
                  </a:cxn>
                  <a:cxn ang="0">
                    <a:pos x="32" y="66"/>
                  </a:cxn>
                  <a:cxn ang="0">
                    <a:pos x="34" y="62"/>
                  </a:cxn>
                </a:cxnLst>
                <a:rect l="0" t="0" r="r" b="b"/>
                <a:pathLst>
                  <a:path w="34" h="79">
                    <a:moveTo>
                      <a:pt x="34" y="62"/>
                    </a:moveTo>
                    <a:lnTo>
                      <a:pt x="33" y="50"/>
                    </a:lnTo>
                    <a:lnTo>
                      <a:pt x="33" y="41"/>
                    </a:lnTo>
                    <a:lnTo>
                      <a:pt x="33" y="31"/>
                    </a:lnTo>
                    <a:lnTo>
                      <a:pt x="32" y="20"/>
                    </a:lnTo>
                    <a:lnTo>
                      <a:pt x="26" y="9"/>
                    </a:lnTo>
                    <a:lnTo>
                      <a:pt x="25" y="5"/>
                    </a:lnTo>
                    <a:lnTo>
                      <a:pt x="17" y="2"/>
                    </a:lnTo>
                    <a:lnTo>
                      <a:pt x="12" y="0"/>
                    </a:lnTo>
                    <a:lnTo>
                      <a:pt x="5" y="5"/>
                    </a:lnTo>
                    <a:lnTo>
                      <a:pt x="1" y="9"/>
                    </a:lnTo>
                    <a:lnTo>
                      <a:pt x="1" y="18"/>
                    </a:lnTo>
                    <a:lnTo>
                      <a:pt x="0" y="23"/>
                    </a:lnTo>
                    <a:lnTo>
                      <a:pt x="2" y="34"/>
                    </a:lnTo>
                    <a:lnTo>
                      <a:pt x="3" y="46"/>
                    </a:lnTo>
                    <a:lnTo>
                      <a:pt x="5" y="54"/>
                    </a:lnTo>
                    <a:lnTo>
                      <a:pt x="5" y="60"/>
                    </a:lnTo>
                    <a:lnTo>
                      <a:pt x="10" y="67"/>
                    </a:lnTo>
                    <a:lnTo>
                      <a:pt x="15" y="76"/>
                    </a:lnTo>
                    <a:lnTo>
                      <a:pt x="24" y="79"/>
                    </a:lnTo>
                    <a:lnTo>
                      <a:pt x="28" y="71"/>
                    </a:lnTo>
                    <a:lnTo>
                      <a:pt x="32" y="66"/>
                    </a:lnTo>
                    <a:lnTo>
                      <a:pt x="34" y="62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50" name="Freeform 82"/>
              <p:cNvSpPr>
                <a:spLocks noChangeAspect="1"/>
              </p:cNvSpPr>
              <p:nvPr userDrawn="1"/>
            </p:nvSpPr>
            <p:spPr bwMode="auto">
              <a:xfrm>
                <a:off x="1513" y="1829"/>
                <a:ext cx="20" cy="15"/>
              </a:xfrm>
              <a:custGeom>
                <a:avLst/>
                <a:gdLst/>
                <a:ahLst/>
                <a:cxnLst>
                  <a:cxn ang="0">
                    <a:pos x="19" y="4"/>
                  </a:cxn>
                  <a:cxn ang="0">
                    <a:pos x="26" y="1"/>
                  </a:cxn>
                  <a:cxn ang="0">
                    <a:pos x="31" y="0"/>
                  </a:cxn>
                  <a:cxn ang="0">
                    <a:pos x="37" y="5"/>
                  </a:cxn>
                  <a:cxn ang="0">
                    <a:pos x="44" y="7"/>
                  </a:cxn>
                  <a:cxn ang="0">
                    <a:pos x="53" y="13"/>
                  </a:cxn>
                  <a:cxn ang="0">
                    <a:pos x="61" y="17"/>
                  </a:cxn>
                  <a:cxn ang="0">
                    <a:pos x="62" y="20"/>
                  </a:cxn>
                  <a:cxn ang="0">
                    <a:pos x="62" y="27"/>
                  </a:cxn>
                  <a:cxn ang="0">
                    <a:pos x="59" y="32"/>
                  </a:cxn>
                  <a:cxn ang="0">
                    <a:pos x="56" y="37"/>
                  </a:cxn>
                  <a:cxn ang="0">
                    <a:pos x="46" y="40"/>
                  </a:cxn>
                  <a:cxn ang="0">
                    <a:pos x="37" y="45"/>
                  </a:cxn>
                  <a:cxn ang="0">
                    <a:pos x="27" y="42"/>
                  </a:cxn>
                  <a:cxn ang="0">
                    <a:pos x="15" y="40"/>
                  </a:cxn>
                  <a:cxn ang="0">
                    <a:pos x="4" y="38"/>
                  </a:cxn>
                  <a:cxn ang="0">
                    <a:pos x="1" y="33"/>
                  </a:cxn>
                  <a:cxn ang="0">
                    <a:pos x="0" y="28"/>
                  </a:cxn>
                  <a:cxn ang="0">
                    <a:pos x="0" y="25"/>
                  </a:cxn>
                  <a:cxn ang="0">
                    <a:pos x="1" y="19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13" y="7"/>
                  </a:cxn>
                  <a:cxn ang="0">
                    <a:pos x="19" y="4"/>
                  </a:cxn>
                </a:cxnLst>
                <a:rect l="0" t="0" r="r" b="b"/>
                <a:pathLst>
                  <a:path w="62" h="45">
                    <a:moveTo>
                      <a:pt x="19" y="4"/>
                    </a:moveTo>
                    <a:lnTo>
                      <a:pt x="26" y="1"/>
                    </a:lnTo>
                    <a:lnTo>
                      <a:pt x="31" y="0"/>
                    </a:lnTo>
                    <a:lnTo>
                      <a:pt x="37" y="5"/>
                    </a:lnTo>
                    <a:lnTo>
                      <a:pt x="44" y="7"/>
                    </a:lnTo>
                    <a:lnTo>
                      <a:pt x="53" y="13"/>
                    </a:lnTo>
                    <a:lnTo>
                      <a:pt x="61" y="17"/>
                    </a:lnTo>
                    <a:lnTo>
                      <a:pt x="62" y="20"/>
                    </a:lnTo>
                    <a:lnTo>
                      <a:pt x="62" y="27"/>
                    </a:lnTo>
                    <a:lnTo>
                      <a:pt x="59" y="32"/>
                    </a:lnTo>
                    <a:lnTo>
                      <a:pt x="56" y="37"/>
                    </a:lnTo>
                    <a:lnTo>
                      <a:pt x="46" y="40"/>
                    </a:lnTo>
                    <a:lnTo>
                      <a:pt x="37" y="45"/>
                    </a:lnTo>
                    <a:lnTo>
                      <a:pt x="27" y="42"/>
                    </a:lnTo>
                    <a:lnTo>
                      <a:pt x="15" y="40"/>
                    </a:lnTo>
                    <a:lnTo>
                      <a:pt x="4" y="38"/>
                    </a:lnTo>
                    <a:lnTo>
                      <a:pt x="1" y="33"/>
                    </a:lnTo>
                    <a:lnTo>
                      <a:pt x="0" y="28"/>
                    </a:lnTo>
                    <a:lnTo>
                      <a:pt x="0" y="25"/>
                    </a:lnTo>
                    <a:lnTo>
                      <a:pt x="1" y="19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13" y="7"/>
                    </a:lnTo>
                    <a:lnTo>
                      <a:pt x="19" y="4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51" name="Freeform 83"/>
              <p:cNvSpPr>
                <a:spLocks noChangeAspect="1"/>
              </p:cNvSpPr>
              <p:nvPr userDrawn="1"/>
            </p:nvSpPr>
            <p:spPr bwMode="auto">
              <a:xfrm>
                <a:off x="2014" y="2029"/>
                <a:ext cx="16" cy="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2" y="0"/>
                  </a:cxn>
                  <a:cxn ang="0">
                    <a:pos x="47" y="5"/>
                  </a:cxn>
                  <a:cxn ang="0">
                    <a:pos x="41" y="20"/>
                  </a:cxn>
                  <a:cxn ang="0">
                    <a:pos x="20" y="30"/>
                  </a:cxn>
                  <a:cxn ang="0">
                    <a:pos x="0" y="6"/>
                  </a:cxn>
                </a:cxnLst>
                <a:rect l="0" t="0" r="r" b="b"/>
                <a:pathLst>
                  <a:path w="47" h="30">
                    <a:moveTo>
                      <a:pt x="0" y="6"/>
                    </a:moveTo>
                    <a:lnTo>
                      <a:pt x="22" y="0"/>
                    </a:lnTo>
                    <a:lnTo>
                      <a:pt x="47" y="5"/>
                    </a:lnTo>
                    <a:lnTo>
                      <a:pt x="41" y="20"/>
                    </a:lnTo>
                    <a:lnTo>
                      <a:pt x="20" y="3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52" name="Freeform 84"/>
              <p:cNvSpPr>
                <a:spLocks noChangeAspect="1"/>
              </p:cNvSpPr>
              <p:nvPr userDrawn="1"/>
            </p:nvSpPr>
            <p:spPr bwMode="auto">
              <a:xfrm>
                <a:off x="1381" y="2258"/>
                <a:ext cx="194" cy="152"/>
              </a:xfrm>
              <a:custGeom>
                <a:avLst/>
                <a:gdLst/>
                <a:ahLst/>
                <a:cxnLst>
                  <a:cxn ang="0">
                    <a:pos x="323" y="425"/>
                  </a:cxn>
                  <a:cxn ang="0">
                    <a:pos x="339" y="385"/>
                  </a:cxn>
                  <a:cxn ang="0">
                    <a:pos x="314" y="390"/>
                  </a:cxn>
                  <a:cxn ang="0">
                    <a:pos x="310" y="362"/>
                  </a:cxn>
                  <a:cxn ang="0">
                    <a:pos x="299" y="349"/>
                  </a:cxn>
                  <a:cxn ang="0">
                    <a:pos x="278" y="382"/>
                  </a:cxn>
                  <a:cxn ang="0">
                    <a:pos x="248" y="387"/>
                  </a:cxn>
                  <a:cxn ang="0">
                    <a:pos x="222" y="379"/>
                  </a:cxn>
                  <a:cxn ang="0">
                    <a:pos x="198" y="360"/>
                  </a:cxn>
                  <a:cxn ang="0">
                    <a:pos x="157" y="371"/>
                  </a:cxn>
                  <a:cxn ang="0">
                    <a:pos x="92" y="360"/>
                  </a:cxn>
                  <a:cxn ang="0">
                    <a:pos x="68" y="380"/>
                  </a:cxn>
                  <a:cxn ang="0">
                    <a:pos x="35" y="382"/>
                  </a:cxn>
                  <a:cxn ang="0">
                    <a:pos x="22" y="353"/>
                  </a:cxn>
                  <a:cxn ang="0">
                    <a:pos x="0" y="334"/>
                  </a:cxn>
                  <a:cxn ang="0">
                    <a:pos x="27" y="315"/>
                  </a:cxn>
                  <a:cxn ang="0">
                    <a:pos x="66" y="284"/>
                  </a:cxn>
                  <a:cxn ang="0">
                    <a:pos x="99" y="279"/>
                  </a:cxn>
                  <a:cxn ang="0">
                    <a:pos x="130" y="233"/>
                  </a:cxn>
                  <a:cxn ang="0">
                    <a:pos x="119" y="153"/>
                  </a:cxn>
                  <a:cxn ang="0">
                    <a:pos x="142" y="139"/>
                  </a:cxn>
                  <a:cxn ang="0">
                    <a:pos x="181" y="118"/>
                  </a:cxn>
                  <a:cxn ang="0">
                    <a:pos x="214" y="115"/>
                  </a:cxn>
                  <a:cxn ang="0">
                    <a:pos x="251" y="140"/>
                  </a:cxn>
                  <a:cxn ang="0">
                    <a:pos x="260" y="224"/>
                  </a:cxn>
                  <a:cxn ang="0">
                    <a:pos x="305" y="223"/>
                  </a:cxn>
                  <a:cxn ang="0">
                    <a:pos x="316" y="179"/>
                  </a:cxn>
                  <a:cxn ang="0">
                    <a:pos x="369" y="210"/>
                  </a:cxn>
                  <a:cxn ang="0">
                    <a:pos x="401" y="213"/>
                  </a:cxn>
                  <a:cxn ang="0">
                    <a:pos x="434" y="122"/>
                  </a:cxn>
                  <a:cxn ang="0">
                    <a:pos x="380" y="117"/>
                  </a:cxn>
                  <a:cxn ang="0">
                    <a:pos x="339" y="136"/>
                  </a:cxn>
                  <a:cxn ang="0">
                    <a:pos x="283" y="151"/>
                  </a:cxn>
                  <a:cxn ang="0">
                    <a:pos x="300" y="49"/>
                  </a:cxn>
                  <a:cxn ang="0">
                    <a:pos x="322" y="0"/>
                  </a:cxn>
                  <a:cxn ang="0">
                    <a:pos x="385" y="26"/>
                  </a:cxn>
                  <a:cxn ang="0">
                    <a:pos x="435" y="58"/>
                  </a:cxn>
                  <a:cxn ang="0">
                    <a:pos x="499" y="29"/>
                  </a:cxn>
                  <a:cxn ang="0">
                    <a:pos x="481" y="225"/>
                  </a:cxn>
                  <a:cxn ang="0">
                    <a:pos x="530" y="330"/>
                  </a:cxn>
                  <a:cxn ang="0">
                    <a:pos x="582" y="381"/>
                  </a:cxn>
                  <a:cxn ang="0">
                    <a:pos x="557" y="392"/>
                  </a:cxn>
                  <a:cxn ang="0">
                    <a:pos x="549" y="407"/>
                  </a:cxn>
                  <a:cxn ang="0">
                    <a:pos x="531" y="423"/>
                  </a:cxn>
                  <a:cxn ang="0">
                    <a:pos x="502" y="411"/>
                  </a:cxn>
                  <a:cxn ang="0">
                    <a:pos x="466" y="417"/>
                  </a:cxn>
                  <a:cxn ang="0">
                    <a:pos x="420" y="440"/>
                  </a:cxn>
                  <a:cxn ang="0">
                    <a:pos x="375" y="456"/>
                  </a:cxn>
                  <a:cxn ang="0">
                    <a:pos x="325" y="446"/>
                  </a:cxn>
                </a:cxnLst>
                <a:rect l="0" t="0" r="r" b="b"/>
                <a:pathLst>
                  <a:path w="582" h="457">
                    <a:moveTo>
                      <a:pt x="325" y="446"/>
                    </a:moveTo>
                    <a:lnTo>
                      <a:pt x="326" y="444"/>
                    </a:lnTo>
                    <a:lnTo>
                      <a:pt x="323" y="425"/>
                    </a:lnTo>
                    <a:lnTo>
                      <a:pt x="323" y="413"/>
                    </a:lnTo>
                    <a:lnTo>
                      <a:pt x="338" y="405"/>
                    </a:lnTo>
                    <a:lnTo>
                      <a:pt x="339" y="385"/>
                    </a:lnTo>
                    <a:lnTo>
                      <a:pt x="338" y="381"/>
                    </a:lnTo>
                    <a:lnTo>
                      <a:pt x="324" y="390"/>
                    </a:lnTo>
                    <a:lnTo>
                      <a:pt x="314" y="390"/>
                    </a:lnTo>
                    <a:lnTo>
                      <a:pt x="301" y="378"/>
                    </a:lnTo>
                    <a:lnTo>
                      <a:pt x="306" y="368"/>
                    </a:lnTo>
                    <a:lnTo>
                      <a:pt x="310" y="362"/>
                    </a:lnTo>
                    <a:lnTo>
                      <a:pt x="308" y="348"/>
                    </a:lnTo>
                    <a:lnTo>
                      <a:pt x="305" y="344"/>
                    </a:lnTo>
                    <a:lnTo>
                      <a:pt x="299" y="349"/>
                    </a:lnTo>
                    <a:lnTo>
                      <a:pt x="297" y="361"/>
                    </a:lnTo>
                    <a:lnTo>
                      <a:pt x="285" y="379"/>
                    </a:lnTo>
                    <a:lnTo>
                      <a:pt x="278" y="382"/>
                    </a:lnTo>
                    <a:lnTo>
                      <a:pt x="267" y="389"/>
                    </a:lnTo>
                    <a:lnTo>
                      <a:pt x="258" y="386"/>
                    </a:lnTo>
                    <a:lnTo>
                      <a:pt x="248" y="387"/>
                    </a:lnTo>
                    <a:lnTo>
                      <a:pt x="242" y="394"/>
                    </a:lnTo>
                    <a:lnTo>
                      <a:pt x="227" y="386"/>
                    </a:lnTo>
                    <a:lnTo>
                      <a:pt x="222" y="379"/>
                    </a:lnTo>
                    <a:lnTo>
                      <a:pt x="216" y="368"/>
                    </a:lnTo>
                    <a:lnTo>
                      <a:pt x="207" y="361"/>
                    </a:lnTo>
                    <a:lnTo>
                      <a:pt x="198" y="360"/>
                    </a:lnTo>
                    <a:lnTo>
                      <a:pt x="187" y="367"/>
                    </a:lnTo>
                    <a:lnTo>
                      <a:pt x="183" y="373"/>
                    </a:lnTo>
                    <a:lnTo>
                      <a:pt x="157" y="371"/>
                    </a:lnTo>
                    <a:lnTo>
                      <a:pt x="145" y="379"/>
                    </a:lnTo>
                    <a:lnTo>
                      <a:pt x="113" y="373"/>
                    </a:lnTo>
                    <a:lnTo>
                      <a:pt x="92" y="360"/>
                    </a:lnTo>
                    <a:lnTo>
                      <a:pt x="80" y="361"/>
                    </a:lnTo>
                    <a:lnTo>
                      <a:pt x="78" y="375"/>
                    </a:lnTo>
                    <a:lnTo>
                      <a:pt x="68" y="380"/>
                    </a:lnTo>
                    <a:lnTo>
                      <a:pt x="61" y="380"/>
                    </a:lnTo>
                    <a:lnTo>
                      <a:pt x="46" y="378"/>
                    </a:lnTo>
                    <a:lnTo>
                      <a:pt x="35" y="382"/>
                    </a:lnTo>
                    <a:lnTo>
                      <a:pt x="35" y="381"/>
                    </a:lnTo>
                    <a:lnTo>
                      <a:pt x="30" y="359"/>
                    </a:lnTo>
                    <a:lnTo>
                      <a:pt x="22" y="353"/>
                    </a:lnTo>
                    <a:lnTo>
                      <a:pt x="12" y="349"/>
                    </a:lnTo>
                    <a:lnTo>
                      <a:pt x="1" y="344"/>
                    </a:lnTo>
                    <a:lnTo>
                      <a:pt x="0" y="334"/>
                    </a:lnTo>
                    <a:lnTo>
                      <a:pt x="4" y="328"/>
                    </a:lnTo>
                    <a:lnTo>
                      <a:pt x="19" y="319"/>
                    </a:lnTo>
                    <a:lnTo>
                      <a:pt x="27" y="315"/>
                    </a:lnTo>
                    <a:lnTo>
                      <a:pt x="36" y="304"/>
                    </a:lnTo>
                    <a:lnTo>
                      <a:pt x="48" y="292"/>
                    </a:lnTo>
                    <a:lnTo>
                      <a:pt x="66" y="284"/>
                    </a:lnTo>
                    <a:lnTo>
                      <a:pt x="81" y="284"/>
                    </a:lnTo>
                    <a:lnTo>
                      <a:pt x="92" y="283"/>
                    </a:lnTo>
                    <a:lnTo>
                      <a:pt x="99" y="279"/>
                    </a:lnTo>
                    <a:lnTo>
                      <a:pt x="110" y="270"/>
                    </a:lnTo>
                    <a:lnTo>
                      <a:pt x="122" y="256"/>
                    </a:lnTo>
                    <a:lnTo>
                      <a:pt x="130" y="233"/>
                    </a:lnTo>
                    <a:lnTo>
                      <a:pt x="141" y="181"/>
                    </a:lnTo>
                    <a:lnTo>
                      <a:pt x="136" y="166"/>
                    </a:lnTo>
                    <a:lnTo>
                      <a:pt x="119" y="153"/>
                    </a:lnTo>
                    <a:lnTo>
                      <a:pt x="121" y="149"/>
                    </a:lnTo>
                    <a:lnTo>
                      <a:pt x="140" y="143"/>
                    </a:lnTo>
                    <a:lnTo>
                      <a:pt x="142" y="139"/>
                    </a:lnTo>
                    <a:lnTo>
                      <a:pt x="146" y="105"/>
                    </a:lnTo>
                    <a:lnTo>
                      <a:pt x="155" y="109"/>
                    </a:lnTo>
                    <a:lnTo>
                      <a:pt x="181" y="118"/>
                    </a:lnTo>
                    <a:lnTo>
                      <a:pt x="195" y="124"/>
                    </a:lnTo>
                    <a:lnTo>
                      <a:pt x="201" y="122"/>
                    </a:lnTo>
                    <a:lnTo>
                      <a:pt x="214" y="115"/>
                    </a:lnTo>
                    <a:lnTo>
                      <a:pt x="218" y="115"/>
                    </a:lnTo>
                    <a:lnTo>
                      <a:pt x="244" y="131"/>
                    </a:lnTo>
                    <a:lnTo>
                      <a:pt x="251" y="140"/>
                    </a:lnTo>
                    <a:lnTo>
                      <a:pt x="251" y="163"/>
                    </a:lnTo>
                    <a:lnTo>
                      <a:pt x="255" y="184"/>
                    </a:lnTo>
                    <a:lnTo>
                      <a:pt x="260" y="224"/>
                    </a:lnTo>
                    <a:lnTo>
                      <a:pt x="273" y="239"/>
                    </a:lnTo>
                    <a:lnTo>
                      <a:pt x="288" y="240"/>
                    </a:lnTo>
                    <a:lnTo>
                      <a:pt x="305" y="223"/>
                    </a:lnTo>
                    <a:lnTo>
                      <a:pt x="308" y="201"/>
                    </a:lnTo>
                    <a:lnTo>
                      <a:pt x="309" y="184"/>
                    </a:lnTo>
                    <a:lnTo>
                      <a:pt x="316" y="179"/>
                    </a:lnTo>
                    <a:lnTo>
                      <a:pt x="347" y="199"/>
                    </a:lnTo>
                    <a:lnTo>
                      <a:pt x="356" y="205"/>
                    </a:lnTo>
                    <a:lnTo>
                      <a:pt x="369" y="210"/>
                    </a:lnTo>
                    <a:lnTo>
                      <a:pt x="381" y="219"/>
                    </a:lnTo>
                    <a:lnTo>
                      <a:pt x="390" y="221"/>
                    </a:lnTo>
                    <a:lnTo>
                      <a:pt x="401" y="213"/>
                    </a:lnTo>
                    <a:lnTo>
                      <a:pt x="418" y="181"/>
                    </a:lnTo>
                    <a:lnTo>
                      <a:pt x="429" y="126"/>
                    </a:lnTo>
                    <a:lnTo>
                      <a:pt x="434" y="122"/>
                    </a:lnTo>
                    <a:lnTo>
                      <a:pt x="401" y="91"/>
                    </a:lnTo>
                    <a:lnTo>
                      <a:pt x="393" y="111"/>
                    </a:lnTo>
                    <a:lnTo>
                      <a:pt x="380" y="117"/>
                    </a:lnTo>
                    <a:lnTo>
                      <a:pt x="368" y="126"/>
                    </a:lnTo>
                    <a:lnTo>
                      <a:pt x="360" y="138"/>
                    </a:lnTo>
                    <a:lnTo>
                      <a:pt x="339" y="136"/>
                    </a:lnTo>
                    <a:lnTo>
                      <a:pt x="333" y="147"/>
                    </a:lnTo>
                    <a:lnTo>
                      <a:pt x="309" y="152"/>
                    </a:lnTo>
                    <a:lnTo>
                      <a:pt x="283" y="151"/>
                    </a:lnTo>
                    <a:lnTo>
                      <a:pt x="280" y="134"/>
                    </a:lnTo>
                    <a:lnTo>
                      <a:pt x="283" y="117"/>
                    </a:lnTo>
                    <a:lnTo>
                      <a:pt x="300" y="49"/>
                    </a:lnTo>
                    <a:lnTo>
                      <a:pt x="316" y="26"/>
                    </a:lnTo>
                    <a:lnTo>
                      <a:pt x="319" y="14"/>
                    </a:lnTo>
                    <a:lnTo>
                      <a:pt x="322" y="0"/>
                    </a:lnTo>
                    <a:lnTo>
                      <a:pt x="348" y="17"/>
                    </a:lnTo>
                    <a:lnTo>
                      <a:pt x="362" y="20"/>
                    </a:lnTo>
                    <a:lnTo>
                      <a:pt x="385" y="26"/>
                    </a:lnTo>
                    <a:lnTo>
                      <a:pt x="395" y="34"/>
                    </a:lnTo>
                    <a:lnTo>
                      <a:pt x="420" y="50"/>
                    </a:lnTo>
                    <a:lnTo>
                      <a:pt x="435" y="58"/>
                    </a:lnTo>
                    <a:lnTo>
                      <a:pt x="451" y="58"/>
                    </a:lnTo>
                    <a:lnTo>
                      <a:pt x="470" y="52"/>
                    </a:lnTo>
                    <a:lnTo>
                      <a:pt x="499" y="29"/>
                    </a:lnTo>
                    <a:lnTo>
                      <a:pt x="481" y="105"/>
                    </a:lnTo>
                    <a:lnTo>
                      <a:pt x="480" y="157"/>
                    </a:lnTo>
                    <a:lnTo>
                      <a:pt x="481" y="225"/>
                    </a:lnTo>
                    <a:lnTo>
                      <a:pt x="492" y="292"/>
                    </a:lnTo>
                    <a:lnTo>
                      <a:pt x="516" y="330"/>
                    </a:lnTo>
                    <a:lnTo>
                      <a:pt x="530" y="330"/>
                    </a:lnTo>
                    <a:lnTo>
                      <a:pt x="533" y="327"/>
                    </a:lnTo>
                    <a:lnTo>
                      <a:pt x="541" y="329"/>
                    </a:lnTo>
                    <a:lnTo>
                      <a:pt x="582" y="381"/>
                    </a:lnTo>
                    <a:lnTo>
                      <a:pt x="577" y="381"/>
                    </a:lnTo>
                    <a:lnTo>
                      <a:pt x="568" y="386"/>
                    </a:lnTo>
                    <a:lnTo>
                      <a:pt x="557" y="392"/>
                    </a:lnTo>
                    <a:lnTo>
                      <a:pt x="556" y="396"/>
                    </a:lnTo>
                    <a:lnTo>
                      <a:pt x="553" y="403"/>
                    </a:lnTo>
                    <a:lnTo>
                      <a:pt x="549" y="407"/>
                    </a:lnTo>
                    <a:lnTo>
                      <a:pt x="542" y="409"/>
                    </a:lnTo>
                    <a:lnTo>
                      <a:pt x="539" y="423"/>
                    </a:lnTo>
                    <a:lnTo>
                      <a:pt x="531" y="423"/>
                    </a:lnTo>
                    <a:lnTo>
                      <a:pt x="521" y="415"/>
                    </a:lnTo>
                    <a:lnTo>
                      <a:pt x="513" y="409"/>
                    </a:lnTo>
                    <a:lnTo>
                      <a:pt x="502" y="411"/>
                    </a:lnTo>
                    <a:lnTo>
                      <a:pt x="483" y="426"/>
                    </a:lnTo>
                    <a:lnTo>
                      <a:pt x="473" y="423"/>
                    </a:lnTo>
                    <a:lnTo>
                      <a:pt x="466" y="417"/>
                    </a:lnTo>
                    <a:lnTo>
                      <a:pt x="443" y="432"/>
                    </a:lnTo>
                    <a:lnTo>
                      <a:pt x="437" y="431"/>
                    </a:lnTo>
                    <a:lnTo>
                      <a:pt x="420" y="440"/>
                    </a:lnTo>
                    <a:lnTo>
                      <a:pt x="415" y="448"/>
                    </a:lnTo>
                    <a:lnTo>
                      <a:pt x="405" y="457"/>
                    </a:lnTo>
                    <a:lnTo>
                      <a:pt x="375" y="456"/>
                    </a:lnTo>
                    <a:lnTo>
                      <a:pt x="350" y="441"/>
                    </a:lnTo>
                    <a:lnTo>
                      <a:pt x="340" y="440"/>
                    </a:lnTo>
                    <a:lnTo>
                      <a:pt x="325" y="446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53" name="Freeform 85"/>
              <p:cNvSpPr>
                <a:spLocks noChangeAspect="1"/>
              </p:cNvSpPr>
              <p:nvPr userDrawn="1"/>
            </p:nvSpPr>
            <p:spPr bwMode="auto">
              <a:xfrm>
                <a:off x="1467" y="2385"/>
                <a:ext cx="147" cy="194"/>
              </a:xfrm>
              <a:custGeom>
                <a:avLst/>
                <a:gdLst/>
                <a:ahLst/>
                <a:cxnLst>
                  <a:cxn ang="0">
                    <a:pos x="281" y="511"/>
                  </a:cxn>
                  <a:cxn ang="0">
                    <a:pos x="256" y="533"/>
                  </a:cxn>
                  <a:cxn ang="0">
                    <a:pos x="240" y="581"/>
                  </a:cxn>
                  <a:cxn ang="0">
                    <a:pos x="221" y="566"/>
                  </a:cxn>
                  <a:cxn ang="0">
                    <a:pos x="156" y="579"/>
                  </a:cxn>
                  <a:cxn ang="0">
                    <a:pos x="144" y="559"/>
                  </a:cxn>
                  <a:cxn ang="0">
                    <a:pos x="166" y="548"/>
                  </a:cxn>
                  <a:cxn ang="0">
                    <a:pos x="130" y="541"/>
                  </a:cxn>
                  <a:cxn ang="0">
                    <a:pos x="80" y="516"/>
                  </a:cxn>
                  <a:cxn ang="0">
                    <a:pos x="36" y="523"/>
                  </a:cxn>
                  <a:cxn ang="0">
                    <a:pos x="9" y="488"/>
                  </a:cxn>
                  <a:cxn ang="0">
                    <a:pos x="26" y="436"/>
                  </a:cxn>
                  <a:cxn ang="0">
                    <a:pos x="8" y="417"/>
                  </a:cxn>
                  <a:cxn ang="0">
                    <a:pos x="12" y="381"/>
                  </a:cxn>
                  <a:cxn ang="0">
                    <a:pos x="11" y="361"/>
                  </a:cxn>
                  <a:cxn ang="0">
                    <a:pos x="0" y="332"/>
                  </a:cxn>
                  <a:cxn ang="0">
                    <a:pos x="24" y="292"/>
                  </a:cxn>
                  <a:cxn ang="0">
                    <a:pos x="48" y="235"/>
                  </a:cxn>
                  <a:cxn ang="0">
                    <a:pos x="52" y="202"/>
                  </a:cxn>
                  <a:cxn ang="0">
                    <a:pos x="39" y="178"/>
                  </a:cxn>
                  <a:cxn ang="0">
                    <a:pos x="57" y="166"/>
                  </a:cxn>
                  <a:cxn ang="0">
                    <a:pos x="58" y="118"/>
                  </a:cxn>
                  <a:cxn ang="0">
                    <a:pos x="67" y="65"/>
                  </a:cxn>
                  <a:cxn ang="0">
                    <a:pos x="117" y="75"/>
                  </a:cxn>
                  <a:cxn ang="0">
                    <a:pos x="162" y="59"/>
                  </a:cxn>
                  <a:cxn ang="0">
                    <a:pos x="208" y="36"/>
                  </a:cxn>
                  <a:cxn ang="0">
                    <a:pos x="244" y="30"/>
                  </a:cxn>
                  <a:cxn ang="0">
                    <a:pos x="273" y="42"/>
                  </a:cxn>
                  <a:cxn ang="0">
                    <a:pos x="291" y="26"/>
                  </a:cxn>
                  <a:cxn ang="0">
                    <a:pos x="299" y="11"/>
                  </a:cxn>
                  <a:cxn ang="0">
                    <a:pos x="324" y="0"/>
                  </a:cxn>
                  <a:cxn ang="0">
                    <a:pos x="374" y="86"/>
                  </a:cxn>
                  <a:cxn ang="0">
                    <a:pos x="369" y="112"/>
                  </a:cxn>
                  <a:cxn ang="0">
                    <a:pos x="376" y="133"/>
                  </a:cxn>
                  <a:cxn ang="0">
                    <a:pos x="403" y="181"/>
                  </a:cxn>
                  <a:cxn ang="0">
                    <a:pos x="414" y="205"/>
                  </a:cxn>
                  <a:cxn ang="0">
                    <a:pos x="434" y="286"/>
                  </a:cxn>
                  <a:cxn ang="0">
                    <a:pos x="427" y="318"/>
                  </a:cxn>
                  <a:cxn ang="0">
                    <a:pos x="431" y="340"/>
                  </a:cxn>
                  <a:cxn ang="0">
                    <a:pos x="403" y="357"/>
                  </a:cxn>
                  <a:cxn ang="0">
                    <a:pos x="418" y="380"/>
                  </a:cxn>
                  <a:cxn ang="0">
                    <a:pos x="394" y="400"/>
                  </a:cxn>
                  <a:cxn ang="0">
                    <a:pos x="396" y="421"/>
                  </a:cxn>
                  <a:cxn ang="0">
                    <a:pos x="384" y="437"/>
                  </a:cxn>
                  <a:cxn ang="0">
                    <a:pos x="390" y="455"/>
                  </a:cxn>
                  <a:cxn ang="0">
                    <a:pos x="370" y="482"/>
                  </a:cxn>
                  <a:cxn ang="0">
                    <a:pos x="317" y="524"/>
                  </a:cxn>
                </a:cxnLst>
                <a:rect l="0" t="0" r="r" b="b"/>
                <a:pathLst>
                  <a:path w="442" h="583">
                    <a:moveTo>
                      <a:pt x="317" y="524"/>
                    </a:moveTo>
                    <a:lnTo>
                      <a:pt x="307" y="524"/>
                    </a:lnTo>
                    <a:lnTo>
                      <a:pt x="281" y="511"/>
                    </a:lnTo>
                    <a:lnTo>
                      <a:pt x="271" y="510"/>
                    </a:lnTo>
                    <a:lnTo>
                      <a:pt x="259" y="512"/>
                    </a:lnTo>
                    <a:lnTo>
                      <a:pt x="256" y="533"/>
                    </a:lnTo>
                    <a:lnTo>
                      <a:pt x="257" y="554"/>
                    </a:lnTo>
                    <a:lnTo>
                      <a:pt x="251" y="570"/>
                    </a:lnTo>
                    <a:lnTo>
                      <a:pt x="240" y="581"/>
                    </a:lnTo>
                    <a:lnTo>
                      <a:pt x="236" y="578"/>
                    </a:lnTo>
                    <a:lnTo>
                      <a:pt x="231" y="569"/>
                    </a:lnTo>
                    <a:lnTo>
                      <a:pt x="221" y="566"/>
                    </a:lnTo>
                    <a:lnTo>
                      <a:pt x="211" y="581"/>
                    </a:lnTo>
                    <a:lnTo>
                      <a:pt x="187" y="583"/>
                    </a:lnTo>
                    <a:lnTo>
                      <a:pt x="156" y="579"/>
                    </a:lnTo>
                    <a:lnTo>
                      <a:pt x="144" y="573"/>
                    </a:lnTo>
                    <a:lnTo>
                      <a:pt x="141" y="565"/>
                    </a:lnTo>
                    <a:lnTo>
                      <a:pt x="144" y="559"/>
                    </a:lnTo>
                    <a:lnTo>
                      <a:pt x="149" y="554"/>
                    </a:lnTo>
                    <a:lnTo>
                      <a:pt x="160" y="553"/>
                    </a:lnTo>
                    <a:lnTo>
                      <a:pt x="166" y="548"/>
                    </a:lnTo>
                    <a:lnTo>
                      <a:pt x="163" y="543"/>
                    </a:lnTo>
                    <a:lnTo>
                      <a:pt x="140" y="544"/>
                    </a:lnTo>
                    <a:lnTo>
                      <a:pt x="130" y="541"/>
                    </a:lnTo>
                    <a:lnTo>
                      <a:pt x="110" y="527"/>
                    </a:lnTo>
                    <a:lnTo>
                      <a:pt x="91" y="514"/>
                    </a:lnTo>
                    <a:lnTo>
                      <a:pt x="80" y="516"/>
                    </a:lnTo>
                    <a:lnTo>
                      <a:pt x="60" y="522"/>
                    </a:lnTo>
                    <a:lnTo>
                      <a:pt x="47" y="521"/>
                    </a:lnTo>
                    <a:lnTo>
                      <a:pt x="36" y="523"/>
                    </a:lnTo>
                    <a:lnTo>
                      <a:pt x="0" y="508"/>
                    </a:lnTo>
                    <a:lnTo>
                      <a:pt x="4" y="496"/>
                    </a:lnTo>
                    <a:lnTo>
                      <a:pt x="9" y="488"/>
                    </a:lnTo>
                    <a:lnTo>
                      <a:pt x="9" y="477"/>
                    </a:lnTo>
                    <a:lnTo>
                      <a:pt x="23" y="458"/>
                    </a:lnTo>
                    <a:lnTo>
                      <a:pt x="26" y="436"/>
                    </a:lnTo>
                    <a:lnTo>
                      <a:pt x="24" y="435"/>
                    </a:lnTo>
                    <a:lnTo>
                      <a:pt x="8" y="423"/>
                    </a:lnTo>
                    <a:lnTo>
                      <a:pt x="8" y="417"/>
                    </a:lnTo>
                    <a:lnTo>
                      <a:pt x="18" y="402"/>
                    </a:lnTo>
                    <a:lnTo>
                      <a:pt x="23" y="394"/>
                    </a:lnTo>
                    <a:lnTo>
                      <a:pt x="12" y="381"/>
                    </a:lnTo>
                    <a:lnTo>
                      <a:pt x="9" y="372"/>
                    </a:lnTo>
                    <a:lnTo>
                      <a:pt x="9" y="365"/>
                    </a:lnTo>
                    <a:lnTo>
                      <a:pt x="11" y="361"/>
                    </a:lnTo>
                    <a:lnTo>
                      <a:pt x="9" y="348"/>
                    </a:lnTo>
                    <a:lnTo>
                      <a:pt x="2" y="339"/>
                    </a:lnTo>
                    <a:lnTo>
                      <a:pt x="0" y="332"/>
                    </a:lnTo>
                    <a:lnTo>
                      <a:pt x="3" y="322"/>
                    </a:lnTo>
                    <a:lnTo>
                      <a:pt x="12" y="311"/>
                    </a:lnTo>
                    <a:lnTo>
                      <a:pt x="24" y="292"/>
                    </a:lnTo>
                    <a:lnTo>
                      <a:pt x="27" y="274"/>
                    </a:lnTo>
                    <a:lnTo>
                      <a:pt x="41" y="259"/>
                    </a:lnTo>
                    <a:lnTo>
                      <a:pt x="48" y="235"/>
                    </a:lnTo>
                    <a:lnTo>
                      <a:pt x="39" y="226"/>
                    </a:lnTo>
                    <a:lnTo>
                      <a:pt x="40" y="218"/>
                    </a:lnTo>
                    <a:lnTo>
                      <a:pt x="52" y="202"/>
                    </a:lnTo>
                    <a:lnTo>
                      <a:pt x="53" y="191"/>
                    </a:lnTo>
                    <a:lnTo>
                      <a:pt x="41" y="182"/>
                    </a:lnTo>
                    <a:lnTo>
                      <a:pt x="39" y="178"/>
                    </a:lnTo>
                    <a:lnTo>
                      <a:pt x="41" y="169"/>
                    </a:lnTo>
                    <a:lnTo>
                      <a:pt x="45" y="164"/>
                    </a:lnTo>
                    <a:lnTo>
                      <a:pt x="57" y="166"/>
                    </a:lnTo>
                    <a:lnTo>
                      <a:pt x="66" y="156"/>
                    </a:lnTo>
                    <a:lnTo>
                      <a:pt x="60" y="135"/>
                    </a:lnTo>
                    <a:lnTo>
                      <a:pt x="58" y="118"/>
                    </a:lnTo>
                    <a:lnTo>
                      <a:pt x="48" y="89"/>
                    </a:lnTo>
                    <a:lnTo>
                      <a:pt x="61" y="77"/>
                    </a:lnTo>
                    <a:lnTo>
                      <a:pt x="67" y="65"/>
                    </a:lnTo>
                    <a:lnTo>
                      <a:pt x="82" y="59"/>
                    </a:lnTo>
                    <a:lnTo>
                      <a:pt x="92" y="60"/>
                    </a:lnTo>
                    <a:lnTo>
                      <a:pt x="117" y="75"/>
                    </a:lnTo>
                    <a:lnTo>
                      <a:pt x="147" y="76"/>
                    </a:lnTo>
                    <a:lnTo>
                      <a:pt x="157" y="67"/>
                    </a:lnTo>
                    <a:lnTo>
                      <a:pt x="162" y="59"/>
                    </a:lnTo>
                    <a:lnTo>
                      <a:pt x="179" y="50"/>
                    </a:lnTo>
                    <a:lnTo>
                      <a:pt x="185" y="51"/>
                    </a:lnTo>
                    <a:lnTo>
                      <a:pt x="208" y="36"/>
                    </a:lnTo>
                    <a:lnTo>
                      <a:pt x="215" y="42"/>
                    </a:lnTo>
                    <a:lnTo>
                      <a:pt x="225" y="45"/>
                    </a:lnTo>
                    <a:lnTo>
                      <a:pt x="244" y="30"/>
                    </a:lnTo>
                    <a:lnTo>
                      <a:pt x="255" y="28"/>
                    </a:lnTo>
                    <a:lnTo>
                      <a:pt x="263" y="34"/>
                    </a:lnTo>
                    <a:lnTo>
                      <a:pt x="273" y="42"/>
                    </a:lnTo>
                    <a:lnTo>
                      <a:pt x="281" y="42"/>
                    </a:lnTo>
                    <a:lnTo>
                      <a:pt x="284" y="28"/>
                    </a:lnTo>
                    <a:lnTo>
                      <a:pt x="291" y="26"/>
                    </a:lnTo>
                    <a:lnTo>
                      <a:pt x="295" y="22"/>
                    </a:lnTo>
                    <a:lnTo>
                      <a:pt x="298" y="15"/>
                    </a:lnTo>
                    <a:lnTo>
                      <a:pt x="299" y="11"/>
                    </a:lnTo>
                    <a:lnTo>
                      <a:pt x="310" y="5"/>
                    </a:lnTo>
                    <a:lnTo>
                      <a:pt x="319" y="0"/>
                    </a:lnTo>
                    <a:lnTo>
                      <a:pt x="324" y="0"/>
                    </a:lnTo>
                    <a:lnTo>
                      <a:pt x="328" y="3"/>
                    </a:lnTo>
                    <a:lnTo>
                      <a:pt x="357" y="46"/>
                    </a:lnTo>
                    <a:lnTo>
                      <a:pt x="374" y="86"/>
                    </a:lnTo>
                    <a:lnTo>
                      <a:pt x="381" y="101"/>
                    </a:lnTo>
                    <a:lnTo>
                      <a:pt x="377" y="108"/>
                    </a:lnTo>
                    <a:lnTo>
                      <a:pt x="369" y="112"/>
                    </a:lnTo>
                    <a:lnTo>
                      <a:pt x="365" y="118"/>
                    </a:lnTo>
                    <a:lnTo>
                      <a:pt x="366" y="125"/>
                    </a:lnTo>
                    <a:lnTo>
                      <a:pt x="376" y="133"/>
                    </a:lnTo>
                    <a:lnTo>
                      <a:pt x="402" y="150"/>
                    </a:lnTo>
                    <a:lnTo>
                      <a:pt x="404" y="161"/>
                    </a:lnTo>
                    <a:lnTo>
                      <a:pt x="403" y="181"/>
                    </a:lnTo>
                    <a:lnTo>
                      <a:pt x="406" y="189"/>
                    </a:lnTo>
                    <a:lnTo>
                      <a:pt x="412" y="198"/>
                    </a:lnTo>
                    <a:lnTo>
                      <a:pt x="414" y="205"/>
                    </a:lnTo>
                    <a:lnTo>
                      <a:pt x="413" y="261"/>
                    </a:lnTo>
                    <a:lnTo>
                      <a:pt x="426" y="268"/>
                    </a:lnTo>
                    <a:lnTo>
                      <a:pt x="434" y="286"/>
                    </a:lnTo>
                    <a:lnTo>
                      <a:pt x="442" y="302"/>
                    </a:lnTo>
                    <a:lnTo>
                      <a:pt x="438" y="311"/>
                    </a:lnTo>
                    <a:lnTo>
                      <a:pt x="427" y="318"/>
                    </a:lnTo>
                    <a:lnTo>
                      <a:pt x="424" y="323"/>
                    </a:lnTo>
                    <a:lnTo>
                      <a:pt x="435" y="323"/>
                    </a:lnTo>
                    <a:lnTo>
                      <a:pt x="431" y="340"/>
                    </a:lnTo>
                    <a:lnTo>
                      <a:pt x="423" y="346"/>
                    </a:lnTo>
                    <a:lnTo>
                      <a:pt x="406" y="351"/>
                    </a:lnTo>
                    <a:lnTo>
                      <a:pt x="403" y="357"/>
                    </a:lnTo>
                    <a:lnTo>
                      <a:pt x="420" y="359"/>
                    </a:lnTo>
                    <a:lnTo>
                      <a:pt x="422" y="364"/>
                    </a:lnTo>
                    <a:lnTo>
                      <a:pt x="418" y="380"/>
                    </a:lnTo>
                    <a:lnTo>
                      <a:pt x="397" y="388"/>
                    </a:lnTo>
                    <a:lnTo>
                      <a:pt x="389" y="399"/>
                    </a:lnTo>
                    <a:lnTo>
                      <a:pt x="394" y="400"/>
                    </a:lnTo>
                    <a:lnTo>
                      <a:pt x="411" y="399"/>
                    </a:lnTo>
                    <a:lnTo>
                      <a:pt x="410" y="407"/>
                    </a:lnTo>
                    <a:lnTo>
                      <a:pt x="396" y="421"/>
                    </a:lnTo>
                    <a:lnTo>
                      <a:pt x="391" y="424"/>
                    </a:lnTo>
                    <a:lnTo>
                      <a:pt x="389" y="431"/>
                    </a:lnTo>
                    <a:lnTo>
                      <a:pt x="384" y="437"/>
                    </a:lnTo>
                    <a:lnTo>
                      <a:pt x="384" y="446"/>
                    </a:lnTo>
                    <a:lnTo>
                      <a:pt x="389" y="448"/>
                    </a:lnTo>
                    <a:lnTo>
                      <a:pt x="390" y="455"/>
                    </a:lnTo>
                    <a:lnTo>
                      <a:pt x="374" y="472"/>
                    </a:lnTo>
                    <a:lnTo>
                      <a:pt x="368" y="475"/>
                    </a:lnTo>
                    <a:lnTo>
                      <a:pt x="370" y="482"/>
                    </a:lnTo>
                    <a:lnTo>
                      <a:pt x="345" y="484"/>
                    </a:lnTo>
                    <a:lnTo>
                      <a:pt x="328" y="512"/>
                    </a:lnTo>
                    <a:lnTo>
                      <a:pt x="317" y="524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8454" name="Freeform 86"/>
              <p:cNvSpPr>
                <a:spLocks noChangeAspect="1"/>
              </p:cNvSpPr>
              <p:nvPr userDrawn="1"/>
            </p:nvSpPr>
            <p:spPr bwMode="auto">
              <a:xfrm>
                <a:off x="1366" y="2372"/>
                <a:ext cx="128" cy="189"/>
              </a:xfrm>
              <a:custGeom>
                <a:avLst/>
                <a:gdLst/>
                <a:ahLst/>
                <a:cxnLst>
                  <a:cxn ang="0">
                    <a:pos x="225" y="565"/>
                  </a:cxn>
                  <a:cxn ang="0">
                    <a:pos x="213" y="546"/>
                  </a:cxn>
                  <a:cxn ang="0">
                    <a:pos x="195" y="526"/>
                  </a:cxn>
                  <a:cxn ang="0">
                    <a:pos x="177" y="526"/>
                  </a:cxn>
                  <a:cxn ang="0">
                    <a:pos x="146" y="513"/>
                  </a:cxn>
                  <a:cxn ang="0">
                    <a:pos x="115" y="491"/>
                  </a:cxn>
                  <a:cxn ang="0">
                    <a:pos x="78" y="493"/>
                  </a:cxn>
                  <a:cxn ang="0">
                    <a:pos x="59" y="456"/>
                  </a:cxn>
                  <a:cxn ang="0">
                    <a:pos x="82" y="433"/>
                  </a:cxn>
                  <a:cxn ang="0">
                    <a:pos x="105" y="371"/>
                  </a:cxn>
                  <a:cxn ang="0">
                    <a:pos x="111" y="286"/>
                  </a:cxn>
                  <a:cxn ang="0">
                    <a:pos x="87" y="243"/>
                  </a:cxn>
                  <a:cxn ang="0">
                    <a:pos x="62" y="239"/>
                  </a:cxn>
                  <a:cxn ang="0">
                    <a:pos x="38" y="251"/>
                  </a:cxn>
                  <a:cxn ang="0">
                    <a:pos x="3" y="244"/>
                  </a:cxn>
                  <a:cxn ang="0">
                    <a:pos x="5" y="197"/>
                  </a:cxn>
                  <a:cxn ang="0">
                    <a:pos x="47" y="208"/>
                  </a:cxn>
                  <a:cxn ang="0">
                    <a:pos x="70" y="193"/>
                  </a:cxn>
                  <a:cxn ang="0">
                    <a:pos x="94" y="139"/>
                  </a:cxn>
                  <a:cxn ang="0">
                    <a:pos x="97" y="82"/>
                  </a:cxn>
                  <a:cxn ang="0">
                    <a:pos x="78" y="59"/>
                  </a:cxn>
                  <a:cxn ang="0">
                    <a:pos x="79" y="38"/>
                  </a:cxn>
                  <a:cxn ang="0">
                    <a:pos x="105" y="36"/>
                  </a:cxn>
                  <a:cxn ang="0">
                    <a:pos x="122" y="31"/>
                  </a:cxn>
                  <a:cxn ang="0">
                    <a:pos x="136" y="16"/>
                  </a:cxn>
                  <a:cxn ang="0">
                    <a:pos x="189" y="35"/>
                  </a:cxn>
                  <a:cxn ang="0">
                    <a:pos x="227" y="29"/>
                  </a:cxn>
                  <a:cxn ang="0">
                    <a:pos x="242" y="16"/>
                  </a:cxn>
                  <a:cxn ang="0">
                    <a:pos x="260" y="24"/>
                  </a:cxn>
                  <a:cxn ang="0">
                    <a:pos x="271" y="42"/>
                  </a:cxn>
                  <a:cxn ang="0">
                    <a:pos x="292" y="43"/>
                  </a:cxn>
                  <a:cxn ang="0">
                    <a:pos x="311" y="45"/>
                  </a:cxn>
                  <a:cxn ang="0">
                    <a:pos x="329" y="35"/>
                  </a:cxn>
                  <a:cxn ang="0">
                    <a:pos x="343" y="5"/>
                  </a:cxn>
                  <a:cxn ang="0">
                    <a:pos x="352" y="4"/>
                  </a:cxn>
                  <a:cxn ang="0">
                    <a:pos x="350" y="24"/>
                  </a:cxn>
                  <a:cxn ang="0">
                    <a:pos x="358" y="46"/>
                  </a:cxn>
                  <a:cxn ang="0">
                    <a:pos x="382" y="37"/>
                  </a:cxn>
                  <a:cxn ang="0">
                    <a:pos x="382" y="61"/>
                  </a:cxn>
                  <a:cxn ang="0">
                    <a:pos x="367" y="81"/>
                  </a:cxn>
                  <a:cxn ang="0">
                    <a:pos x="369" y="102"/>
                  </a:cxn>
                  <a:cxn ang="0">
                    <a:pos x="350" y="126"/>
                  </a:cxn>
                  <a:cxn ang="0">
                    <a:pos x="362" y="172"/>
                  </a:cxn>
                  <a:cxn ang="0">
                    <a:pos x="359" y="203"/>
                  </a:cxn>
                  <a:cxn ang="0">
                    <a:pos x="343" y="206"/>
                  </a:cxn>
                  <a:cxn ang="0">
                    <a:pos x="343" y="219"/>
                  </a:cxn>
                  <a:cxn ang="0">
                    <a:pos x="354" y="239"/>
                  </a:cxn>
                  <a:cxn ang="0">
                    <a:pos x="341" y="263"/>
                  </a:cxn>
                  <a:cxn ang="0">
                    <a:pos x="343" y="296"/>
                  </a:cxn>
                  <a:cxn ang="0">
                    <a:pos x="326" y="329"/>
                  </a:cxn>
                  <a:cxn ang="0">
                    <a:pos x="305" y="359"/>
                  </a:cxn>
                  <a:cxn ang="0">
                    <a:pos x="304" y="376"/>
                  </a:cxn>
                  <a:cxn ang="0">
                    <a:pos x="313" y="398"/>
                  </a:cxn>
                  <a:cxn ang="0">
                    <a:pos x="311" y="409"/>
                  </a:cxn>
                  <a:cxn ang="0">
                    <a:pos x="325" y="431"/>
                  </a:cxn>
                  <a:cxn ang="0">
                    <a:pos x="310" y="454"/>
                  </a:cxn>
                  <a:cxn ang="0">
                    <a:pos x="326" y="472"/>
                  </a:cxn>
                  <a:cxn ang="0">
                    <a:pos x="325" y="495"/>
                  </a:cxn>
                  <a:cxn ang="0">
                    <a:pos x="311" y="525"/>
                  </a:cxn>
                  <a:cxn ang="0">
                    <a:pos x="302" y="545"/>
                  </a:cxn>
                  <a:cxn ang="0">
                    <a:pos x="269" y="551"/>
                  </a:cxn>
                  <a:cxn ang="0">
                    <a:pos x="252" y="565"/>
                  </a:cxn>
                </a:cxnLst>
                <a:rect l="0" t="0" r="r" b="b"/>
                <a:pathLst>
                  <a:path w="383" h="565">
                    <a:moveTo>
                      <a:pt x="240" y="565"/>
                    </a:moveTo>
                    <a:lnTo>
                      <a:pt x="225" y="565"/>
                    </a:lnTo>
                    <a:lnTo>
                      <a:pt x="218" y="560"/>
                    </a:lnTo>
                    <a:lnTo>
                      <a:pt x="213" y="546"/>
                    </a:lnTo>
                    <a:lnTo>
                      <a:pt x="199" y="536"/>
                    </a:lnTo>
                    <a:lnTo>
                      <a:pt x="195" y="526"/>
                    </a:lnTo>
                    <a:lnTo>
                      <a:pt x="185" y="522"/>
                    </a:lnTo>
                    <a:lnTo>
                      <a:pt x="177" y="526"/>
                    </a:lnTo>
                    <a:lnTo>
                      <a:pt x="159" y="515"/>
                    </a:lnTo>
                    <a:lnTo>
                      <a:pt x="146" y="513"/>
                    </a:lnTo>
                    <a:lnTo>
                      <a:pt x="119" y="502"/>
                    </a:lnTo>
                    <a:lnTo>
                      <a:pt x="115" y="491"/>
                    </a:lnTo>
                    <a:lnTo>
                      <a:pt x="100" y="484"/>
                    </a:lnTo>
                    <a:lnTo>
                      <a:pt x="78" y="493"/>
                    </a:lnTo>
                    <a:lnTo>
                      <a:pt x="56" y="485"/>
                    </a:lnTo>
                    <a:lnTo>
                      <a:pt x="59" y="456"/>
                    </a:lnTo>
                    <a:lnTo>
                      <a:pt x="64" y="447"/>
                    </a:lnTo>
                    <a:lnTo>
                      <a:pt x="82" y="433"/>
                    </a:lnTo>
                    <a:lnTo>
                      <a:pt x="94" y="411"/>
                    </a:lnTo>
                    <a:lnTo>
                      <a:pt x="105" y="371"/>
                    </a:lnTo>
                    <a:lnTo>
                      <a:pt x="112" y="331"/>
                    </a:lnTo>
                    <a:lnTo>
                      <a:pt x="111" y="286"/>
                    </a:lnTo>
                    <a:lnTo>
                      <a:pt x="94" y="251"/>
                    </a:lnTo>
                    <a:lnTo>
                      <a:pt x="87" y="243"/>
                    </a:lnTo>
                    <a:lnTo>
                      <a:pt x="73" y="237"/>
                    </a:lnTo>
                    <a:lnTo>
                      <a:pt x="62" y="239"/>
                    </a:lnTo>
                    <a:lnTo>
                      <a:pt x="52" y="247"/>
                    </a:lnTo>
                    <a:lnTo>
                      <a:pt x="38" y="251"/>
                    </a:lnTo>
                    <a:lnTo>
                      <a:pt x="13" y="249"/>
                    </a:lnTo>
                    <a:lnTo>
                      <a:pt x="3" y="244"/>
                    </a:lnTo>
                    <a:lnTo>
                      <a:pt x="0" y="208"/>
                    </a:lnTo>
                    <a:lnTo>
                      <a:pt x="5" y="197"/>
                    </a:lnTo>
                    <a:lnTo>
                      <a:pt x="31" y="209"/>
                    </a:lnTo>
                    <a:lnTo>
                      <a:pt x="47" y="208"/>
                    </a:lnTo>
                    <a:lnTo>
                      <a:pt x="59" y="204"/>
                    </a:lnTo>
                    <a:lnTo>
                      <a:pt x="70" y="193"/>
                    </a:lnTo>
                    <a:lnTo>
                      <a:pt x="77" y="184"/>
                    </a:lnTo>
                    <a:lnTo>
                      <a:pt x="94" y="139"/>
                    </a:lnTo>
                    <a:lnTo>
                      <a:pt x="97" y="106"/>
                    </a:lnTo>
                    <a:lnTo>
                      <a:pt x="97" y="82"/>
                    </a:lnTo>
                    <a:lnTo>
                      <a:pt x="92" y="73"/>
                    </a:lnTo>
                    <a:lnTo>
                      <a:pt x="78" y="59"/>
                    </a:lnTo>
                    <a:lnTo>
                      <a:pt x="77" y="51"/>
                    </a:lnTo>
                    <a:lnTo>
                      <a:pt x="79" y="38"/>
                    </a:lnTo>
                    <a:lnTo>
                      <a:pt x="90" y="34"/>
                    </a:lnTo>
                    <a:lnTo>
                      <a:pt x="105" y="36"/>
                    </a:lnTo>
                    <a:lnTo>
                      <a:pt x="112" y="36"/>
                    </a:lnTo>
                    <a:lnTo>
                      <a:pt x="122" y="31"/>
                    </a:lnTo>
                    <a:lnTo>
                      <a:pt x="124" y="17"/>
                    </a:lnTo>
                    <a:lnTo>
                      <a:pt x="136" y="16"/>
                    </a:lnTo>
                    <a:lnTo>
                      <a:pt x="157" y="29"/>
                    </a:lnTo>
                    <a:lnTo>
                      <a:pt x="189" y="35"/>
                    </a:lnTo>
                    <a:lnTo>
                      <a:pt x="201" y="27"/>
                    </a:lnTo>
                    <a:lnTo>
                      <a:pt x="227" y="29"/>
                    </a:lnTo>
                    <a:lnTo>
                      <a:pt x="231" y="23"/>
                    </a:lnTo>
                    <a:lnTo>
                      <a:pt x="242" y="16"/>
                    </a:lnTo>
                    <a:lnTo>
                      <a:pt x="251" y="17"/>
                    </a:lnTo>
                    <a:lnTo>
                      <a:pt x="260" y="24"/>
                    </a:lnTo>
                    <a:lnTo>
                      <a:pt x="266" y="35"/>
                    </a:lnTo>
                    <a:lnTo>
                      <a:pt x="271" y="42"/>
                    </a:lnTo>
                    <a:lnTo>
                      <a:pt x="286" y="50"/>
                    </a:lnTo>
                    <a:lnTo>
                      <a:pt x="292" y="43"/>
                    </a:lnTo>
                    <a:lnTo>
                      <a:pt x="302" y="42"/>
                    </a:lnTo>
                    <a:lnTo>
                      <a:pt x="311" y="45"/>
                    </a:lnTo>
                    <a:lnTo>
                      <a:pt x="322" y="38"/>
                    </a:lnTo>
                    <a:lnTo>
                      <a:pt x="329" y="35"/>
                    </a:lnTo>
                    <a:lnTo>
                      <a:pt x="341" y="17"/>
                    </a:lnTo>
                    <a:lnTo>
                      <a:pt x="343" y="5"/>
                    </a:lnTo>
                    <a:lnTo>
                      <a:pt x="349" y="0"/>
                    </a:lnTo>
                    <a:lnTo>
                      <a:pt x="352" y="4"/>
                    </a:lnTo>
                    <a:lnTo>
                      <a:pt x="354" y="18"/>
                    </a:lnTo>
                    <a:lnTo>
                      <a:pt x="350" y="24"/>
                    </a:lnTo>
                    <a:lnTo>
                      <a:pt x="345" y="34"/>
                    </a:lnTo>
                    <a:lnTo>
                      <a:pt x="358" y="46"/>
                    </a:lnTo>
                    <a:lnTo>
                      <a:pt x="368" y="46"/>
                    </a:lnTo>
                    <a:lnTo>
                      <a:pt x="382" y="37"/>
                    </a:lnTo>
                    <a:lnTo>
                      <a:pt x="383" y="41"/>
                    </a:lnTo>
                    <a:lnTo>
                      <a:pt x="382" y="61"/>
                    </a:lnTo>
                    <a:lnTo>
                      <a:pt x="367" y="69"/>
                    </a:lnTo>
                    <a:lnTo>
                      <a:pt x="367" y="81"/>
                    </a:lnTo>
                    <a:lnTo>
                      <a:pt x="370" y="100"/>
                    </a:lnTo>
                    <a:lnTo>
                      <a:pt x="369" y="102"/>
                    </a:lnTo>
                    <a:lnTo>
                      <a:pt x="363" y="114"/>
                    </a:lnTo>
                    <a:lnTo>
                      <a:pt x="350" y="126"/>
                    </a:lnTo>
                    <a:lnTo>
                      <a:pt x="360" y="155"/>
                    </a:lnTo>
                    <a:lnTo>
                      <a:pt x="362" y="172"/>
                    </a:lnTo>
                    <a:lnTo>
                      <a:pt x="368" y="193"/>
                    </a:lnTo>
                    <a:lnTo>
                      <a:pt x="359" y="203"/>
                    </a:lnTo>
                    <a:lnTo>
                      <a:pt x="347" y="201"/>
                    </a:lnTo>
                    <a:lnTo>
                      <a:pt x="343" y="206"/>
                    </a:lnTo>
                    <a:lnTo>
                      <a:pt x="341" y="215"/>
                    </a:lnTo>
                    <a:lnTo>
                      <a:pt x="343" y="219"/>
                    </a:lnTo>
                    <a:lnTo>
                      <a:pt x="355" y="228"/>
                    </a:lnTo>
                    <a:lnTo>
                      <a:pt x="354" y="239"/>
                    </a:lnTo>
                    <a:lnTo>
                      <a:pt x="342" y="255"/>
                    </a:lnTo>
                    <a:lnTo>
                      <a:pt x="341" y="263"/>
                    </a:lnTo>
                    <a:lnTo>
                      <a:pt x="350" y="272"/>
                    </a:lnTo>
                    <a:lnTo>
                      <a:pt x="343" y="296"/>
                    </a:lnTo>
                    <a:lnTo>
                      <a:pt x="329" y="311"/>
                    </a:lnTo>
                    <a:lnTo>
                      <a:pt x="326" y="329"/>
                    </a:lnTo>
                    <a:lnTo>
                      <a:pt x="314" y="348"/>
                    </a:lnTo>
                    <a:lnTo>
                      <a:pt x="305" y="359"/>
                    </a:lnTo>
                    <a:lnTo>
                      <a:pt x="302" y="369"/>
                    </a:lnTo>
                    <a:lnTo>
                      <a:pt x="304" y="376"/>
                    </a:lnTo>
                    <a:lnTo>
                      <a:pt x="311" y="385"/>
                    </a:lnTo>
                    <a:lnTo>
                      <a:pt x="313" y="398"/>
                    </a:lnTo>
                    <a:lnTo>
                      <a:pt x="311" y="402"/>
                    </a:lnTo>
                    <a:lnTo>
                      <a:pt x="311" y="409"/>
                    </a:lnTo>
                    <a:lnTo>
                      <a:pt x="314" y="418"/>
                    </a:lnTo>
                    <a:lnTo>
                      <a:pt x="325" y="431"/>
                    </a:lnTo>
                    <a:lnTo>
                      <a:pt x="320" y="439"/>
                    </a:lnTo>
                    <a:lnTo>
                      <a:pt x="310" y="454"/>
                    </a:lnTo>
                    <a:lnTo>
                      <a:pt x="310" y="460"/>
                    </a:lnTo>
                    <a:lnTo>
                      <a:pt x="326" y="472"/>
                    </a:lnTo>
                    <a:lnTo>
                      <a:pt x="328" y="473"/>
                    </a:lnTo>
                    <a:lnTo>
                      <a:pt x="325" y="495"/>
                    </a:lnTo>
                    <a:lnTo>
                      <a:pt x="311" y="514"/>
                    </a:lnTo>
                    <a:lnTo>
                      <a:pt x="311" y="525"/>
                    </a:lnTo>
                    <a:lnTo>
                      <a:pt x="306" y="533"/>
                    </a:lnTo>
                    <a:lnTo>
                      <a:pt x="302" y="545"/>
                    </a:lnTo>
                    <a:lnTo>
                      <a:pt x="288" y="540"/>
                    </a:lnTo>
                    <a:lnTo>
                      <a:pt x="269" y="551"/>
                    </a:lnTo>
                    <a:lnTo>
                      <a:pt x="266" y="560"/>
                    </a:lnTo>
                    <a:lnTo>
                      <a:pt x="252" y="565"/>
                    </a:lnTo>
                    <a:lnTo>
                      <a:pt x="240" y="565"/>
                    </a:lnTo>
                    <a:close/>
                  </a:path>
                </a:pathLst>
              </a:custGeom>
              <a:solidFill>
                <a:srgbClr val="DDDDDD"/>
              </a:solidFill>
              <a:ln w="6350">
                <a:solidFill>
                  <a:srgbClr val="DDDDD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sp>
          <p:nvSpPr>
            <p:cNvPr id="58455" name="Text Box 87"/>
            <p:cNvSpPr txBox="1">
              <a:spLocks noChangeArrowheads="1"/>
            </p:cNvSpPr>
            <p:nvPr userDrawn="1"/>
          </p:nvSpPr>
          <p:spPr bwMode="auto">
            <a:xfrm>
              <a:off x="116" y="1719"/>
              <a:ext cx="251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ja-JP" altLang="en-US" sz="16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HGP創英角ｺﾞｼｯｸUB" pitchFamily="50" charset="-128"/>
                  <a:ea typeface="HGP創英角ｺﾞｼｯｸUB" pitchFamily="50" charset="-128"/>
                </a:rPr>
                <a:t>ＣＩＶＩＬ </a:t>
              </a:r>
              <a:r>
                <a:rPr lang="ja-JP" altLang="en-US" sz="1600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HGP創英角ｺﾞｼｯｸUB" pitchFamily="50" charset="-128"/>
                  <a:ea typeface="HGP創英角ｺﾞｼｯｸUB" pitchFamily="50" charset="-128"/>
                </a:rPr>
                <a:t>ＡＶ</a:t>
              </a:r>
              <a:r>
                <a:rPr lang="en-US" altLang="ja-JP" sz="1600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HGP創英角ｺﾞｼｯｸUB" pitchFamily="50" charset="-128"/>
                  <a:ea typeface="HGP創英角ｺﾞｼｯｸUB" pitchFamily="50" charset="-128"/>
                </a:rPr>
                <a:t>I</a:t>
              </a:r>
              <a:r>
                <a:rPr lang="ja-JP" altLang="en-US" sz="1600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HGP創英角ｺﾞｼｯｸUB" pitchFamily="50" charset="-128"/>
                  <a:ea typeface="HGP創英角ｺﾞｼｯｸUB" pitchFamily="50" charset="-128"/>
                </a:rPr>
                <a:t>ＡＴＩＯＮ </a:t>
              </a:r>
              <a:r>
                <a:rPr lang="ja-JP" altLang="en-US" sz="16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HGP創英角ｺﾞｼｯｸUB" pitchFamily="50" charset="-128"/>
                  <a:ea typeface="HGP創英角ｺﾞｼｯｸUB" pitchFamily="50" charset="-128"/>
                </a:rPr>
                <a:t>ＢＵＲＥＡＵ </a:t>
              </a:r>
              <a:r>
                <a:rPr lang="en-US" altLang="ja-JP" sz="16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HGP創英角ｺﾞｼｯｸUB" pitchFamily="50" charset="-128"/>
                  <a:ea typeface="HGP創英角ｺﾞｼｯｸUB" pitchFamily="50" charset="-128"/>
                </a:rPr>
                <a:t>OF </a:t>
              </a:r>
              <a:r>
                <a:rPr lang="ja-JP" altLang="en-US" sz="16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HGP創英角ｺﾞｼｯｸUB" pitchFamily="50" charset="-128"/>
                  <a:ea typeface="HGP創英角ｺﾞｼｯｸUB" pitchFamily="50" charset="-128"/>
                </a:rPr>
                <a:t>ＪＡＰＡＮ</a:t>
              </a:r>
            </a:p>
          </p:txBody>
        </p:sp>
        <p:sp>
          <p:nvSpPr>
            <p:cNvPr id="58456" name="Line 88"/>
            <p:cNvSpPr>
              <a:spLocks noChangeShapeType="1"/>
            </p:cNvSpPr>
            <p:nvPr userDrawn="1"/>
          </p:nvSpPr>
          <p:spPr bwMode="auto">
            <a:xfrm flipH="1">
              <a:off x="206" y="1969"/>
              <a:ext cx="2299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 dirty="0"/>
            </a:p>
          </p:txBody>
        </p:sp>
        <p:grpSp>
          <p:nvGrpSpPr>
            <p:cNvPr id="58457" name="Group 89"/>
            <p:cNvGrpSpPr>
              <a:grpSpLocks/>
            </p:cNvGrpSpPr>
            <p:nvPr userDrawn="1"/>
          </p:nvGrpSpPr>
          <p:grpSpPr bwMode="auto">
            <a:xfrm>
              <a:off x="27" y="1894"/>
              <a:ext cx="163" cy="150"/>
              <a:chOff x="1292" y="2886"/>
              <a:chExt cx="499" cy="402"/>
            </a:xfrm>
          </p:grpSpPr>
          <p:sp>
            <p:nvSpPr>
              <p:cNvPr id="58458" name="Oval 90"/>
              <p:cNvSpPr>
                <a:spLocks noChangeArrowheads="1"/>
              </p:cNvSpPr>
              <p:nvPr userDrawn="1"/>
            </p:nvSpPr>
            <p:spPr bwMode="auto">
              <a:xfrm>
                <a:off x="1292" y="3067"/>
                <a:ext cx="499" cy="4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grpSp>
            <p:nvGrpSpPr>
              <p:cNvPr id="58459" name="Group 91"/>
              <p:cNvGrpSpPr>
                <a:grpSpLocks/>
              </p:cNvGrpSpPr>
              <p:nvPr userDrawn="1"/>
            </p:nvGrpSpPr>
            <p:grpSpPr bwMode="auto">
              <a:xfrm>
                <a:off x="1701" y="3024"/>
                <a:ext cx="71" cy="132"/>
                <a:chOff x="1681" y="2997"/>
                <a:chExt cx="91" cy="182"/>
              </a:xfrm>
            </p:grpSpPr>
            <p:sp>
              <p:nvSpPr>
                <p:cNvPr id="58460" name="AutoShape 92"/>
                <p:cNvSpPr>
                  <a:spLocks noChangeArrowheads="1"/>
                </p:cNvSpPr>
                <p:nvPr userDrawn="1"/>
              </p:nvSpPr>
              <p:spPr bwMode="auto">
                <a:xfrm>
                  <a:off x="1681" y="2997"/>
                  <a:ext cx="91" cy="91"/>
                </a:xfrm>
                <a:prstGeom prst="triangle">
                  <a:avLst>
                    <a:gd name="adj" fmla="val 100000"/>
                  </a:avLst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58461" name="AutoShape 9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1681" y="3089"/>
                  <a:ext cx="91" cy="90"/>
                </a:xfrm>
                <a:prstGeom prst="triangle">
                  <a:avLst>
                    <a:gd name="adj" fmla="val 100000"/>
                  </a:avLst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</p:grpSp>
          <p:sp>
            <p:nvSpPr>
              <p:cNvPr id="58462" name="Freeform 94"/>
              <p:cNvSpPr>
                <a:spLocks/>
              </p:cNvSpPr>
              <p:nvPr userDrawn="1"/>
            </p:nvSpPr>
            <p:spPr bwMode="auto">
              <a:xfrm>
                <a:off x="1474" y="2886"/>
                <a:ext cx="181" cy="402"/>
              </a:xfrm>
              <a:custGeom>
                <a:avLst/>
                <a:gdLst/>
                <a:ahLst/>
                <a:cxnLst>
                  <a:cxn ang="0">
                    <a:pos x="0" y="227"/>
                  </a:cxn>
                  <a:cxn ang="0">
                    <a:pos x="7" y="182"/>
                  </a:cxn>
                  <a:cxn ang="0">
                    <a:pos x="132" y="0"/>
                  </a:cxn>
                  <a:cxn ang="0">
                    <a:pos x="67" y="193"/>
                  </a:cxn>
                  <a:cxn ang="0">
                    <a:pos x="66" y="263"/>
                  </a:cxn>
                  <a:cxn ang="0">
                    <a:pos x="132" y="454"/>
                  </a:cxn>
                  <a:cxn ang="0">
                    <a:pos x="6" y="269"/>
                  </a:cxn>
                  <a:cxn ang="0">
                    <a:pos x="0" y="227"/>
                  </a:cxn>
                </a:cxnLst>
                <a:rect l="0" t="0" r="r" b="b"/>
                <a:pathLst>
                  <a:path w="132" h="454">
                    <a:moveTo>
                      <a:pt x="0" y="227"/>
                    </a:moveTo>
                    <a:lnTo>
                      <a:pt x="7" y="182"/>
                    </a:lnTo>
                    <a:lnTo>
                      <a:pt x="132" y="0"/>
                    </a:lnTo>
                    <a:lnTo>
                      <a:pt x="67" y="193"/>
                    </a:lnTo>
                    <a:lnTo>
                      <a:pt x="66" y="263"/>
                    </a:lnTo>
                    <a:lnTo>
                      <a:pt x="132" y="454"/>
                    </a:lnTo>
                    <a:lnTo>
                      <a:pt x="6" y="269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sp>
          <p:nvSpPr>
            <p:cNvPr id="58463" name="Text Box 95"/>
            <p:cNvSpPr txBox="1">
              <a:spLocks noChangeArrowheads="1"/>
            </p:cNvSpPr>
            <p:nvPr userDrawn="1"/>
          </p:nvSpPr>
          <p:spPr bwMode="auto">
            <a:xfrm>
              <a:off x="126" y="1623"/>
              <a:ext cx="244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ja-JP" altLang="en-US" sz="1000" b="1" dirty="0">
                  <a:latin typeface="Gill Sans Ultra Bold Condensed" pitchFamily="34" charset="0"/>
                  <a:ea typeface="HGP創英角ｺﾞｼｯｸUB" pitchFamily="50" charset="-128"/>
                </a:rPr>
                <a:t>Ｍｉｎｉｓｔｒｙ ｏｆ Ｌａｎｄ Ｉｎｆｒａｓｔｒｕｃｔｕｒｅ Ｔｒａｎｓｐｏｒｔ ａｎｄ　Ｔｏｕｒｉｓｍ</a:t>
              </a:r>
            </a:p>
          </p:txBody>
        </p:sp>
      </p:grpSp>
      <p:sp>
        <p:nvSpPr>
          <p:cNvPr id="96" name="タイトル 9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48450" y="414338"/>
            <a:ext cx="1987550" cy="56816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414338"/>
            <a:ext cx="5810250" cy="56816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314450"/>
            <a:ext cx="3810000" cy="4781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314450"/>
            <a:ext cx="3810000" cy="4781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414338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マスタータイトルの書式設定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14450"/>
            <a:ext cx="77724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5781675" y="98425"/>
            <a:ext cx="2514600" cy="27463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ja-JP" sz="1200" dirty="0">
                <a:solidFill>
                  <a:srgbClr val="000066"/>
                </a:solidFill>
                <a:latin typeface="Franklin Gothic Medium Cond" pitchFamily="34" charset="0"/>
              </a:rPr>
              <a:t>Civil Aviation Bureau Japan</a:t>
            </a:r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790575" y="206375"/>
            <a:ext cx="5227638" cy="85725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8027988" y="207963"/>
            <a:ext cx="809625" cy="85725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endParaRPr lang="en-US" sz="16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2196000" y="6643688"/>
            <a:ext cx="6480000" cy="47625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733425" y="6546850"/>
            <a:ext cx="1133475" cy="3111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just" eaLnBrk="0" hangingPunct="0"/>
            <a:endParaRPr kumimoji="0" lang="en-US" altLang="ja-JP" sz="1000" dirty="0">
              <a:latin typeface="Century" pitchFamily="18" charset="0"/>
              <a:ea typeface="ＭＳ 明朝" pitchFamily="17" charset="-128"/>
            </a:endParaRPr>
          </a:p>
          <a:p>
            <a:pPr algn="just" eaLnBrk="0" hangingPunct="0"/>
            <a:endParaRPr kumimoji="0" lang="en-US" altLang="ja-JP" sz="1000" dirty="0">
              <a:latin typeface="Century" pitchFamily="18" charset="0"/>
              <a:ea typeface="ＭＳ 明朝" pitchFamily="17" charset="-128"/>
            </a:endParaRPr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4090988" y="32956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ja-JP" altLang="en-US" dirty="0"/>
          </a:p>
        </p:txBody>
      </p:sp>
      <p:sp>
        <p:nvSpPr>
          <p:cNvPr id="57355" name="Rectangle 11"/>
          <p:cNvSpPr>
            <a:spLocks noChangeArrowheads="1"/>
          </p:cNvSpPr>
          <p:nvPr/>
        </p:nvSpPr>
        <p:spPr bwMode="auto">
          <a:xfrm>
            <a:off x="476250" y="6702425"/>
            <a:ext cx="8191500" cy="47625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 dirty="0"/>
          </a:p>
        </p:txBody>
      </p:sp>
      <p:graphicFrame>
        <p:nvGraphicFramePr>
          <p:cNvPr id="57357" name="Object 13"/>
          <p:cNvGraphicFramePr>
            <a:graphicFrameLocks noChangeAspect="1"/>
          </p:cNvGraphicFramePr>
          <p:nvPr/>
        </p:nvGraphicFramePr>
        <p:xfrm>
          <a:off x="26988" y="0"/>
          <a:ext cx="803275" cy="97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74" r:id="rId15" imgW="2000000" imgH="2400635" progId="">
                  <p:embed/>
                </p:oleObj>
              </mc:Choice>
              <mc:Fallback>
                <p:oleObj r:id="rId15" imgW="2000000" imgH="2400635" progId="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88" y="0"/>
                        <a:ext cx="803275" cy="976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7359" name="Picture 1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52400" y="6588125"/>
            <a:ext cx="284163" cy="269875"/>
          </a:xfrm>
          <a:prstGeom prst="rect">
            <a:avLst/>
          </a:prstGeom>
          <a:noFill/>
        </p:spPr>
      </p:pic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386964" y="6450257"/>
            <a:ext cx="3717925" cy="338554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1600" b="0" dirty="0" smtClean="0">
                <a:solidFill>
                  <a:srgbClr val="000066"/>
                </a:solidFill>
                <a:latin typeface="Arial" charset="0"/>
                <a:ea typeface="ＭＳ Ｐゴシック" pitchFamily="50" charset="-128"/>
              </a:rPr>
              <a:t>IPACG/40</a:t>
            </a:r>
            <a:endParaRPr lang="en-US" altLang="ja-JP" sz="1600" b="0" dirty="0">
              <a:solidFill>
                <a:srgbClr val="000066"/>
              </a:solidFill>
              <a:latin typeface="Arial" charset="0"/>
              <a:ea typeface="ＭＳ Ｐゴシック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762000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762000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762000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762000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762000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762000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762000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762000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762000" rtl="0" fontAlgn="base">
        <a:spcBef>
          <a:spcPct val="10000"/>
        </a:spcBef>
        <a:spcAft>
          <a:spcPct val="0"/>
        </a:spcAft>
        <a:buFont typeface="Wingdings" pitchFamily="2" charset="2"/>
        <a:buChar char="Q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fontAlgn="base">
        <a:spcBef>
          <a:spcPct val="1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762000" rtl="0" fontAlgn="base">
        <a:spcBef>
          <a:spcPct val="1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762000" rtl="0" fontAlgn="base">
        <a:spcBef>
          <a:spcPct val="1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762000" rtl="0" fontAlgn="base">
        <a:spcBef>
          <a:spcPct val="1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defTabSz="762000" rtl="0" fontAlgn="base">
        <a:spcBef>
          <a:spcPct val="1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defTabSz="762000" rtl="0" fontAlgn="base">
        <a:spcBef>
          <a:spcPct val="1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defTabSz="762000" rtl="0" fontAlgn="base">
        <a:spcBef>
          <a:spcPct val="1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defTabSz="762000" rtl="0" fontAlgn="base">
        <a:spcBef>
          <a:spcPct val="1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469900" y="2984500"/>
            <a:ext cx="7038975" cy="153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lnSpc>
                <a:spcPct val="110000"/>
              </a:lnSpc>
            </a:pPr>
            <a:endParaRPr lang="ja-JP" altLang="ja-JP" sz="2000" dirty="0">
              <a:solidFill>
                <a:srgbClr val="000066"/>
              </a:solidFill>
              <a:latin typeface="Franklin Gothic Medium Cond" pitchFamily="34" charset="0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251520" y="3717032"/>
            <a:ext cx="847566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7620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sng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Franklin Gothic Medium Cond" pitchFamily="34" charset="0"/>
                <a:ea typeface="ＭＳ ゴシック" pitchFamily="49" charset="-128"/>
                <a:cs typeface="+mj-cs"/>
              </a:rPr>
              <a:t/>
            </a:r>
            <a:br>
              <a:rPr kumimoji="1" lang="en-US" altLang="ja-JP" sz="2000" b="0" i="0" u="sng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Franklin Gothic Medium Cond" pitchFamily="34" charset="0"/>
                <a:ea typeface="ＭＳ ゴシック" pitchFamily="49" charset="-128"/>
                <a:cs typeface="+mj-cs"/>
              </a:rPr>
            </a:br>
            <a:r>
              <a:rPr kumimoji="1" lang="en-US" altLang="ja-JP" sz="2000" b="0" i="0" u="sng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Franklin Gothic Medium Cond" pitchFamily="34" charset="0"/>
                <a:ea typeface="ＭＳ ゴシック" pitchFamily="49" charset="-128"/>
                <a:cs typeface="+mj-cs"/>
              </a:rPr>
              <a:t/>
            </a:r>
            <a:br>
              <a:rPr kumimoji="1" lang="en-US" altLang="ja-JP" sz="2000" b="0" i="0" u="sng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Franklin Gothic Medium Cond" pitchFamily="34" charset="0"/>
                <a:ea typeface="ＭＳ ゴシック" pitchFamily="49" charset="-128"/>
                <a:cs typeface="+mj-cs"/>
              </a:rPr>
            </a:br>
            <a:r>
              <a:rPr lang="en-US" altLang="ja-JP" sz="2800" u="sng" dirty="0" smtClean="0">
                <a:solidFill>
                  <a:srgbClr val="002060"/>
                </a:solidFill>
              </a:rPr>
              <a:t>Commencement of CDR2(Z29, Z32, Z34) </a:t>
            </a:r>
          </a:p>
          <a:p>
            <a:pPr marL="0" marR="0" lvl="0" indent="0" algn="ctr" defTabSz="7620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u="sng" dirty="0" smtClean="0">
                <a:solidFill>
                  <a:srgbClr val="002060"/>
                </a:solidFill>
              </a:rPr>
              <a:t>in Fukuoka FIR</a:t>
            </a:r>
          </a:p>
          <a:p>
            <a:pPr marL="0" marR="0" lvl="0" indent="0" algn="r" defTabSz="7620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u="sng" kern="0" noProof="0" dirty="0" smtClean="0">
              <a:solidFill>
                <a:srgbClr val="000066"/>
              </a:solidFill>
              <a:latin typeface="Franklin Gothic Medium Cond" pitchFamily="34" charset="0"/>
              <a:ea typeface="ＭＳ ゴシック" pitchFamily="49" charset="-128"/>
              <a:cs typeface="+mj-cs"/>
            </a:endParaRPr>
          </a:p>
          <a:p>
            <a:pPr marL="0" marR="0" lvl="0" indent="0" algn="r" defTabSz="7620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Medium Cond" pitchFamily="34" charset="0"/>
                <a:ea typeface="ＭＳ ゴシック" pitchFamily="49" charset="-128"/>
                <a:cs typeface="+mj-cs"/>
              </a:rPr>
              <a:t>Civil Aviation</a:t>
            </a:r>
            <a:r>
              <a:rPr kumimoji="1" lang="en-US" altLang="ja-JP" sz="2000" b="0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Medium Cond" pitchFamily="34" charset="0"/>
                <a:ea typeface="ＭＳ ゴシック" pitchFamily="49" charset="-128"/>
                <a:cs typeface="+mj-cs"/>
              </a:rPr>
              <a:t> Bureau</a:t>
            </a: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Medium Cond" pitchFamily="34" charset="0"/>
                <a:ea typeface="ＭＳ ゴシック" pitchFamily="49" charset="-128"/>
                <a:cs typeface="+mj-cs"/>
              </a:rPr>
              <a:t>, JAPAN</a:t>
            </a:r>
            <a:r>
              <a:rPr kumimoji="1" lang="ja-JP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Franklin Gothic Medium Cond" pitchFamily="34" charset="0"/>
                <a:ea typeface="ＭＳ ゴシック" pitchFamily="49" charset="-128"/>
                <a:cs typeface="+mj-cs"/>
              </a:rPr>
              <a:t>　　　　　　　　　</a:t>
            </a:r>
            <a:r>
              <a:rPr kumimoji="1" lang="en-US" altLang="ja-JP" sz="4000" b="0" i="0" u="sng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Franklin Gothic Medium Cond" pitchFamily="34" charset="0"/>
                <a:ea typeface="ＭＳ ゴシック" pitchFamily="49" charset="-128"/>
                <a:cs typeface="+mj-cs"/>
              </a:rPr>
              <a:t/>
            </a:r>
            <a:br>
              <a:rPr kumimoji="1" lang="en-US" altLang="ja-JP" sz="4000" b="0" i="0" u="sng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Franklin Gothic Medium Cond" pitchFamily="34" charset="0"/>
                <a:ea typeface="ＭＳ ゴシック" pitchFamily="49" charset="-128"/>
                <a:cs typeface="+mj-cs"/>
              </a:rPr>
            </a:br>
            <a:endParaRPr kumimoji="1" lang="en-US" altLang="ja-JP" sz="32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Franklin Gothic Medium Cond" pitchFamily="34" charset="0"/>
              <a:ea typeface="ＭＳ ゴシック" pitchFamily="49" charset="-128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17"/>
          <p:cNvSpPr>
            <a:spLocks noChangeArrowheads="1"/>
          </p:cNvSpPr>
          <p:nvPr/>
        </p:nvSpPr>
        <p:spPr bwMode="auto">
          <a:xfrm>
            <a:off x="7603882" y="1447801"/>
            <a:ext cx="1038957" cy="50775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ja-JP" altLang="en-US">
              <a:cs typeface="Arial" charset="0"/>
            </a:endParaRPr>
          </a:p>
        </p:txBody>
      </p: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0" y="0"/>
            <a:ext cx="9144000" cy="6400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>
              <a:cs typeface="Arial" charset="0"/>
            </a:endParaRPr>
          </a:p>
        </p:txBody>
      </p:sp>
      <p:sp>
        <p:nvSpPr>
          <p:cNvPr id="11269" name="Freeform 6"/>
          <p:cNvSpPr>
            <a:spLocks/>
          </p:cNvSpPr>
          <p:nvPr/>
        </p:nvSpPr>
        <p:spPr bwMode="auto">
          <a:xfrm>
            <a:off x="915866" y="1241425"/>
            <a:ext cx="6370026" cy="5213350"/>
          </a:xfrm>
          <a:custGeom>
            <a:avLst/>
            <a:gdLst>
              <a:gd name="T0" fmla="*/ 2147483647 w 4347"/>
              <a:gd name="T1" fmla="*/ 2147483647 h 3284"/>
              <a:gd name="T2" fmla="*/ 2147483647 w 4347"/>
              <a:gd name="T3" fmla="*/ 2147483647 h 3284"/>
              <a:gd name="T4" fmla="*/ 2147483647 w 4347"/>
              <a:gd name="T5" fmla="*/ 2147483647 h 3284"/>
              <a:gd name="T6" fmla="*/ 2147483647 w 4347"/>
              <a:gd name="T7" fmla="*/ 2147483647 h 3284"/>
              <a:gd name="T8" fmla="*/ 2147483647 w 4347"/>
              <a:gd name="T9" fmla="*/ 2147483647 h 3284"/>
              <a:gd name="T10" fmla="*/ 2147483647 w 4347"/>
              <a:gd name="T11" fmla="*/ 2147483647 h 3284"/>
              <a:gd name="T12" fmla="*/ 2147483647 w 4347"/>
              <a:gd name="T13" fmla="*/ 2147483647 h 3284"/>
              <a:gd name="T14" fmla="*/ 2147483647 w 4347"/>
              <a:gd name="T15" fmla="*/ 2147483647 h 3284"/>
              <a:gd name="T16" fmla="*/ 2147483647 w 4347"/>
              <a:gd name="T17" fmla="*/ 2147483647 h 3284"/>
              <a:gd name="T18" fmla="*/ 2147483647 w 4347"/>
              <a:gd name="T19" fmla="*/ 2147483647 h 3284"/>
              <a:gd name="T20" fmla="*/ 2147483647 w 4347"/>
              <a:gd name="T21" fmla="*/ 2147483647 h 3284"/>
              <a:gd name="T22" fmla="*/ 2147483647 w 4347"/>
              <a:gd name="T23" fmla="*/ 2147483647 h 3284"/>
              <a:gd name="T24" fmla="*/ 2147483647 w 4347"/>
              <a:gd name="T25" fmla="*/ 2147483647 h 3284"/>
              <a:gd name="T26" fmla="*/ 2147483647 w 4347"/>
              <a:gd name="T27" fmla="*/ 2147483647 h 3284"/>
              <a:gd name="T28" fmla="*/ 2147483647 w 4347"/>
              <a:gd name="T29" fmla="*/ 2147483647 h 3284"/>
              <a:gd name="T30" fmla="*/ 2147483647 w 4347"/>
              <a:gd name="T31" fmla="*/ 2147483647 h 3284"/>
              <a:gd name="T32" fmla="*/ 2147483647 w 4347"/>
              <a:gd name="T33" fmla="*/ 2147483647 h 3284"/>
              <a:gd name="T34" fmla="*/ 2147483647 w 4347"/>
              <a:gd name="T35" fmla="*/ 2147483647 h 3284"/>
              <a:gd name="T36" fmla="*/ 2147483647 w 4347"/>
              <a:gd name="T37" fmla="*/ 2147483647 h 3284"/>
              <a:gd name="T38" fmla="*/ 2147483647 w 4347"/>
              <a:gd name="T39" fmla="*/ 2147483647 h 3284"/>
              <a:gd name="T40" fmla="*/ 2147483647 w 4347"/>
              <a:gd name="T41" fmla="*/ 2147483647 h 3284"/>
              <a:gd name="T42" fmla="*/ 2147483647 w 4347"/>
              <a:gd name="T43" fmla="*/ 2147483647 h 3284"/>
              <a:gd name="T44" fmla="*/ 2147483647 w 4347"/>
              <a:gd name="T45" fmla="*/ 2147483647 h 3284"/>
              <a:gd name="T46" fmla="*/ 0 w 4347"/>
              <a:gd name="T47" fmla="*/ 2147483647 h 3284"/>
              <a:gd name="T48" fmla="*/ 2147483647 w 4347"/>
              <a:gd name="T49" fmla="*/ 2147483647 h 3284"/>
              <a:gd name="T50" fmla="*/ 2147483647 w 4347"/>
              <a:gd name="T51" fmla="*/ 2147483647 h 3284"/>
              <a:gd name="T52" fmla="*/ 2147483647 w 4347"/>
              <a:gd name="T53" fmla="*/ 2147483647 h 3284"/>
              <a:gd name="T54" fmla="*/ 2147483647 w 4347"/>
              <a:gd name="T55" fmla="*/ 2147483647 h 3284"/>
              <a:gd name="T56" fmla="*/ 2147483647 w 4347"/>
              <a:gd name="T57" fmla="*/ 2147483647 h 3284"/>
              <a:gd name="T58" fmla="*/ 2147483647 w 4347"/>
              <a:gd name="T59" fmla="*/ 2147483647 h 3284"/>
              <a:gd name="T60" fmla="*/ 2147483647 w 4347"/>
              <a:gd name="T61" fmla="*/ 2147483647 h 3284"/>
              <a:gd name="T62" fmla="*/ 2147483647 w 4347"/>
              <a:gd name="T63" fmla="*/ 2147483647 h 3284"/>
              <a:gd name="T64" fmla="*/ 2147483647 w 4347"/>
              <a:gd name="T65" fmla="*/ 2147483647 h 3284"/>
              <a:gd name="T66" fmla="*/ 2147483647 w 4347"/>
              <a:gd name="T67" fmla="*/ 2147483647 h 3284"/>
              <a:gd name="T68" fmla="*/ 2147483647 w 4347"/>
              <a:gd name="T69" fmla="*/ 2147483647 h 3284"/>
              <a:gd name="T70" fmla="*/ 2147483647 w 4347"/>
              <a:gd name="T71" fmla="*/ 2147483647 h 3284"/>
              <a:gd name="T72" fmla="*/ 2147483647 w 4347"/>
              <a:gd name="T73" fmla="*/ 2147483647 h 3284"/>
              <a:gd name="T74" fmla="*/ 2147483647 w 4347"/>
              <a:gd name="T75" fmla="*/ 2147483647 h 3284"/>
              <a:gd name="T76" fmla="*/ 2147483647 w 4347"/>
              <a:gd name="T77" fmla="*/ 2147483647 h 3284"/>
              <a:gd name="T78" fmla="*/ 2147483647 w 4347"/>
              <a:gd name="T79" fmla="*/ 0 h 3284"/>
              <a:gd name="T80" fmla="*/ 2147483647 w 4347"/>
              <a:gd name="T81" fmla="*/ 2147483647 h 3284"/>
              <a:gd name="T82" fmla="*/ 2147483647 w 4347"/>
              <a:gd name="T83" fmla="*/ 2147483647 h 3284"/>
              <a:gd name="T84" fmla="*/ 2147483647 w 4347"/>
              <a:gd name="T85" fmla="*/ 2147483647 h 3284"/>
              <a:gd name="T86" fmla="*/ 2147483647 w 4347"/>
              <a:gd name="T87" fmla="*/ 2147483647 h 3284"/>
              <a:gd name="T88" fmla="*/ 2147483647 w 4347"/>
              <a:gd name="T89" fmla="*/ 2147483647 h 3284"/>
              <a:gd name="T90" fmla="*/ 2147483647 w 4347"/>
              <a:gd name="T91" fmla="*/ 2147483647 h 3284"/>
              <a:gd name="T92" fmla="*/ 2147483647 w 4347"/>
              <a:gd name="T93" fmla="*/ 2147483647 h 3284"/>
              <a:gd name="T94" fmla="*/ 2147483647 w 4347"/>
              <a:gd name="T95" fmla="*/ 2147483647 h 3284"/>
              <a:gd name="T96" fmla="*/ 2147483647 w 4347"/>
              <a:gd name="T97" fmla="*/ 2147483647 h 3284"/>
              <a:gd name="T98" fmla="*/ 2147483647 w 4347"/>
              <a:gd name="T99" fmla="*/ 2147483647 h 328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4347"/>
              <a:gd name="T151" fmla="*/ 0 h 3284"/>
              <a:gd name="T152" fmla="*/ 4347 w 4347"/>
              <a:gd name="T153" fmla="*/ 3284 h 328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4347" h="3284">
                <a:moveTo>
                  <a:pt x="1802" y="668"/>
                </a:moveTo>
                <a:lnTo>
                  <a:pt x="1737" y="785"/>
                </a:lnTo>
                <a:lnTo>
                  <a:pt x="1557" y="1096"/>
                </a:lnTo>
                <a:lnTo>
                  <a:pt x="1500" y="1203"/>
                </a:lnTo>
                <a:lnTo>
                  <a:pt x="1419" y="1291"/>
                </a:lnTo>
                <a:lnTo>
                  <a:pt x="1420" y="1314"/>
                </a:lnTo>
                <a:lnTo>
                  <a:pt x="1274" y="1457"/>
                </a:lnTo>
                <a:lnTo>
                  <a:pt x="1234" y="1487"/>
                </a:lnTo>
                <a:lnTo>
                  <a:pt x="1235" y="1544"/>
                </a:lnTo>
                <a:lnTo>
                  <a:pt x="1028" y="1713"/>
                </a:lnTo>
                <a:lnTo>
                  <a:pt x="1007" y="1730"/>
                </a:lnTo>
                <a:lnTo>
                  <a:pt x="985" y="1732"/>
                </a:lnTo>
                <a:lnTo>
                  <a:pt x="918" y="1787"/>
                </a:lnTo>
                <a:lnTo>
                  <a:pt x="859" y="1831"/>
                </a:lnTo>
                <a:lnTo>
                  <a:pt x="824" y="1880"/>
                </a:lnTo>
                <a:lnTo>
                  <a:pt x="781" y="1931"/>
                </a:lnTo>
                <a:lnTo>
                  <a:pt x="769" y="1961"/>
                </a:lnTo>
                <a:lnTo>
                  <a:pt x="711" y="2036"/>
                </a:lnTo>
                <a:lnTo>
                  <a:pt x="643" y="2034"/>
                </a:lnTo>
                <a:lnTo>
                  <a:pt x="488" y="2276"/>
                </a:lnTo>
                <a:lnTo>
                  <a:pt x="344" y="2265"/>
                </a:lnTo>
                <a:lnTo>
                  <a:pt x="326" y="2408"/>
                </a:lnTo>
                <a:lnTo>
                  <a:pt x="271" y="2953"/>
                </a:lnTo>
                <a:lnTo>
                  <a:pt x="0" y="3194"/>
                </a:lnTo>
                <a:lnTo>
                  <a:pt x="214" y="3214"/>
                </a:lnTo>
                <a:lnTo>
                  <a:pt x="425" y="3227"/>
                </a:lnTo>
                <a:lnTo>
                  <a:pt x="518" y="3238"/>
                </a:lnTo>
                <a:lnTo>
                  <a:pt x="547" y="3244"/>
                </a:lnTo>
                <a:lnTo>
                  <a:pt x="763" y="3254"/>
                </a:lnTo>
                <a:lnTo>
                  <a:pt x="1774" y="3284"/>
                </a:lnTo>
                <a:lnTo>
                  <a:pt x="2383" y="3249"/>
                </a:lnTo>
                <a:lnTo>
                  <a:pt x="2637" y="3236"/>
                </a:lnTo>
                <a:lnTo>
                  <a:pt x="3423" y="3179"/>
                </a:lnTo>
                <a:lnTo>
                  <a:pt x="3329" y="2519"/>
                </a:lnTo>
                <a:lnTo>
                  <a:pt x="3697" y="2463"/>
                </a:lnTo>
                <a:lnTo>
                  <a:pt x="3936" y="2427"/>
                </a:lnTo>
                <a:lnTo>
                  <a:pt x="4347" y="2331"/>
                </a:lnTo>
                <a:lnTo>
                  <a:pt x="4241" y="1971"/>
                </a:lnTo>
                <a:lnTo>
                  <a:pt x="3791" y="576"/>
                </a:lnTo>
                <a:lnTo>
                  <a:pt x="3092" y="0"/>
                </a:lnTo>
                <a:lnTo>
                  <a:pt x="2611" y="622"/>
                </a:lnTo>
                <a:lnTo>
                  <a:pt x="2526" y="731"/>
                </a:lnTo>
                <a:lnTo>
                  <a:pt x="2364" y="916"/>
                </a:lnTo>
                <a:lnTo>
                  <a:pt x="2320" y="906"/>
                </a:lnTo>
                <a:lnTo>
                  <a:pt x="2288" y="909"/>
                </a:lnTo>
                <a:lnTo>
                  <a:pt x="2278" y="889"/>
                </a:lnTo>
                <a:lnTo>
                  <a:pt x="2216" y="858"/>
                </a:lnTo>
                <a:lnTo>
                  <a:pt x="2240" y="771"/>
                </a:lnTo>
                <a:lnTo>
                  <a:pt x="1961" y="662"/>
                </a:lnTo>
                <a:lnTo>
                  <a:pt x="1802" y="668"/>
                </a:lnTo>
                <a:close/>
              </a:path>
            </a:pathLst>
          </a:custGeom>
          <a:solidFill>
            <a:srgbClr val="CCFFFF"/>
          </a:solidFill>
          <a:ln w="14351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673720" y="850900"/>
            <a:ext cx="366346" cy="1428750"/>
            <a:chOff x="2219" y="645"/>
            <a:chExt cx="250" cy="900"/>
          </a:xfrm>
        </p:grpSpPr>
        <p:sp>
          <p:nvSpPr>
            <p:cNvPr id="11818" name="Freeform 10"/>
            <p:cNvSpPr>
              <a:spLocks/>
            </p:cNvSpPr>
            <p:nvPr/>
          </p:nvSpPr>
          <p:spPr bwMode="auto">
            <a:xfrm>
              <a:off x="2219" y="645"/>
              <a:ext cx="250" cy="900"/>
            </a:xfrm>
            <a:custGeom>
              <a:avLst/>
              <a:gdLst>
                <a:gd name="T0" fmla="*/ 0 w 2233"/>
                <a:gd name="T1" fmla="*/ 0 h 8059"/>
                <a:gd name="T2" fmla="*/ 0 w 2233"/>
                <a:gd name="T3" fmla="*/ 0 h 8059"/>
                <a:gd name="T4" fmla="*/ 0 w 2233"/>
                <a:gd name="T5" fmla="*/ 0 h 8059"/>
                <a:gd name="T6" fmla="*/ 0 w 2233"/>
                <a:gd name="T7" fmla="*/ 0 h 8059"/>
                <a:gd name="T8" fmla="*/ 0 w 2233"/>
                <a:gd name="T9" fmla="*/ 0 h 8059"/>
                <a:gd name="T10" fmla="*/ 0 w 2233"/>
                <a:gd name="T11" fmla="*/ 0 h 8059"/>
                <a:gd name="T12" fmla="*/ 0 w 2233"/>
                <a:gd name="T13" fmla="*/ 0 h 8059"/>
                <a:gd name="T14" fmla="*/ 0 w 2233"/>
                <a:gd name="T15" fmla="*/ 0 h 8059"/>
                <a:gd name="T16" fmla="*/ 0 w 2233"/>
                <a:gd name="T17" fmla="*/ 0 h 8059"/>
                <a:gd name="T18" fmla="*/ 0 w 2233"/>
                <a:gd name="T19" fmla="*/ 0 h 8059"/>
                <a:gd name="T20" fmla="*/ 0 w 2233"/>
                <a:gd name="T21" fmla="*/ 0 h 8059"/>
                <a:gd name="T22" fmla="*/ 0 w 2233"/>
                <a:gd name="T23" fmla="*/ 0 h 8059"/>
                <a:gd name="T24" fmla="*/ 0 w 2233"/>
                <a:gd name="T25" fmla="*/ 0 h 8059"/>
                <a:gd name="T26" fmla="*/ 0 w 2233"/>
                <a:gd name="T27" fmla="*/ 0 h 8059"/>
                <a:gd name="T28" fmla="*/ 0 w 2233"/>
                <a:gd name="T29" fmla="*/ 0 h 8059"/>
                <a:gd name="T30" fmla="*/ 0 w 2233"/>
                <a:gd name="T31" fmla="*/ 0 h 8059"/>
                <a:gd name="T32" fmla="*/ 0 w 2233"/>
                <a:gd name="T33" fmla="*/ 0 h 8059"/>
                <a:gd name="T34" fmla="*/ 0 w 2233"/>
                <a:gd name="T35" fmla="*/ 0 h 8059"/>
                <a:gd name="T36" fmla="*/ 0 w 2233"/>
                <a:gd name="T37" fmla="*/ 0 h 8059"/>
                <a:gd name="T38" fmla="*/ 0 w 2233"/>
                <a:gd name="T39" fmla="*/ 0 h 8059"/>
                <a:gd name="T40" fmla="*/ 0 w 2233"/>
                <a:gd name="T41" fmla="*/ 0 h 8059"/>
                <a:gd name="T42" fmla="*/ 0 w 2233"/>
                <a:gd name="T43" fmla="*/ 0 h 8059"/>
                <a:gd name="T44" fmla="*/ 0 w 2233"/>
                <a:gd name="T45" fmla="*/ 0 h 8059"/>
                <a:gd name="T46" fmla="*/ 0 w 2233"/>
                <a:gd name="T47" fmla="*/ 0 h 8059"/>
                <a:gd name="T48" fmla="*/ 0 w 2233"/>
                <a:gd name="T49" fmla="*/ 0 h 8059"/>
                <a:gd name="T50" fmla="*/ 0 w 2233"/>
                <a:gd name="T51" fmla="*/ 0 h 8059"/>
                <a:gd name="T52" fmla="*/ 0 w 2233"/>
                <a:gd name="T53" fmla="*/ 0 h 8059"/>
                <a:gd name="T54" fmla="*/ 0 w 2233"/>
                <a:gd name="T55" fmla="*/ 0 h 8059"/>
                <a:gd name="T56" fmla="*/ 0 w 2233"/>
                <a:gd name="T57" fmla="*/ 0 h 8059"/>
                <a:gd name="T58" fmla="*/ 0 w 2233"/>
                <a:gd name="T59" fmla="*/ 0 h 8059"/>
                <a:gd name="T60" fmla="*/ 0 w 2233"/>
                <a:gd name="T61" fmla="*/ 0 h 8059"/>
                <a:gd name="T62" fmla="*/ 0 w 2233"/>
                <a:gd name="T63" fmla="*/ 0 h 8059"/>
                <a:gd name="T64" fmla="*/ 0 w 2233"/>
                <a:gd name="T65" fmla="*/ 0 h 8059"/>
                <a:gd name="T66" fmla="*/ 0 w 2233"/>
                <a:gd name="T67" fmla="*/ 0 h 8059"/>
                <a:gd name="T68" fmla="*/ 0 w 2233"/>
                <a:gd name="T69" fmla="*/ 0 h 8059"/>
                <a:gd name="T70" fmla="*/ 0 w 2233"/>
                <a:gd name="T71" fmla="*/ 0 h 8059"/>
                <a:gd name="T72" fmla="*/ 0 w 2233"/>
                <a:gd name="T73" fmla="*/ 0 h 8059"/>
                <a:gd name="T74" fmla="*/ 0 w 2233"/>
                <a:gd name="T75" fmla="*/ 0 h 8059"/>
                <a:gd name="T76" fmla="*/ 0 w 2233"/>
                <a:gd name="T77" fmla="*/ 0 h 8059"/>
                <a:gd name="T78" fmla="*/ 0 w 2233"/>
                <a:gd name="T79" fmla="*/ 0 h 8059"/>
                <a:gd name="T80" fmla="*/ 0 w 2233"/>
                <a:gd name="T81" fmla="*/ 0 h 8059"/>
                <a:gd name="T82" fmla="*/ 0 w 2233"/>
                <a:gd name="T83" fmla="*/ 0 h 8059"/>
                <a:gd name="T84" fmla="*/ 0 w 2233"/>
                <a:gd name="T85" fmla="*/ 0 h 8059"/>
                <a:gd name="T86" fmla="*/ 0 w 2233"/>
                <a:gd name="T87" fmla="*/ 0 h 8059"/>
                <a:gd name="T88" fmla="*/ 0 w 2233"/>
                <a:gd name="T89" fmla="*/ 0 h 8059"/>
                <a:gd name="T90" fmla="*/ 0 w 2233"/>
                <a:gd name="T91" fmla="*/ 0 h 8059"/>
                <a:gd name="T92" fmla="*/ 0 w 2233"/>
                <a:gd name="T93" fmla="*/ 0 h 8059"/>
                <a:gd name="T94" fmla="*/ 0 w 2233"/>
                <a:gd name="T95" fmla="*/ 0 h 8059"/>
                <a:gd name="T96" fmla="*/ 0 w 2233"/>
                <a:gd name="T97" fmla="*/ 0 h 8059"/>
                <a:gd name="T98" fmla="*/ 0 w 2233"/>
                <a:gd name="T99" fmla="*/ 0 h 8059"/>
                <a:gd name="T100" fmla="*/ 0 w 2233"/>
                <a:gd name="T101" fmla="*/ 0 h 8059"/>
                <a:gd name="T102" fmla="*/ 0 w 2233"/>
                <a:gd name="T103" fmla="*/ 0 h 8059"/>
                <a:gd name="T104" fmla="*/ 0 w 2233"/>
                <a:gd name="T105" fmla="*/ 0 h 8059"/>
                <a:gd name="T106" fmla="*/ 0 w 2233"/>
                <a:gd name="T107" fmla="*/ 0 h 805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233"/>
                <a:gd name="T163" fmla="*/ 0 h 8059"/>
                <a:gd name="T164" fmla="*/ 2233 w 2233"/>
                <a:gd name="T165" fmla="*/ 8059 h 805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233" h="8059">
                  <a:moveTo>
                    <a:pt x="195" y="137"/>
                  </a:moveTo>
                  <a:lnTo>
                    <a:pt x="498" y="485"/>
                  </a:lnTo>
                  <a:lnTo>
                    <a:pt x="381" y="735"/>
                  </a:lnTo>
                  <a:lnTo>
                    <a:pt x="537" y="864"/>
                  </a:lnTo>
                  <a:lnTo>
                    <a:pt x="374" y="977"/>
                  </a:lnTo>
                  <a:lnTo>
                    <a:pt x="304" y="932"/>
                  </a:lnTo>
                  <a:lnTo>
                    <a:pt x="265" y="818"/>
                  </a:lnTo>
                  <a:lnTo>
                    <a:pt x="0" y="1023"/>
                  </a:lnTo>
                  <a:lnTo>
                    <a:pt x="101" y="1243"/>
                  </a:lnTo>
                  <a:lnTo>
                    <a:pt x="70" y="2583"/>
                  </a:lnTo>
                  <a:lnTo>
                    <a:pt x="374" y="2856"/>
                  </a:lnTo>
                  <a:lnTo>
                    <a:pt x="467" y="3136"/>
                  </a:lnTo>
                  <a:lnTo>
                    <a:pt x="381" y="3363"/>
                  </a:lnTo>
                  <a:lnTo>
                    <a:pt x="490" y="4764"/>
                  </a:lnTo>
                  <a:lnTo>
                    <a:pt x="381" y="5173"/>
                  </a:lnTo>
                  <a:lnTo>
                    <a:pt x="381" y="5476"/>
                  </a:lnTo>
                  <a:lnTo>
                    <a:pt x="638" y="5923"/>
                  </a:lnTo>
                  <a:lnTo>
                    <a:pt x="677" y="6067"/>
                  </a:lnTo>
                  <a:lnTo>
                    <a:pt x="498" y="6294"/>
                  </a:lnTo>
                  <a:lnTo>
                    <a:pt x="498" y="6749"/>
                  </a:lnTo>
                  <a:lnTo>
                    <a:pt x="592" y="6953"/>
                  </a:lnTo>
                  <a:lnTo>
                    <a:pt x="444" y="7476"/>
                  </a:lnTo>
                  <a:lnTo>
                    <a:pt x="498" y="7771"/>
                  </a:lnTo>
                  <a:lnTo>
                    <a:pt x="685" y="8059"/>
                  </a:lnTo>
                  <a:lnTo>
                    <a:pt x="1004" y="7385"/>
                  </a:lnTo>
                  <a:lnTo>
                    <a:pt x="1432" y="7445"/>
                  </a:lnTo>
                  <a:lnTo>
                    <a:pt x="1549" y="7862"/>
                  </a:lnTo>
                  <a:lnTo>
                    <a:pt x="1634" y="7794"/>
                  </a:lnTo>
                  <a:lnTo>
                    <a:pt x="1658" y="7498"/>
                  </a:lnTo>
                  <a:lnTo>
                    <a:pt x="1549" y="7067"/>
                  </a:lnTo>
                  <a:lnTo>
                    <a:pt x="1284" y="7014"/>
                  </a:lnTo>
                  <a:lnTo>
                    <a:pt x="1253" y="6665"/>
                  </a:lnTo>
                  <a:lnTo>
                    <a:pt x="895" y="6340"/>
                  </a:lnTo>
                  <a:lnTo>
                    <a:pt x="825" y="6128"/>
                  </a:lnTo>
                  <a:lnTo>
                    <a:pt x="1058" y="5082"/>
                  </a:lnTo>
                  <a:lnTo>
                    <a:pt x="1175" y="4855"/>
                  </a:lnTo>
                  <a:lnTo>
                    <a:pt x="1354" y="4810"/>
                  </a:lnTo>
                  <a:lnTo>
                    <a:pt x="1798" y="4810"/>
                  </a:lnTo>
                  <a:lnTo>
                    <a:pt x="2125" y="5204"/>
                  </a:lnTo>
                  <a:lnTo>
                    <a:pt x="2218" y="5340"/>
                  </a:lnTo>
                  <a:lnTo>
                    <a:pt x="2233" y="5151"/>
                  </a:lnTo>
                  <a:lnTo>
                    <a:pt x="1938" y="4908"/>
                  </a:lnTo>
                  <a:lnTo>
                    <a:pt x="1767" y="4363"/>
                  </a:lnTo>
                  <a:lnTo>
                    <a:pt x="1409" y="3666"/>
                  </a:lnTo>
                  <a:lnTo>
                    <a:pt x="1199" y="2931"/>
                  </a:lnTo>
                  <a:lnTo>
                    <a:pt x="942" y="2068"/>
                  </a:lnTo>
                  <a:lnTo>
                    <a:pt x="1004" y="1841"/>
                  </a:lnTo>
                  <a:lnTo>
                    <a:pt x="973" y="1409"/>
                  </a:lnTo>
                  <a:cubicBezTo>
                    <a:pt x="895" y="1144"/>
                    <a:pt x="732" y="841"/>
                    <a:pt x="677" y="682"/>
                  </a:cubicBezTo>
                  <a:cubicBezTo>
                    <a:pt x="623" y="523"/>
                    <a:pt x="630" y="508"/>
                    <a:pt x="630" y="440"/>
                  </a:cubicBezTo>
                  <a:cubicBezTo>
                    <a:pt x="630" y="372"/>
                    <a:pt x="708" y="341"/>
                    <a:pt x="677" y="273"/>
                  </a:cubicBezTo>
                  <a:lnTo>
                    <a:pt x="444" y="0"/>
                  </a:lnTo>
                  <a:lnTo>
                    <a:pt x="413" y="137"/>
                  </a:lnTo>
                  <a:lnTo>
                    <a:pt x="195" y="137"/>
                  </a:lnTo>
                  <a:close/>
                </a:path>
              </a:pathLst>
            </a:custGeom>
            <a:solidFill>
              <a:srgbClr val="99CC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19" name="Freeform 11"/>
            <p:cNvSpPr>
              <a:spLocks/>
            </p:cNvSpPr>
            <p:nvPr/>
          </p:nvSpPr>
          <p:spPr bwMode="auto">
            <a:xfrm>
              <a:off x="2219" y="645"/>
              <a:ext cx="250" cy="900"/>
            </a:xfrm>
            <a:custGeom>
              <a:avLst/>
              <a:gdLst>
                <a:gd name="T0" fmla="*/ 0 w 2233"/>
                <a:gd name="T1" fmla="*/ 0 h 8059"/>
                <a:gd name="T2" fmla="*/ 0 w 2233"/>
                <a:gd name="T3" fmla="*/ 0 h 8059"/>
                <a:gd name="T4" fmla="*/ 0 w 2233"/>
                <a:gd name="T5" fmla="*/ 0 h 8059"/>
                <a:gd name="T6" fmla="*/ 0 w 2233"/>
                <a:gd name="T7" fmla="*/ 0 h 8059"/>
                <a:gd name="T8" fmla="*/ 0 w 2233"/>
                <a:gd name="T9" fmla="*/ 0 h 8059"/>
                <a:gd name="T10" fmla="*/ 0 w 2233"/>
                <a:gd name="T11" fmla="*/ 0 h 8059"/>
                <a:gd name="T12" fmla="*/ 0 w 2233"/>
                <a:gd name="T13" fmla="*/ 0 h 8059"/>
                <a:gd name="T14" fmla="*/ 0 w 2233"/>
                <a:gd name="T15" fmla="*/ 0 h 8059"/>
                <a:gd name="T16" fmla="*/ 0 w 2233"/>
                <a:gd name="T17" fmla="*/ 0 h 8059"/>
                <a:gd name="T18" fmla="*/ 0 w 2233"/>
                <a:gd name="T19" fmla="*/ 0 h 8059"/>
                <a:gd name="T20" fmla="*/ 0 w 2233"/>
                <a:gd name="T21" fmla="*/ 0 h 8059"/>
                <a:gd name="T22" fmla="*/ 0 w 2233"/>
                <a:gd name="T23" fmla="*/ 0 h 8059"/>
                <a:gd name="T24" fmla="*/ 0 w 2233"/>
                <a:gd name="T25" fmla="*/ 0 h 8059"/>
                <a:gd name="T26" fmla="*/ 0 w 2233"/>
                <a:gd name="T27" fmla="*/ 0 h 8059"/>
                <a:gd name="T28" fmla="*/ 0 w 2233"/>
                <a:gd name="T29" fmla="*/ 0 h 8059"/>
                <a:gd name="T30" fmla="*/ 0 w 2233"/>
                <a:gd name="T31" fmla="*/ 0 h 8059"/>
                <a:gd name="T32" fmla="*/ 0 w 2233"/>
                <a:gd name="T33" fmla="*/ 0 h 8059"/>
                <a:gd name="T34" fmla="*/ 0 w 2233"/>
                <a:gd name="T35" fmla="*/ 0 h 8059"/>
                <a:gd name="T36" fmla="*/ 0 w 2233"/>
                <a:gd name="T37" fmla="*/ 0 h 8059"/>
                <a:gd name="T38" fmla="*/ 0 w 2233"/>
                <a:gd name="T39" fmla="*/ 0 h 8059"/>
                <a:gd name="T40" fmla="*/ 0 w 2233"/>
                <a:gd name="T41" fmla="*/ 0 h 8059"/>
                <a:gd name="T42" fmla="*/ 0 w 2233"/>
                <a:gd name="T43" fmla="*/ 0 h 8059"/>
                <a:gd name="T44" fmla="*/ 0 w 2233"/>
                <a:gd name="T45" fmla="*/ 0 h 8059"/>
                <a:gd name="T46" fmla="*/ 0 w 2233"/>
                <a:gd name="T47" fmla="*/ 0 h 8059"/>
                <a:gd name="T48" fmla="*/ 0 w 2233"/>
                <a:gd name="T49" fmla="*/ 0 h 8059"/>
                <a:gd name="T50" fmla="*/ 0 w 2233"/>
                <a:gd name="T51" fmla="*/ 0 h 8059"/>
                <a:gd name="T52" fmla="*/ 0 w 2233"/>
                <a:gd name="T53" fmla="*/ 0 h 8059"/>
                <a:gd name="T54" fmla="*/ 0 w 2233"/>
                <a:gd name="T55" fmla="*/ 0 h 8059"/>
                <a:gd name="T56" fmla="*/ 0 w 2233"/>
                <a:gd name="T57" fmla="*/ 0 h 8059"/>
                <a:gd name="T58" fmla="*/ 0 w 2233"/>
                <a:gd name="T59" fmla="*/ 0 h 8059"/>
                <a:gd name="T60" fmla="*/ 0 w 2233"/>
                <a:gd name="T61" fmla="*/ 0 h 8059"/>
                <a:gd name="T62" fmla="*/ 0 w 2233"/>
                <a:gd name="T63" fmla="*/ 0 h 8059"/>
                <a:gd name="T64" fmla="*/ 0 w 2233"/>
                <a:gd name="T65" fmla="*/ 0 h 8059"/>
                <a:gd name="T66" fmla="*/ 0 w 2233"/>
                <a:gd name="T67" fmla="*/ 0 h 8059"/>
                <a:gd name="T68" fmla="*/ 0 w 2233"/>
                <a:gd name="T69" fmla="*/ 0 h 8059"/>
                <a:gd name="T70" fmla="*/ 0 w 2233"/>
                <a:gd name="T71" fmla="*/ 0 h 8059"/>
                <a:gd name="T72" fmla="*/ 0 w 2233"/>
                <a:gd name="T73" fmla="*/ 0 h 8059"/>
                <a:gd name="T74" fmla="*/ 0 w 2233"/>
                <a:gd name="T75" fmla="*/ 0 h 8059"/>
                <a:gd name="T76" fmla="*/ 0 w 2233"/>
                <a:gd name="T77" fmla="*/ 0 h 8059"/>
                <a:gd name="T78" fmla="*/ 0 w 2233"/>
                <a:gd name="T79" fmla="*/ 0 h 8059"/>
                <a:gd name="T80" fmla="*/ 0 w 2233"/>
                <a:gd name="T81" fmla="*/ 0 h 8059"/>
                <a:gd name="T82" fmla="*/ 0 w 2233"/>
                <a:gd name="T83" fmla="*/ 0 h 8059"/>
                <a:gd name="T84" fmla="*/ 0 w 2233"/>
                <a:gd name="T85" fmla="*/ 0 h 8059"/>
                <a:gd name="T86" fmla="*/ 0 w 2233"/>
                <a:gd name="T87" fmla="*/ 0 h 8059"/>
                <a:gd name="T88" fmla="*/ 0 w 2233"/>
                <a:gd name="T89" fmla="*/ 0 h 8059"/>
                <a:gd name="T90" fmla="*/ 0 w 2233"/>
                <a:gd name="T91" fmla="*/ 0 h 8059"/>
                <a:gd name="T92" fmla="*/ 0 w 2233"/>
                <a:gd name="T93" fmla="*/ 0 h 8059"/>
                <a:gd name="T94" fmla="*/ 0 w 2233"/>
                <a:gd name="T95" fmla="*/ 0 h 8059"/>
                <a:gd name="T96" fmla="*/ 0 w 2233"/>
                <a:gd name="T97" fmla="*/ 0 h 8059"/>
                <a:gd name="T98" fmla="*/ 0 w 2233"/>
                <a:gd name="T99" fmla="*/ 0 h 8059"/>
                <a:gd name="T100" fmla="*/ 0 w 2233"/>
                <a:gd name="T101" fmla="*/ 0 h 8059"/>
                <a:gd name="T102" fmla="*/ 0 w 2233"/>
                <a:gd name="T103" fmla="*/ 0 h 8059"/>
                <a:gd name="T104" fmla="*/ 0 w 2233"/>
                <a:gd name="T105" fmla="*/ 0 h 8059"/>
                <a:gd name="T106" fmla="*/ 0 w 2233"/>
                <a:gd name="T107" fmla="*/ 0 h 805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233"/>
                <a:gd name="T163" fmla="*/ 0 h 8059"/>
                <a:gd name="T164" fmla="*/ 2233 w 2233"/>
                <a:gd name="T165" fmla="*/ 8059 h 805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233" h="8059">
                  <a:moveTo>
                    <a:pt x="195" y="137"/>
                  </a:moveTo>
                  <a:lnTo>
                    <a:pt x="498" y="485"/>
                  </a:lnTo>
                  <a:lnTo>
                    <a:pt x="381" y="735"/>
                  </a:lnTo>
                  <a:lnTo>
                    <a:pt x="537" y="864"/>
                  </a:lnTo>
                  <a:lnTo>
                    <a:pt x="374" y="977"/>
                  </a:lnTo>
                  <a:lnTo>
                    <a:pt x="304" y="932"/>
                  </a:lnTo>
                  <a:lnTo>
                    <a:pt x="265" y="818"/>
                  </a:lnTo>
                  <a:lnTo>
                    <a:pt x="0" y="1023"/>
                  </a:lnTo>
                  <a:lnTo>
                    <a:pt x="101" y="1243"/>
                  </a:lnTo>
                  <a:lnTo>
                    <a:pt x="70" y="2583"/>
                  </a:lnTo>
                  <a:lnTo>
                    <a:pt x="374" y="2856"/>
                  </a:lnTo>
                  <a:lnTo>
                    <a:pt x="467" y="3136"/>
                  </a:lnTo>
                  <a:lnTo>
                    <a:pt x="381" y="3363"/>
                  </a:lnTo>
                  <a:lnTo>
                    <a:pt x="490" y="4764"/>
                  </a:lnTo>
                  <a:lnTo>
                    <a:pt x="381" y="5173"/>
                  </a:lnTo>
                  <a:lnTo>
                    <a:pt x="381" y="5476"/>
                  </a:lnTo>
                  <a:lnTo>
                    <a:pt x="638" y="5923"/>
                  </a:lnTo>
                  <a:lnTo>
                    <a:pt x="677" y="6067"/>
                  </a:lnTo>
                  <a:lnTo>
                    <a:pt x="498" y="6294"/>
                  </a:lnTo>
                  <a:lnTo>
                    <a:pt x="498" y="6749"/>
                  </a:lnTo>
                  <a:lnTo>
                    <a:pt x="592" y="6953"/>
                  </a:lnTo>
                  <a:lnTo>
                    <a:pt x="444" y="7476"/>
                  </a:lnTo>
                  <a:lnTo>
                    <a:pt x="498" y="7771"/>
                  </a:lnTo>
                  <a:lnTo>
                    <a:pt x="685" y="8059"/>
                  </a:lnTo>
                  <a:lnTo>
                    <a:pt x="1004" y="7385"/>
                  </a:lnTo>
                  <a:lnTo>
                    <a:pt x="1432" y="7445"/>
                  </a:lnTo>
                  <a:lnTo>
                    <a:pt x="1549" y="7862"/>
                  </a:lnTo>
                  <a:lnTo>
                    <a:pt x="1634" y="7794"/>
                  </a:lnTo>
                  <a:lnTo>
                    <a:pt x="1658" y="7498"/>
                  </a:lnTo>
                  <a:lnTo>
                    <a:pt x="1549" y="7067"/>
                  </a:lnTo>
                  <a:lnTo>
                    <a:pt x="1284" y="7014"/>
                  </a:lnTo>
                  <a:lnTo>
                    <a:pt x="1253" y="6665"/>
                  </a:lnTo>
                  <a:lnTo>
                    <a:pt x="895" y="6340"/>
                  </a:lnTo>
                  <a:lnTo>
                    <a:pt x="825" y="6128"/>
                  </a:lnTo>
                  <a:lnTo>
                    <a:pt x="1058" y="5082"/>
                  </a:lnTo>
                  <a:lnTo>
                    <a:pt x="1175" y="4855"/>
                  </a:lnTo>
                  <a:lnTo>
                    <a:pt x="1354" y="4810"/>
                  </a:lnTo>
                  <a:lnTo>
                    <a:pt x="1798" y="4810"/>
                  </a:lnTo>
                  <a:lnTo>
                    <a:pt x="2125" y="5204"/>
                  </a:lnTo>
                  <a:lnTo>
                    <a:pt x="2218" y="5340"/>
                  </a:lnTo>
                  <a:lnTo>
                    <a:pt x="2233" y="5151"/>
                  </a:lnTo>
                  <a:lnTo>
                    <a:pt x="1938" y="4908"/>
                  </a:lnTo>
                  <a:lnTo>
                    <a:pt x="1767" y="4363"/>
                  </a:lnTo>
                  <a:lnTo>
                    <a:pt x="1409" y="3666"/>
                  </a:lnTo>
                  <a:lnTo>
                    <a:pt x="1199" y="2931"/>
                  </a:lnTo>
                  <a:lnTo>
                    <a:pt x="942" y="2068"/>
                  </a:lnTo>
                  <a:lnTo>
                    <a:pt x="1004" y="1841"/>
                  </a:lnTo>
                  <a:lnTo>
                    <a:pt x="973" y="1409"/>
                  </a:lnTo>
                  <a:cubicBezTo>
                    <a:pt x="895" y="1144"/>
                    <a:pt x="732" y="841"/>
                    <a:pt x="677" y="682"/>
                  </a:cubicBezTo>
                  <a:cubicBezTo>
                    <a:pt x="623" y="523"/>
                    <a:pt x="630" y="508"/>
                    <a:pt x="630" y="440"/>
                  </a:cubicBezTo>
                  <a:cubicBezTo>
                    <a:pt x="630" y="372"/>
                    <a:pt x="708" y="341"/>
                    <a:pt x="677" y="273"/>
                  </a:cubicBezTo>
                  <a:lnTo>
                    <a:pt x="444" y="0"/>
                  </a:lnTo>
                  <a:lnTo>
                    <a:pt x="413" y="137"/>
                  </a:lnTo>
                  <a:lnTo>
                    <a:pt x="195" y="137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590551" y="874713"/>
            <a:ext cx="3074377" cy="4660900"/>
            <a:chOff x="115" y="660"/>
            <a:chExt cx="2098" cy="2936"/>
          </a:xfrm>
        </p:grpSpPr>
        <p:sp>
          <p:nvSpPr>
            <p:cNvPr id="11816" name="Freeform 13"/>
            <p:cNvSpPr>
              <a:spLocks/>
            </p:cNvSpPr>
            <p:nvPr/>
          </p:nvSpPr>
          <p:spPr bwMode="auto">
            <a:xfrm>
              <a:off x="115" y="660"/>
              <a:ext cx="2098" cy="2936"/>
            </a:xfrm>
            <a:custGeom>
              <a:avLst/>
              <a:gdLst>
                <a:gd name="T0" fmla="*/ 0 w 18784"/>
                <a:gd name="T1" fmla="*/ 0 h 26291"/>
                <a:gd name="T2" fmla="*/ 0 w 18784"/>
                <a:gd name="T3" fmla="*/ 0 h 26291"/>
                <a:gd name="T4" fmla="*/ 0 w 18784"/>
                <a:gd name="T5" fmla="*/ 0 h 26291"/>
                <a:gd name="T6" fmla="*/ 0 w 18784"/>
                <a:gd name="T7" fmla="*/ 0 h 26291"/>
                <a:gd name="T8" fmla="*/ 0 w 18784"/>
                <a:gd name="T9" fmla="*/ 0 h 26291"/>
                <a:gd name="T10" fmla="*/ 0 w 18784"/>
                <a:gd name="T11" fmla="*/ 0 h 26291"/>
                <a:gd name="T12" fmla="*/ 0 w 18784"/>
                <a:gd name="T13" fmla="*/ 0 h 26291"/>
                <a:gd name="T14" fmla="*/ 0 w 18784"/>
                <a:gd name="T15" fmla="*/ 0 h 26291"/>
                <a:gd name="T16" fmla="*/ 0 w 18784"/>
                <a:gd name="T17" fmla="*/ 0 h 26291"/>
                <a:gd name="T18" fmla="*/ 0 w 18784"/>
                <a:gd name="T19" fmla="*/ 0 h 26291"/>
                <a:gd name="T20" fmla="*/ 0 w 18784"/>
                <a:gd name="T21" fmla="*/ 0 h 26291"/>
                <a:gd name="T22" fmla="*/ 0 w 18784"/>
                <a:gd name="T23" fmla="*/ 0 h 26291"/>
                <a:gd name="T24" fmla="*/ 0 w 18784"/>
                <a:gd name="T25" fmla="*/ 0 h 26291"/>
                <a:gd name="T26" fmla="*/ 0 w 18784"/>
                <a:gd name="T27" fmla="*/ 0 h 26291"/>
                <a:gd name="T28" fmla="*/ 0 w 18784"/>
                <a:gd name="T29" fmla="*/ 0 h 26291"/>
                <a:gd name="T30" fmla="*/ 0 w 18784"/>
                <a:gd name="T31" fmla="*/ 0 h 26291"/>
                <a:gd name="T32" fmla="*/ 0 w 18784"/>
                <a:gd name="T33" fmla="*/ 0 h 26291"/>
                <a:gd name="T34" fmla="*/ 0 w 18784"/>
                <a:gd name="T35" fmla="*/ 0 h 26291"/>
                <a:gd name="T36" fmla="*/ 0 w 18784"/>
                <a:gd name="T37" fmla="*/ 0 h 26291"/>
                <a:gd name="T38" fmla="*/ 0 w 18784"/>
                <a:gd name="T39" fmla="*/ 0 h 26291"/>
                <a:gd name="T40" fmla="*/ 0 w 18784"/>
                <a:gd name="T41" fmla="*/ 0 h 26291"/>
                <a:gd name="T42" fmla="*/ 0 w 18784"/>
                <a:gd name="T43" fmla="*/ 0 h 26291"/>
                <a:gd name="T44" fmla="*/ 0 w 18784"/>
                <a:gd name="T45" fmla="*/ 0 h 26291"/>
                <a:gd name="T46" fmla="*/ 0 w 18784"/>
                <a:gd name="T47" fmla="*/ 0 h 26291"/>
                <a:gd name="T48" fmla="*/ 0 w 18784"/>
                <a:gd name="T49" fmla="*/ 0 h 26291"/>
                <a:gd name="T50" fmla="*/ 0 w 18784"/>
                <a:gd name="T51" fmla="*/ 0 h 26291"/>
                <a:gd name="T52" fmla="*/ 0 w 18784"/>
                <a:gd name="T53" fmla="*/ 0 h 26291"/>
                <a:gd name="T54" fmla="*/ 0 w 18784"/>
                <a:gd name="T55" fmla="*/ 0 h 26291"/>
                <a:gd name="T56" fmla="*/ 0 w 18784"/>
                <a:gd name="T57" fmla="*/ 0 h 26291"/>
                <a:gd name="T58" fmla="*/ 0 w 18784"/>
                <a:gd name="T59" fmla="*/ 0 h 26291"/>
                <a:gd name="T60" fmla="*/ 0 w 18784"/>
                <a:gd name="T61" fmla="*/ 0 h 26291"/>
                <a:gd name="T62" fmla="*/ 0 w 18784"/>
                <a:gd name="T63" fmla="*/ 0 h 26291"/>
                <a:gd name="T64" fmla="*/ 0 w 18784"/>
                <a:gd name="T65" fmla="*/ 0 h 26291"/>
                <a:gd name="T66" fmla="*/ 0 w 18784"/>
                <a:gd name="T67" fmla="*/ 0 h 26291"/>
                <a:gd name="T68" fmla="*/ 0 w 18784"/>
                <a:gd name="T69" fmla="*/ 0 h 26291"/>
                <a:gd name="T70" fmla="*/ 0 w 18784"/>
                <a:gd name="T71" fmla="*/ 0 h 26291"/>
                <a:gd name="T72" fmla="*/ 0 w 18784"/>
                <a:gd name="T73" fmla="*/ 0 h 26291"/>
                <a:gd name="T74" fmla="*/ 0 w 18784"/>
                <a:gd name="T75" fmla="*/ 0 h 26291"/>
                <a:gd name="T76" fmla="*/ 0 w 18784"/>
                <a:gd name="T77" fmla="*/ 0 h 26291"/>
                <a:gd name="T78" fmla="*/ 0 w 18784"/>
                <a:gd name="T79" fmla="*/ 0 h 26291"/>
                <a:gd name="T80" fmla="*/ 0 w 18784"/>
                <a:gd name="T81" fmla="*/ 0 h 26291"/>
                <a:gd name="T82" fmla="*/ 0 w 18784"/>
                <a:gd name="T83" fmla="*/ 0 h 26291"/>
                <a:gd name="T84" fmla="*/ 0 w 18784"/>
                <a:gd name="T85" fmla="*/ 0 h 26291"/>
                <a:gd name="T86" fmla="*/ 0 w 18784"/>
                <a:gd name="T87" fmla="*/ 0 h 26291"/>
                <a:gd name="T88" fmla="*/ 0 w 18784"/>
                <a:gd name="T89" fmla="*/ 0 h 26291"/>
                <a:gd name="T90" fmla="*/ 0 w 18784"/>
                <a:gd name="T91" fmla="*/ 0 h 26291"/>
                <a:gd name="T92" fmla="*/ 0 w 18784"/>
                <a:gd name="T93" fmla="*/ 0 h 2629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84"/>
                <a:gd name="T142" fmla="*/ 0 h 26291"/>
                <a:gd name="T143" fmla="*/ 18784 w 18784"/>
                <a:gd name="T144" fmla="*/ 26291 h 2629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84" h="26291">
                  <a:moveTo>
                    <a:pt x="17276" y="340"/>
                  </a:moveTo>
                  <a:lnTo>
                    <a:pt x="17913" y="363"/>
                  </a:lnTo>
                  <a:lnTo>
                    <a:pt x="17898" y="727"/>
                  </a:lnTo>
                  <a:lnTo>
                    <a:pt x="18659" y="1037"/>
                  </a:lnTo>
                  <a:lnTo>
                    <a:pt x="18551" y="1453"/>
                  </a:lnTo>
                  <a:lnTo>
                    <a:pt x="18566" y="1930"/>
                  </a:lnTo>
                  <a:lnTo>
                    <a:pt x="18784" y="2082"/>
                  </a:lnTo>
                  <a:lnTo>
                    <a:pt x="18248" y="3134"/>
                  </a:lnTo>
                  <a:lnTo>
                    <a:pt x="18201" y="3422"/>
                  </a:lnTo>
                  <a:lnTo>
                    <a:pt x="18263" y="3565"/>
                  </a:lnTo>
                  <a:lnTo>
                    <a:pt x="18286" y="3762"/>
                  </a:lnTo>
                  <a:lnTo>
                    <a:pt x="18263" y="3997"/>
                  </a:lnTo>
                  <a:lnTo>
                    <a:pt x="18364" y="4088"/>
                  </a:lnTo>
                  <a:lnTo>
                    <a:pt x="18263" y="4239"/>
                  </a:lnTo>
                  <a:lnTo>
                    <a:pt x="18263" y="4353"/>
                  </a:lnTo>
                  <a:lnTo>
                    <a:pt x="18318" y="4565"/>
                  </a:lnTo>
                  <a:lnTo>
                    <a:pt x="18224" y="4860"/>
                  </a:lnTo>
                  <a:lnTo>
                    <a:pt x="18224" y="5034"/>
                  </a:lnTo>
                  <a:lnTo>
                    <a:pt x="18286" y="5193"/>
                  </a:lnTo>
                  <a:lnTo>
                    <a:pt x="18193" y="5511"/>
                  </a:lnTo>
                  <a:lnTo>
                    <a:pt x="17797" y="5973"/>
                  </a:lnTo>
                  <a:lnTo>
                    <a:pt x="15769" y="8948"/>
                  </a:lnTo>
                  <a:lnTo>
                    <a:pt x="14914" y="10129"/>
                  </a:lnTo>
                  <a:cubicBezTo>
                    <a:pt x="14657" y="10424"/>
                    <a:pt x="14447" y="10568"/>
                    <a:pt x="14214" y="10712"/>
                  </a:cubicBezTo>
                  <a:cubicBezTo>
                    <a:pt x="13981" y="10856"/>
                    <a:pt x="13701" y="10931"/>
                    <a:pt x="13515" y="10969"/>
                  </a:cubicBezTo>
                  <a:cubicBezTo>
                    <a:pt x="13328" y="11007"/>
                    <a:pt x="13196" y="10977"/>
                    <a:pt x="13072" y="10939"/>
                  </a:cubicBezTo>
                  <a:lnTo>
                    <a:pt x="12761" y="10742"/>
                  </a:lnTo>
                  <a:lnTo>
                    <a:pt x="12784" y="10553"/>
                  </a:lnTo>
                  <a:lnTo>
                    <a:pt x="12862" y="10424"/>
                  </a:lnTo>
                  <a:lnTo>
                    <a:pt x="12769" y="10371"/>
                  </a:lnTo>
                  <a:lnTo>
                    <a:pt x="12575" y="10576"/>
                  </a:lnTo>
                  <a:lnTo>
                    <a:pt x="12466" y="10515"/>
                  </a:lnTo>
                  <a:lnTo>
                    <a:pt x="12559" y="10348"/>
                  </a:lnTo>
                  <a:lnTo>
                    <a:pt x="12411" y="10288"/>
                  </a:lnTo>
                  <a:lnTo>
                    <a:pt x="12318" y="10507"/>
                  </a:lnTo>
                  <a:lnTo>
                    <a:pt x="12085" y="10825"/>
                  </a:lnTo>
                  <a:lnTo>
                    <a:pt x="11992" y="11007"/>
                  </a:lnTo>
                  <a:lnTo>
                    <a:pt x="11898" y="10969"/>
                  </a:lnTo>
                  <a:lnTo>
                    <a:pt x="11743" y="10939"/>
                  </a:lnTo>
                  <a:lnTo>
                    <a:pt x="11665" y="11083"/>
                  </a:lnTo>
                  <a:lnTo>
                    <a:pt x="11619" y="11196"/>
                  </a:lnTo>
                  <a:lnTo>
                    <a:pt x="11510" y="11287"/>
                  </a:lnTo>
                  <a:lnTo>
                    <a:pt x="11347" y="11264"/>
                  </a:lnTo>
                  <a:lnTo>
                    <a:pt x="10810" y="11870"/>
                  </a:lnTo>
                  <a:lnTo>
                    <a:pt x="10919" y="12059"/>
                  </a:lnTo>
                  <a:lnTo>
                    <a:pt x="10756" y="12582"/>
                  </a:lnTo>
                  <a:lnTo>
                    <a:pt x="9738" y="13210"/>
                  </a:lnTo>
                  <a:lnTo>
                    <a:pt x="9077" y="13392"/>
                  </a:lnTo>
                  <a:lnTo>
                    <a:pt x="9015" y="13694"/>
                  </a:lnTo>
                  <a:lnTo>
                    <a:pt x="9039" y="14028"/>
                  </a:lnTo>
                  <a:lnTo>
                    <a:pt x="9598" y="14489"/>
                  </a:lnTo>
                  <a:lnTo>
                    <a:pt x="9660" y="14830"/>
                  </a:lnTo>
                  <a:lnTo>
                    <a:pt x="10251" y="15988"/>
                  </a:lnTo>
                  <a:lnTo>
                    <a:pt x="10181" y="16942"/>
                  </a:lnTo>
                  <a:lnTo>
                    <a:pt x="10313" y="17078"/>
                  </a:lnTo>
                  <a:lnTo>
                    <a:pt x="10173" y="17616"/>
                  </a:lnTo>
                  <a:lnTo>
                    <a:pt x="9412" y="18275"/>
                  </a:lnTo>
                  <a:lnTo>
                    <a:pt x="9108" y="18138"/>
                  </a:lnTo>
                  <a:cubicBezTo>
                    <a:pt x="8976" y="18161"/>
                    <a:pt x="8805" y="18320"/>
                    <a:pt x="8596" y="18411"/>
                  </a:cubicBezTo>
                  <a:cubicBezTo>
                    <a:pt x="8386" y="18502"/>
                    <a:pt x="8184" y="18562"/>
                    <a:pt x="7989" y="18570"/>
                  </a:cubicBezTo>
                  <a:lnTo>
                    <a:pt x="7407" y="18388"/>
                  </a:lnTo>
                  <a:lnTo>
                    <a:pt x="7243" y="18078"/>
                  </a:lnTo>
                  <a:lnTo>
                    <a:pt x="7982" y="17094"/>
                  </a:lnTo>
                  <a:lnTo>
                    <a:pt x="7966" y="16662"/>
                  </a:lnTo>
                  <a:lnTo>
                    <a:pt x="7818" y="16329"/>
                  </a:lnTo>
                  <a:lnTo>
                    <a:pt x="7655" y="16102"/>
                  </a:lnTo>
                  <a:lnTo>
                    <a:pt x="7818" y="16049"/>
                  </a:lnTo>
                  <a:lnTo>
                    <a:pt x="7912" y="15913"/>
                  </a:lnTo>
                  <a:lnTo>
                    <a:pt x="8238" y="16003"/>
                  </a:lnTo>
                  <a:lnTo>
                    <a:pt x="8129" y="15504"/>
                  </a:lnTo>
                  <a:cubicBezTo>
                    <a:pt x="8005" y="15337"/>
                    <a:pt x="7624" y="15004"/>
                    <a:pt x="7492" y="15004"/>
                  </a:cubicBezTo>
                  <a:cubicBezTo>
                    <a:pt x="7360" y="15004"/>
                    <a:pt x="7282" y="15148"/>
                    <a:pt x="7212" y="15193"/>
                  </a:cubicBezTo>
                  <a:lnTo>
                    <a:pt x="6987" y="15034"/>
                  </a:lnTo>
                  <a:lnTo>
                    <a:pt x="6870" y="14785"/>
                  </a:lnTo>
                  <a:lnTo>
                    <a:pt x="6653" y="14686"/>
                  </a:lnTo>
                  <a:lnTo>
                    <a:pt x="7127" y="14240"/>
                  </a:lnTo>
                  <a:lnTo>
                    <a:pt x="7453" y="13604"/>
                  </a:lnTo>
                  <a:lnTo>
                    <a:pt x="7080" y="13255"/>
                  </a:lnTo>
                  <a:lnTo>
                    <a:pt x="6863" y="13286"/>
                  </a:lnTo>
                  <a:lnTo>
                    <a:pt x="6886" y="13119"/>
                  </a:lnTo>
                  <a:lnTo>
                    <a:pt x="6723" y="12990"/>
                  </a:lnTo>
                  <a:lnTo>
                    <a:pt x="5534" y="12983"/>
                  </a:lnTo>
                  <a:lnTo>
                    <a:pt x="4741" y="13626"/>
                  </a:lnTo>
                  <a:lnTo>
                    <a:pt x="4119" y="13763"/>
                  </a:lnTo>
                  <a:lnTo>
                    <a:pt x="4096" y="13558"/>
                  </a:lnTo>
                  <a:lnTo>
                    <a:pt x="4562" y="13301"/>
                  </a:lnTo>
                  <a:lnTo>
                    <a:pt x="4438" y="13036"/>
                  </a:lnTo>
                  <a:lnTo>
                    <a:pt x="5262" y="12286"/>
                  </a:lnTo>
                  <a:lnTo>
                    <a:pt x="4935" y="11764"/>
                  </a:lnTo>
                  <a:lnTo>
                    <a:pt x="4718" y="11688"/>
                  </a:lnTo>
                  <a:lnTo>
                    <a:pt x="4508" y="11628"/>
                  </a:lnTo>
                  <a:lnTo>
                    <a:pt x="3863" y="12211"/>
                  </a:lnTo>
                  <a:lnTo>
                    <a:pt x="3552" y="12286"/>
                  </a:lnTo>
                  <a:lnTo>
                    <a:pt x="3272" y="12400"/>
                  </a:lnTo>
                  <a:lnTo>
                    <a:pt x="3070" y="12415"/>
                  </a:lnTo>
                  <a:lnTo>
                    <a:pt x="2821" y="12703"/>
                  </a:lnTo>
                  <a:lnTo>
                    <a:pt x="2783" y="12809"/>
                  </a:lnTo>
                  <a:lnTo>
                    <a:pt x="2604" y="12900"/>
                  </a:lnTo>
                  <a:lnTo>
                    <a:pt x="2277" y="12937"/>
                  </a:lnTo>
                  <a:lnTo>
                    <a:pt x="1974" y="12945"/>
                  </a:lnTo>
                  <a:lnTo>
                    <a:pt x="1811" y="12778"/>
                  </a:lnTo>
                  <a:lnTo>
                    <a:pt x="1360" y="13233"/>
                  </a:lnTo>
                  <a:lnTo>
                    <a:pt x="1477" y="13483"/>
                  </a:lnTo>
                  <a:lnTo>
                    <a:pt x="1555" y="13740"/>
                  </a:lnTo>
                  <a:lnTo>
                    <a:pt x="1757" y="13944"/>
                  </a:lnTo>
                  <a:lnTo>
                    <a:pt x="2223" y="14277"/>
                  </a:lnTo>
                  <a:lnTo>
                    <a:pt x="2208" y="14512"/>
                  </a:lnTo>
                  <a:lnTo>
                    <a:pt x="2130" y="14686"/>
                  </a:lnTo>
                  <a:lnTo>
                    <a:pt x="2200" y="14853"/>
                  </a:lnTo>
                  <a:lnTo>
                    <a:pt x="2394" y="15027"/>
                  </a:lnTo>
                  <a:lnTo>
                    <a:pt x="2720" y="15072"/>
                  </a:lnTo>
                  <a:lnTo>
                    <a:pt x="3350" y="14573"/>
                  </a:lnTo>
                  <a:lnTo>
                    <a:pt x="3793" y="14580"/>
                  </a:lnTo>
                  <a:lnTo>
                    <a:pt x="4205" y="14989"/>
                  </a:lnTo>
                  <a:lnTo>
                    <a:pt x="4671" y="15004"/>
                  </a:lnTo>
                  <a:lnTo>
                    <a:pt x="5052" y="15171"/>
                  </a:lnTo>
                  <a:lnTo>
                    <a:pt x="4982" y="15557"/>
                  </a:lnTo>
                  <a:lnTo>
                    <a:pt x="4702" y="15663"/>
                  </a:lnTo>
                  <a:lnTo>
                    <a:pt x="4492" y="15466"/>
                  </a:lnTo>
                  <a:lnTo>
                    <a:pt x="4143" y="15693"/>
                  </a:lnTo>
                  <a:lnTo>
                    <a:pt x="3669" y="15693"/>
                  </a:lnTo>
                  <a:lnTo>
                    <a:pt x="3599" y="15784"/>
                  </a:lnTo>
                  <a:lnTo>
                    <a:pt x="3296" y="16125"/>
                  </a:lnTo>
                  <a:lnTo>
                    <a:pt x="2876" y="16321"/>
                  </a:lnTo>
                  <a:lnTo>
                    <a:pt x="2464" y="16526"/>
                  </a:lnTo>
                  <a:lnTo>
                    <a:pt x="1928" y="17184"/>
                  </a:lnTo>
                  <a:lnTo>
                    <a:pt x="2666" y="17760"/>
                  </a:lnTo>
                  <a:lnTo>
                    <a:pt x="2697" y="18116"/>
                  </a:lnTo>
                  <a:lnTo>
                    <a:pt x="2829" y="18411"/>
                  </a:lnTo>
                  <a:lnTo>
                    <a:pt x="3389" y="19524"/>
                  </a:lnTo>
                  <a:lnTo>
                    <a:pt x="3738" y="20182"/>
                  </a:lnTo>
                  <a:lnTo>
                    <a:pt x="3373" y="21076"/>
                  </a:lnTo>
                  <a:lnTo>
                    <a:pt x="2083" y="21636"/>
                  </a:lnTo>
                  <a:lnTo>
                    <a:pt x="3466" y="22143"/>
                  </a:lnTo>
                  <a:lnTo>
                    <a:pt x="2876" y="23475"/>
                  </a:lnTo>
                  <a:lnTo>
                    <a:pt x="2689" y="23725"/>
                  </a:lnTo>
                  <a:lnTo>
                    <a:pt x="2208" y="24202"/>
                  </a:lnTo>
                  <a:lnTo>
                    <a:pt x="1827" y="24641"/>
                  </a:lnTo>
                  <a:lnTo>
                    <a:pt x="1570" y="24914"/>
                  </a:lnTo>
                  <a:lnTo>
                    <a:pt x="809" y="26291"/>
                  </a:lnTo>
                  <a:lnTo>
                    <a:pt x="0" y="26095"/>
                  </a:lnTo>
                  <a:lnTo>
                    <a:pt x="358" y="0"/>
                  </a:lnTo>
                  <a:lnTo>
                    <a:pt x="17276" y="340"/>
                  </a:lnTo>
                  <a:close/>
                </a:path>
              </a:pathLst>
            </a:custGeom>
            <a:solidFill>
              <a:srgbClr val="99CC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17" name="Freeform 14"/>
            <p:cNvSpPr>
              <a:spLocks/>
            </p:cNvSpPr>
            <p:nvPr/>
          </p:nvSpPr>
          <p:spPr bwMode="auto">
            <a:xfrm>
              <a:off x="115" y="660"/>
              <a:ext cx="2098" cy="2936"/>
            </a:xfrm>
            <a:custGeom>
              <a:avLst/>
              <a:gdLst>
                <a:gd name="T0" fmla="*/ 0 w 18784"/>
                <a:gd name="T1" fmla="*/ 0 h 26291"/>
                <a:gd name="T2" fmla="*/ 0 w 18784"/>
                <a:gd name="T3" fmla="*/ 0 h 26291"/>
                <a:gd name="T4" fmla="*/ 0 w 18784"/>
                <a:gd name="T5" fmla="*/ 0 h 26291"/>
                <a:gd name="T6" fmla="*/ 0 w 18784"/>
                <a:gd name="T7" fmla="*/ 0 h 26291"/>
                <a:gd name="T8" fmla="*/ 0 w 18784"/>
                <a:gd name="T9" fmla="*/ 0 h 26291"/>
                <a:gd name="T10" fmla="*/ 0 w 18784"/>
                <a:gd name="T11" fmla="*/ 0 h 26291"/>
                <a:gd name="T12" fmla="*/ 0 w 18784"/>
                <a:gd name="T13" fmla="*/ 0 h 26291"/>
                <a:gd name="T14" fmla="*/ 0 w 18784"/>
                <a:gd name="T15" fmla="*/ 0 h 26291"/>
                <a:gd name="T16" fmla="*/ 0 w 18784"/>
                <a:gd name="T17" fmla="*/ 0 h 26291"/>
                <a:gd name="T18" fmla="*/ 0 w 18784"/>
                <a:gd name="T19" fmla="*/ 0 h 26291"/>
                <a:gd name="T20" fmla="*/ 0 w 18784"/>
                <a:gd name="T21" fmla="*/ 0 h 26291"/>
                <a:gd name="T22" fmla="*/ 0 w 18784"/>
                <a:gd name="T23" fmla="*/ 0 h 26291"/>
                <a:gd name="T24" fmla="*/ 0 w 18784"/>
                <a:gd name="T25" fmla="*/ 0 h 26291"/>
                <a:gd name="T26" fmla="*/ 0 w 18784"/>
                <a:gd name="T27" fmla="*/ 0 h 26291"/>
                <a:gd name="T28" fmla="*/ 0 w 18784"/>
                <a:gd name="T29" fmla="*/ 0 h 26291"/>
                <a:gd name="T30" fmla="*/ 0 w 18784"/>
                <a:gd name="T31" fmla="*/ 0 h 26291"/>
                <a:gd name="T32" fmla="*/ 0 w 18784"/>
                <a:gd name="T33" fmla="*/ 0 h 26291"/>
                <a:gd name="T34" fmla="*/ 0 w 18784"/>
                <a:gd name="T35" fmla="*/ 0 h 26291"/>
                <a:gd name="T36" fmla="*/ 0 w 18784"/>
                <a:gd name="T37" fmla="*/ 0 h 26291"/>
                <a:gd name="T38" fmla="*/ 0 w 18784"/>
                <a:gd name="T39" fmla="*/ 0 h 26291"/>
                <a:gd name="T40" fmla="*/ 0 w 18784"/>
                <a:gd name="T41" fmla="*/ 0 h 26291"/>
                <a:gd name="T42" fmla="*/ 0 w 18784"/>
                <a:gd name="T43" fmla="*/ 0 h 26291"/>
                <a:gd name="T44" fmla="*/ 0 w 18784"/>
                <a:gd name="T45" fmla="*/ 0 h 26291"/>
                <a:gd name="T46" fmla="*/ 0 w 18784"/>
                <a:gd name="T47" fmla="*/ 0 h 26291"/>
                <a:gd name="T48" fmla="*/ 0 w 18784"/>
                <a:gd name="T49" fmla="*/ 0 h 26291"/>
                <a:gd name="T50" fmla="*/ 0 w 18784"/>
                <a:gd name="T51" fmla="*/ 0 h 26291"/>
                <a:gd name="T52" fmla="*/ 0 w 18784"/>
                <a:gd name="T53" fmla="*/ 0 h 26291"/>
                <a:gd name="T54" fmla="*/ 0 w 18784"/>
                <a:gd name="T55" fmla="*/ 0 h 26291"/>
                <a:gd name="T56" fmla="*/ 0 w 18784"/>
                <a:gd name="T57" fmla="*/ 0 h 26291"/>
                <a:gd name="T58" fmla="*/ 0 w 18784"/>
                <a:gd name="T59" fmla="*/ 0 h 26291"/>
                <a:gd name="T60" fmla="*/ 0 w 18784"/>
                <a:gd name="T61" fmla="*/ 0 h 26291"/>
                <a:gd name="T62" fmla="*/ 0 w 18784"/>
                <a:gd name="T63" fmla="*/ 0 h 26291"/>
                <a:gd name="T64" fmla="*/ 0 w 18784"/>
                <a:gd name="T65" fmla="*/ 0 h 26291"/>
                <a:gd name="T66" fmla="*/ 0 w 18784"/>
                <a:gd name="T67" fmla="*/ 0 h 26291"/>
                <a:gd name="T68" fmla="*/ 0 w 18784"/>
                <a:gd name="T69" fmla="*/ 0 h 26291"/>
                <a:gd name="T70" fmla="*/ 0 w 18784"/>
                <a:gd name="T71" fmla="*/ 0 h 26291"/>
                <a:gd name="T72" fmla="*/ 0 w 18784"/>
                <a:gd name="T73" fmla="*/ 0 h 26291"/>
                <a:gd name="T74" fmla="*/ 0 w 18784"/>
                <a:gd name="T75" fmla="*/ 0 h 26291"/>
                <a:gd name="T76" fmla="*/ 0 w 18784"/>
                <a:gd name="T77" fmla="*/ 0 h 26291"/>
                <a:gd name="T78" fmla="*/ 0 w 18784"/>
                <a:gd name="T79" fmla="*/ 0 h 26291"/>
                <a:gd name="T80" fmla="*/ 0 w 18784"/>
                <a:gd name="T81" fmla="*/ 0 h 26291"/>
                <a:gd name="T82" fmla="*/ 0 w 18784"/>
                <a:gd name="T83" fmla="*/ 0 h 26291"/>
                <a:gd name="T84" fmla="*/ 0 w 18784"/>
                <a:gd name="T85" fmla="*/ 0 h 26291"/>
                <a:gd name="T86" fmla="*/ 0 w 18784"/>
                <a:gd name="T87" fmla="*/ 0 h 26291"/>
                <a:gd name="T88" fmla="*/ 0 w 18784"/>
                <a:gd name="T89" fmla="*/ 0 h 26291"/>
                <a:gd name="T90" fmla="*/ 0 w 18784"/>
                <a:gd name="T91" fmla="*/ 0 h 26291"/>
                <a:gd name="T92" fmla="*/ 0 w 18784"/>
                <a:gd name="T93" fmla="*/ 0 h 2629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84"/>
                <a:gd name="T142" fmla="*/ 0 h 26291"/>
                <a:gd name="T143" fmla="*/ 18784 w 18784"/>
                <a:gd name="T144" fmla="*/ 26291 h 2629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84" h="26291">
                  <a:moveTo>
                    <a:pt x="17276" y="340"/>
                  </a:moveTo>
                  <a:lnTo>
                    <a:pt x="17913" y="363"/>
                  </a:lnTo>
                  <a:lnTo>
                    <a:pt x="17898" y="727"/>
                  </a:lnTo>
                  <a:lnTo>
                    <a:pt x="18659" y="1037"/>
                  </a:lnTo>
                  <a:lnTo>
                    <a:pt x="18551" y="1453"/>
                  </a:lnTo>
                  <a:lnTo>
                    <a:pt x="18566" y="1930"/>
                  </a:lnTo>
                  <a:lnTo>
                    <a:pt x="18784" y="2082"/>
                  </a:lnTo>
                  <a:lnTo>
                    <a:pt x="18248" y="3134"/>
                  </a:lnTo>
                  <a:lnTo>
                    <a:pt x="18201" y="3422"/>
                  </a:lnTo>
                  <a:lnTo>
                    <a:pt x="18263" y="3565"/>
                  </a:lnTo>
                  <a:lnTo>
                    <a:pt x="18286" y="3762"/>
                  </a:lnTo>
                  <a:lnTo>
                    <a:pt x="18263" y="3997"/>
                  </a:lnTo>
                  <a:lnTo>
                    <a:pt x="18364" y="4088"/>
                  </a:lnTo>
                  <a:lnTo>
                    <a:pt x="18263" y="4239"/>
                  </a:lnTo>
                  <a:lnTo>
                    <a:pt x="18263" y="4353"/>
                  </a:lnTo>
                  <a:lnTo>
                    <a:pt x="18318" y="4565"/>
                  </a:lnTo>
                  <a:lnTo>
                    <a:pt x="18224" y="4860"/>
                  </a:lnTo>
                  <a:lnTo>
                    <a:pt x="18224" y="5034"/>
                  </a:lnTo>
                  <a:lnTo>
                    <a:pt x="18286" y="5193"/>
                  </a:lnTo>
                  <a:lnTo>
                    <a:pt x="18193" y="5511"/>
                  </a:lnTo>
                  <a:lnTo>
                    <a:pt x="17797" y="5973"/>
                  </a:lnTo>
                  <a:lnTo>
                    <a:pt x="15769" y="8948"/>
                  </a:lnTo>
                  <a:lnTo>
                    <a:pt x="14914" y="10129"/>
                  </a:lnTo>
                  <a:cubicBezTo>
                    <a:pt x="14657" y="10424"/>
                    <a:pt x="14447" y="10568"/>
                    <a:pt x="14214" y="10712"/>
                  </a:cubicBezTo>
                  <a:cubicBezTo>
                    <a:pt x="13981" y="10856"/>
                    <a:pt x="13701" y="10931"/>
                    <a:pt x="13515" y="10969"/>
                  </a:cubicBezTo>
                  <a:cubicBezTo>
                    <a:pt x="13328" y="11007"/>
                    <a:pt x="13196" y="10977"/>
                    <a:pt x="13072" y="10939"/>
                  </a:cubicBezTo>
                  <a:lnTo>
                    <a:pt x="12761" y="10742"/>
                  </a:lnTo>
                  <a:lnTo>
                    <a:pt x="12784" y="10553"/>
                  </a:lnTo>
                  <a:lnTo>
                    <a:pt x="12862" y="10424"/>
                  </a:lnTo>
                  <a:lnTo>
                    <a:pt x="12769" y="10371"/>
                  </a:lnTo>
                  <a:lnTo>
                    <a:pt x="12575" y="10576"/>
                  </a:lnTo>
                  <a:lnTo>
                    <a:pt x="12466" y="10515"/>
                  </a:lnTo>
                  <a:lnTo>
                    <a:pt x="12559" y="10348"/>
                  </a:lnTo>
                  <a:lnTo>
                    <a:pt x="12411" y="10288"/>
                  </a:lnTo>
                  <a:lnTo>
                    <a:pt x="12318" y="10507"/>
                  </a:lnTo>
                  <a:lnTo>
                    <a:pt x="12085" y="10825"/>
                  </a:lnTo>
                  <a:lnTo>
                    <a:pt x="11992" y="11007"/>
                  </a:lnTo>
                  <a:lnTo>
                    <a:pt x="11898" y="10969"/>
                  </a:lnTo>
                  <a:lnTo>
                    <a:pt x="11743" y="10939"/>
                  </a:lnTo>
                  <a:lnTo>
                    <a:pt x="11665" y="11083"/>
                  </a:lnTo>
                  <a:lnTo>
                    <a:pt x="11619" y="11196"/>
                  </a:lnTo>
                  <a:lnTo>
                    <a:pt x="11510" y="11287"/>
                  </a:lnTo>
                  <a:lnTo>
                    <a:pt x="11347" y="11264"/>
                  </a:lnTo>
                  <a:lnTo>
                    <a:pt x="10810" y="11870"/>
                  </a:lnTo>
                  <a:lnTo>
                    <a:pt x="10919" y="12059"/>
                  </a:lnTo>
                  <a:lnTo>
                    <a:pt x="10756" y="12582"/>
                  </a:lnTo>
                  <a:lnTo>
                    <a:pt x="9738" y="13210"/>
                  </a:lnTo>
                  <a:lnTo>
                    <a:pt x="9077" y="13392"/>
                  </a:lnTo>
                  <a:lnTo>
                    <a:pt x="9015" y="13694"/>
                  </a:lnTo>
                  <a:lnTo>
                    <a:pt x="9039" y="14028"/>
                  </a:lnTo>
                  <a:lnTo>
                    <a:pt x="9598" y="14489"/>
                  </a:lnTo>
                  <a:lnTo>
                    <a:pt x="9660" y="14830"/>
                  </a:lnTo>
                  <a:lnTo>
                    <a:pt x="10251" y="15988"/>
                  </a:lnTo>
                  <a:lnTo>
                    <a:pt x="10181" y="16942"/>
                  </a:lnTo>
                  <a:lnTo>
                    <a:pt x="10313" y="17078"/>
                  </a:lnTo>
                  <a:lnTo>
                    <a:pt x="10173" y="17616"/>
                  </a:lnTo>
                  <a:lnTo>
                    <a:pt x="9412" y="18275"/>
                  </a:lnTo>
                  <a:lnTo>
                    <a:pt x="9108" y="18138"/>
                  </a:lnTo>
                  <a:cubicBezTo>
                    <a:pt x="8976" y="18161"/>
                    <a:pt x="8805" y="18320"/>
                    <a:pt x="8596" y="18411"/>
                  </a:cubicBezTo>
                  <a:cubicBezTo>
                    <a:pt x="8386" y="18502"/>
                    <a:pt x="8184" y="18562"/>
                    <a:pt x="7989" y="18570"/>
                  </a:cubicBezTo>
                  <a:lnTo>
                    <a:pt x="7407" y="18388"/>
                  </a:lnTo>
                  <a:lnTo>
                    <a:pt x="7243" y="18078"/>
                  </a:lnTo>
                  <a:lnTo>
                    <a:pt x="7982" y="17094"/>
                  </a:lnTo>
                  <a:lnTo>
                    <a:pt x="7966" y="16662"/>
                  </a:lnTo>
                  <a:lnTo>
                    <a:pt x="7818" y="16329"/>
                  </a:lnTo>
                  <a:lnTo>
                    <a:pt x="7655" y="16102"/>
                  </a:lnTo>
                  <a:lnTo>
                    <a:pt x="7818" y="16049"/>
                  </a:lnTo>
                  <a:lnTo>
                    <a:pt x="7912" y="15913"/>
                  </a:lnTo>
                  <a:lnTo>
                    <a:pt x="8238" y="16003"/>
                  </a:lnTo>
                  <a:lnTo>
                    <a:pt x="8129" y="15504"/>
                  </a:lnTo>
                  <a:cubicBezTo>
                    <a:pt x="8005" y="15337"/>
                    <a:pt x="7624" y="15004"/>
                    <a:pt x="7492" y="15004"/>
                  </a:cubicBezTo>
                  <a:cubicBezTo>
                    <a:pt x="7360" y="15004"/>
                    <a:pt x="7282" y="15148"/>
                    <a:pt x="7212" y="15193"/>
                  </a:cubicBezTo>
                  <a:lnTo>
                    <a:pt x="6987" y="15034"/>
                  </a:lnTo>
                  <a:lnTo>
                    <a:pt x="6870" y="14785"/>
                  </a:lnTo>
                  <a:lnTo>
                    <a:pt x="6653" y="14686"/>
                  </a:lnTo>
                  <a:lnTo>
                    <a:pt x="7127" y="14240"/>
                  </a:lnTo>
                  <a:lnTo>
                    <a:pt x="7453" y="13604"/>
                  </a:lnTo>
                  <a:lnTo>
                    <a:pt x="7080" y="13255"/>
                  </a:lnTo>
                  <a:lnTo>
                    <a:pt x="6863" y="13286"/>
                  </a:lnTo>
                  <a:lnTo>
                    <a:pt x="6886" y="13119"/>
                  </a:lnTo>
                  <a:lnTo>
                    <a:pt x="6723" y="12990"/>
                  </a:lnTo>
                  <a:lnTo>
                    <a:pt x="5534" y="12983"/>
                  </a:lnTo>
                  <a:lnTo>
                    <a:pt x="4741" y="13626"/>
                  </a:lnTo>
                  <a:lnTo>
                    <a:pt x="4119" y="13763"/>
                  </a:lnTo>
                  <a:lnTo>
                    <a:pt x="4096" y="13558"/>
                  </a:lnTo>
                  <a:lnTo>
                    <a:pt x="4562" y="13301"/>
                  </a:lnTo>
                  <a:lnTo>
                    <a:pt x="4438" y="13036"/>
                  </a:lnTo>
                  <a:lnTo>
                    <a:pt x="5262" y="12286"/>
                  </a:lnTo>
                  <a:lnTo>
                    <a:pt x="4935" y="11764"/>
                  </a:lnTo>
                  <a:lnTo>
                    <a:pt x="4718" y="11688"/>
                  </a:lnTo>
                  <a:lnTo>
                    <a:pt x="4508" y="11628"/>
                  </a:lnTo>
                  <a:lnTo>
                    <a:pt x="3863" y="12211"/>
                  </a:lnTo>
                  <a:lnTo>
                    <a:pt x="3552" y="12286"/>
                  </a:lnTo>
                  <a:lnTo>
                    <a:pt x="3272" y="12400"/>
                  </a:lnTo>
                  <a:lnTo>
                    <a:pt x="3070" y="12415"/>
                  </a:lnTo>
                  <a:lnTo>
                    <a:pt x="2821" y="12703"/>
                  </a:lnTo>
                  <a:lnTo>
                    <a:pt x="2783" y="12809"/>
                  </a:lnTo>
                  <a:lnTo>
                    <a:pt x="2604" y="12900"/>
                  </a:lnTo>
                  <a:lnTo>
                    <a:pt x="2277" y="12937"/>
                  </a:lnTo>
                  <a:lnTo>
                    <a:pt x="1974" y="12945"/>
                  </a:lnTo>
                  <a:lnTo>
                    <a:pt x="1811" y="12778"/>
                  </a:lnTo>
                  <a:lnTo>
                    <a:pt x="1360" y="13233"/>
                  </a:lnTo>
                  <a:lnTo>
                    <a:pt x="1477" y="13483"/>
                  </a:lnTo>
                  <a:lnTo>
                    <a:pt x="1555" y="13740"/>
                  </a:lnTo>
                  <a:lnTo>
                    <a:pt x="1757" y="13944"/>
                  </a:lnTo>
                  <a:lnTo>
                    <a:pt x="2223" y="14277"/>
                  </a:lnTo>
                  <a:lnTo>
                    <a:pt x="2208" y="14512"/>
                  </a:lnTo>
                  <a:lnTo>
                    <a:pt x="2130" y="14686"/>
                  </a:lnTo>
                  <a:lnTo>
                    <a:pt x="2200" y="14853"/>
                  </a:lnTo>
                  <a:lnTo>
                    <a:pt x="2394" y="15027"/>
                  </a:lnTo>
                  <a:lnTo>
                    <a:pt x="2720" y="15072"/>
                  </a:lnTo>
                  <a:lnTo>
                    <a:pt x="3350" y="14573"/>
                  </a:lnTo>
                  <a:lnTo>
                    <a:pt x="3793" y="14580"/>
                  </a:lnTo>
                  <a:lnTo>
                    <a:pt x="4205" y="14989"/>
                  </a:lnTo>
                  <a:lnTo>
                    <a:pt x="4671" y="15004"/>
                  </a:lnTo>
                  <a:lnTo>
                    <a:pt x="5052" y="15171"/>
                  </a:lnTo>
                  <a:lnTo>
                    <a:pt x="4982" y="15557"/>
                  </a:lnTo>
                  <a:lnTo>
                    <a:pt x="4702" y="15663"/>
                  </a:lnTo>
                  <a:lnTo>
                    <a:pt x="4492" y="15466"/>
                  </a:lnTo>
                  <a:lnTo>
                    <a:pt x="4143" y="15693"/>
                  </a:lnTo>
                  <a:lnTo>
                    <a:pt x="3669" y="15693"/>
                  </a:lnTo>
                  <a:lnTo>
                    <a:pt x="3599" y="15784"/>
                  </a:lnTo>
                  <a:lnTo>
                    <a:pt x="3296" y="16125"/>
                  </a:lnTo>
                  <a:lnTo>
                    <a:pt x="2876" y="16321"/>
                  </a:lnTo>
                  <a:lnTo>
                    <a:pt x="2464" y="16526"/>
                  </a:lnTo>
                  <a:lnTo>
                    <a:pt x="1928" y="17184"/>
                  </a:lnTo>
                  <a:lnTo>
                    <a:pt x="2666" y="17760"/>
                  </a:lnTo>
                  <a:lnTo>
                    <a:pt x="2697" y="18116"/>
                  </a:lnTo>
                  <a:lnTo>
                    <a:pt x="2829" y="18411"/>
                  </a:lnTo>
                  <a:lnTo>
                    <a:pt x="3389" y="19524"/>
                  </a:lnTo>
                  <a:lnTo>
                    <a:pt x="3738" y="20182"/>
                  </a:lnTo>
                  <a:lnTo>
                    <a:pt x="3373" y="21076"/>
                  </a:lnTo>
                  <a:lnTo>
                    <a:pt x="2083" y="21636"/>
                  </a:lnTo>
                  <a:lnTo>
                    <a:pt x="3466" y="22143"/>
                  </a:lnTo>
                  <a:lnTo>
                    <a:pt x="2876" y="23475"/>
                  </a:lnTo>
                  <a:lnTo>
                    <a:pt x="2689" y="23725"/>
                  </a:lnTo>
                  <a:lnTo>
                    <a:pt x="2208" y="24202"/>
                  </a:lnTo>
                  <a:lnTo>
                    <a:pt x="1827" y="24641"/>
                  </a:lnTo>
                  <a:lnTo>
                    <a:pt x="1570" y="24914"/>
                  </a:lnTo>
                  <a:lnTo>
                    <a:pt x="809" y="26291"/>
                  </a:lnTo>
                  <a:lnTo>
                    <a:pt x="0" y="26095"/>
                  </a:lnTo>
                  <a:lnTo>
                    <a:pt x="358" y="0"/>
                  </a:lnTo>
                  <a:lnTo>
                    <a:pt x="17276" y="34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729762" y="5591175"/>
            <a:ext cx="319454" cy="566738"/>
            <a:chOff x="210" y="3631"/>
            <a:chExt cx="218" cy="357"/>
          </a:xfrm>
        </p:grpSpPr>
        <p:sp>
          <p:nvSpPr>
            <p:cNvPr id="11814" name="Freeform 16"/>
            <p:cNvSpPr>
              <a:spLocks/>
            </p:cNvSpPr>
            <p:nvPr/>
          </p:nvSpPr>
          <p:spPr bwMode="auto">
            <a:xfrm>
              <a:off x="210" y="3631"/>
              <a:ext cx="218" cy="357"/>
            </a:xfrm>
            <a:custGeom>
              <a:avLst/>
              <a:gdLst>
                <a:gd name="T0" fmla="*/ 127 w 218"/>
                <a:gd name="T1" fmla="*/ 22 h 357"/>
                <a:gd name="T2" fmla="*/ 114 w 218"/>
                <a:gd name="T3" fmla="*/ 47 h 357"/>
                <a:gd name="T4" fmla="*/ 98 w 218"/>
                <a:gd name="T5" fmla="*/ 52 h 357"/>
                <a:gd name="T6" fmla="*/ 63 w 218"/>
                <a:gd name="T7" fmla="*/ 111 h 357"/>
                <a:gd name="T8" fmla="*/ 39 w 218"/>
                <a:gd name="T9" fmla="*/ 137 h 357"/>
                <a:gd name="T10" fmla="*/ 19 w 218"/>
                <a:gd name="T11" fmla="*/ 162 h 357"/>
                <a:gd name="T12" fmla="*/ 15 w 218"/>
                <a:gd name="T13" fmla="*/ 192 h 357"/>
                <a:gd name="T14" fmla="*/ 0 w 218"/>
                <a:gd name="T15" fmla="*/ 223 h 357"/>
                <a:gd name="T16" fmla="*/ 16 w 218"/>
                <a:gd name="T17" fmla="*/ 235 h 357"/>
                <a:gd name="T18" fmla="*/ 16 w 218"/>
                <a:gd name="T19" fmla="*/ 273 h 357"/>
                <a:gd name="T20" fmla="*/ 52 w 218"/>
                <a:gd name="T21" fmla="*/ 317 h 357"/>
                <a:gd name="T22" fmla="*/ 60 w 218"/>
                <a:gd name="T23" fmla="*/ 355 h 357"/>
                <a:gd name="T24" fmla="*/ 70 w 218"/>
                <a:gd name="T25" fmla="*/ 357 h 357"/>
                <a:gd name="T26" fmla="*/ 76 w 218"/>
                <a:gd name="T27" fmla="*/ 334 h 357"/>
                <a:gd name="T28" fmla="*/ 83 w 218"/>
                <a:gd name="T29" fmla="*/ 301 h 357"/>
                <a:gd name="T30" fmla="*/ 105 w 218"/>
                <a:gd name="T31" fmla="*/ 275 h 357"/>
                <a:gd name="T32" fmla="*/ 136 w 218"/>
                <a:gd name="T33" fmla="*/ 235 h 357"/>
                <a:gd name="T34" fmla="*/ 149 w 218"/>
                <a:gd name="T35" fmla="*/ 218 h 357"/>
                <a:gd name="T36" fmla="*/ 150 w 218"/>
                <a:gd name="T37" fmla="*/ 200 h 357"/>
                <a:gd name="T38" fmla="*/ 175 w 218"/>
                <a:gd name="T39" fmla="*/ 151 h 357"/>
                <a:gd name="T40" fmla="*/ 174 w 218"/>
                <a:gd name="T41" fmla="*/ 124 h 357"/>
                <a:gd name="T42" fmla="*/ 193 w 218"/>
                <a:gd name="T43" fmla="*/ 108 h 357"/>
                <a:gd name="T44" fmla="*/ 206 w 218"/>
                <a:gd name="T45" fmla="*/ 81 h 357"/>
                <a:gd name="T46" fmla="*/ 200 w 218"/>
                <a:gd name="T47" fmla="*/ 72 h 357"/>
                <a:gd name="T48" fmla="*/ 200 w 218"/>
                <a:gd name="T49" fmla="*/ 53 h 357"/>
                <a:gd name="T50" fmla="*/ 218 w 218"/>
                <a:gd name="T51" fmla="*/ 38 h 357"/>
                <a:gd name="T52" fmla="*/ 216 w 218"/>
                <a:gd name="T53" fmla="*/ 22 h 357"/>
                <a:gd name="T54" fmla="*/ 201 w 218"/>
                <a:gd name="T55" fmla="*/ 17 h 357"/>
                <a:gd name="T56" fmla="*/ 184 w 218"/>
                <a:gd name="T57" fmla="*/ 0 h 357"/>
                <a:gd name="T58" fmla="*/ 156 w 218"/>
                <a:gd name="T59" fmla="*/ 18 h 357"/>
                <a:gd name="T60" fmla="*/ 127 w 218"/>
                <a:gd name="T61" fmla="*/ 22 h 3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18"/>
                <a:gd name="T94" fmla="*/ 0 h 357"/>
                <a:gd name="T95" fmla="*/ 218 w 218"/>
                <a:gd name="T96" fmla="*/ 357 h 3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18" h="357">
                  <a:moveTo>
                    <a:pt x="127" y="22"/>
                  </a:moveTo>
                  <a:lnTo>
                    <a:pt x="114" y="47"/>
                  </a:lnTo>
                  <a:lnTo>
                    <a:pt x="98" y="52"/>
                  </a:lnTo>
                  <a:lnTo>
                    <a:pt x="63" y="111"/>
                  </a:lnTo>
                  <a:lnTo>
                    <a:pt x="39" y="137"/>
                  </a:lnTo>
                  <a:lnTo>
                    <a:pt x="19" y="162"/>
                  </a:lnTo>
                  <a:lnTo>
                    <a:pt x="15" y="192"/>
                  </a:lnTo>
                  <a:lnTo>
                    <a:pt x="0" y="223"/>
                  </a:lnTo>
                  <a:lnTo>
                    <a:pt x="16" y="235"/>
                  </a:lnTo>
                  <a:lnTo>
                    <a:pt x="16" y="273"/>
                  </a:lnTo>
                  <a:lnTo>
                    <a:pt x="52" y="317"/>
                  </a:lnTo>
                  <a:lnTo>
                    <a:pt x="60" y="355"/>
                  </a:lnTo>
                  <a:lnTo>
                    <a:pt x="70" y="357"/>
                  </a:lnTo>
                  <a:lnTo>
                    <a:pt x="76" y="334"/>
                  </a:lnTo>
                  <a:lnTo>
                    <a:pt x="83" y="301"/>
                  </a:lnTo>
                  <a:lnTo>
                    <a:pt x="105" y="275"/>
                  </a:lnTo>
                  <a:lnTo>
                    <a:pt x="136" y="235"/>
                  </a:lnTo>
                  <a:lnTo>
                    <a:pt x="149" y="218"/>
                  </a:lnTo>
                  <a:lnTo>
                    <a:pt x="150" y="200"/>
                  </a:lnTo>
                  <a:lnTo>
                    <a:pt x="175" y="151"/>
                  </a:lnTo>
                  <a:lnTo>
                    <a:pt x="174" y="124"/>
                  </a:lnTo>
                  <a:lnTo>
                    <a:pt x="193" y="108"/>
                  </a:lnTo>
                  <a:lnTo>
                    <a:pt x="206" y="81"/>
                  </a:lnTo>
                  <a:lnTo>
                    <a:pt x="200" y="72"/>
                  </a:lnTo>
                  <a:lnTo>
                    <a:pt x="200" y="53"/>
                  </a:lnTo>
                  <a:lnTo>
                    <a:pt x="218" y="38"/>
                  </a:lnTo>
                  <a:lnTo>
                    <a:pt x="216" y="22"/>
                  </a:lnTo>
                  <a:lnTo>
                    <a:pt x="201" y="17"/>
                  </a:lnTo>
                  <a:lnTo>
                    <a:pt x="184" y="0"/>
                  </a:lnTo>
                  <a:lnTo>
                    <a:pt x="156" y="18"/>
                  </a:lnTo>
                  <a:lnTo>
                    <a:pt x="127" y="22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15" name="Freeform 17"/>
            <p:cNvSpPr>
              <a:spLocks/>
            </p:cNvSpPr>
            <p:nvPr/>
          </p:nvSpPr>
          <p:spPr bwMode="auto">
            <a:xfrm>
              <a:off x="210" y="3631"/>
              <a:ext cx="218" cy="357"/>
            </a:xfrm>
            <a:custGeom>
              <a:avLst/>
              <a:gdLst>
                <a:gd name="T0" fmla="*/ 127 w 218"/>
                <a:gd name="T1" fmla="*/ 22 h 357"/>
                <a:gd name="T2" fmla="*/ 114 w 218"/>
                <a:gd name="T3" fmla="*/ 47 h 357"/>
                <a:gd name="T4" fmla="*/ 98 w 218"/>
                <a:gd name="T5" fmla="*/ 52 h 357"/>
                <a:gd name="T6" fmla="*/ 63 w 218"/>
                <a:gd name="T7" fmla="*/ 111 h 357"/>
                <a:gd name="T8" fmla="*/ 39 w 218"/>
                <a:gd name="T9" fmla="*/ 137 h 357"/>
                <a:gd name="T10" fmla="*/ 19 w 218"/>
                <a:gd name="T11" fmla="*/ 162 h 357"/>
                <a:gd name="T12" fmla="*/ 15 w 218"/>
                <a:gd name="T13" fmla="*/ 192 h 357"/>
                <a:gd name="T14" fmla="*/ 0 w 218"/>
                <a:gd name="T15" fmla="*/ 223 h 357"/>
                <a:gd name="T16" fmla="*/ 16 w 218"/>
                <a:gd name="T17" fmla="*/ 235 h 357"/>
                <a:gd name="T18" fmla="*/ 16 w 218"/>
                <a:gd name="T19" fmla="*/ 273 h 357"/>
                <a:gd name="T20" fmla="*/ 52 w 218"/>
                <a:gd name="T21" fmla="*/ 317 h 357"/>
                <a:gd name="T22" fmla="*/ 60 w 218"/>
                <a:gd name="T23" fmla="*/ 355 h 357"/>
                <a:gd name="T24" fmla="*/ 70 w 218"/>
                <a:gd name="T25" fmla="*/ 357 h 357"/>
                <a:gd name="T26" fmla="*/ 76 w 218"/>
                <a:gd name="T27" fmla="*/ 334 h 357"/>
                <a:gd name="T28" fmla="*/ 83 w 218"/>
                <a:gd name="T29" fmla="*/ 301 h 357"/>
                <a:gd name="T30" fmla="*/ 105 w 218"/>
                <a:gd name="T31" fmla="*/ 275 h 357"/>
                <a:gd name="T32" fmla="*/ 136 w 218"/>
                <a:gd name="T33" fmla="*/ 235 h 357"/>
                <a:gd name="T34" fmla="*/ 149 w 218"/>
                <a:gd name="T35" fmla="*/ 218 h 357"/>
                <a:gd name="T36" fmla="*/ 150 w 218"/>
                <a:gd name="T37" fmla="*/ 200 h 357"/>
                <a:gd name="T38" fmla="*/ 175 w 218"/>
                <a:gd name="T39" fmla="*/ 151 h 357"/>
                <a:gd name="T40" fmla="*/ 174 w 218"/>
                <a:gd name="T41" fmla="*/ 124 h 357"/>
                <a:gd name="T42" fmla="*/ 193 w 218"/>
                <a:gd name="T43" fmla="*/ 108 h 357"/>
                <a:gd name="T44" fmla="*/ 206 w 218"/>
                <a:gd name="T45" fmla="*/ 81 h 357"/>
                <a:gd name="T46" fmla="*/ 200 w 218"/>
                <a:gd name="T47" fmla="*/ 72 h 357"/>
                <a:gd name="T48" fmla="*/ 200 w 218"/>
                <a:gd name="T49" fmla="*/ 53 h 357"/>
                <a:gd name="T50" fmla="*/ 218 w 218"/>
                <a:gd name="T51" fmla="*/ 38 h 357"/>
                <a:gd name="T52" fmla="*/ 216 w 218"/>
                <a:gd name="T53" fmla="*/ 22 h 357"/>
                <a:gd name="T54" fmla="*/ 201 w 218"/>
                <a:gd name="T55" fmla="*/ 17 h 357"/>
                <a:gd name="T56" fmla="*/ 184 w 218"/>
                <a:gd name="T57" fmla="*/ 0 h 357"/>
                <a:gd name="T58" fmla="*/ 156 w 218"/>
                <a:gd name="T59" fmla="*/ 18 h 357"/>
                <a:gd name="T60" fmla="*/ 127 w 218"/>
                <a:gd name="T61" fmla="*/ 22 h 3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18"/>
                <a:gd name="T94" fmla="*/ 0 h 357"/>
                <a:gd name="T95" fmla="*/ 218 w 218"/>
                <a:gd name="T96" fmla="*/ 357 h 3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18" h="357">
                  <a:moveTo>
                    <a:pt x="127" y="22"/>
                  </a:moveTo>
                  <a:lnTo>
                    <a:pt x="114" y="47"/>
                  </a:lnTo>
                  <a:lnTo>
                    <a:pt x="98" y="52"/>
                  </a:lnTo>
                  <a:lnTo>
                    <a:pt x="63" y="111"/>
                  </a:lnTo>
                  <a:lnTo>
                    <a:pt x="39" y="137"/>
                  </a:lnTo>
                  <a:lnTo>
                    <a:pt x="19" y="162"/>
                  </a:lnTo>
                  <a:lnTo>
                    <a:pt x="15" y="192"/>
                  </a:lnTo>
                  <a:lnTo>
                    <a:pt x="0" y="223"/>
                  </a:lnTo>
                  <a:lnTo>
                    <a:pt x="16" y="235"/>
                  </a:lnTo>
                  <a:lnTo>
                    <a:pt x="16" y="273"/>
                  </a:lnTo>
                  <a:lnTo>
                    <a:pt x="52" y="317"/>
                  </a:lnTo>
                  <a:lnTo>
                    <a:pt x="60" y="355"/>
                  </a:lnTo>
                  <a:lnTo>
                    <a:pt x="70" y="357"/>
                  </a:lnTo>
                  <a:lnTo>
                    <a:pt x="76" y="334"/>
                  </a:lnTo>
                  <a:lnTo>
                    <a:pt x="83" y="301"/>
                  </a:lnTo>
                  <a:lnTo>
                    <a:pt x="105" y="275"/>
                  </a:lnTo>
                  <a:lnTo>
                    <a:pt x="136" y="235"/>
                  </a:lnTo>
                  <a:lnTo>
                    <a:pt x="149" y="218"/>
                  </a:lnTo>
                  <a:lnTo>
                    <a:pt x="150" y="200"/>
                  </a:lnTo>
                  <a:lnTo>
                    <a:pt x="175" y="151"/>
                  </a:lnTo>
                  <a:lnTo>
                    <a:pt x="174" y="124"/>
                  </a:lnTo>
                  <a:lnTo>
                    <a:pt x="193" y="108"/>
                  </a:lnTo>
                  <a:lnTo>
                    <a:pt x="206" y="81"/>
                  </a:lnTo>
                  <a:lnTo>
                    <a:pt x="200" y="72"/>
                  </a:lnTo>
                  <a:lnTo>
                    <a:pt x="200" y="53"/>
                  </a:lnTo>
                  <a:lnTo>
                    <a:pt x="218" y="38"/>
                  </a:lnTo>
                  <a:lnTo>
                    <a:pt x="216" y="22"/>
                  </a:lnTo>
                  <a:lnTo>
                    <a:pt x="201" y="17"/>
                  </a:lnTo>
                  <a:lnTo>
                    <a:pt x="184" y="0"/>
                  </a:lnTo>
                  <a:lnTo>
                    <a:pt x="156" y="18"/>
                  </a:lnTo>
                  <a:lnTo>
                    <a:pt x="127" y="22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3546231" y="2336800"/>
            <a:ext cx="685800" cy="706438"/>
            <a:chOff x="2132" y="1581"/>
            <a:chExt cx="468" cy="445"/>
          </a:xfrm>
        </p:grpSpPr>
        <p:sp>
          <p:nvSpPr>
            <p:cNvPr id="11812" name="Freeform 19"/>
            <p:cNvSpPr>
              <a:spLocks/>
            </p:cNvSpPr>
            <p:nvPr/>
          </p:nvSpPr>
          <p:spPr bwMode="auto">
            <a:xfrm>
              <a:off x="2132" y="1581"/>
              <a:ext cx="468" cy="445"/>
            </a:xfrm>
            <a:custGeom>
              <a:avLst/>
              <a:gdLst>
                <a:gd name="T0" fmla="*/ 150 w 468"/>
                <a:gd name="T1" fmla="*/ 17 h 445"/>
                <a:gd name="T2" fmla="*/ 135 w 468"/>
                <a:gd name="T3" fmla="*/ 31 h 445"/>
                <a:gd name="T4" fmla="*/ 147 w 468"/>
                <a:gd name="T5" fmla="*/ 72 h 445"/>
                <a:gd name="T6" fmla="*/ 150 w 468"/>
                <a:gd name="T7" fmla="*/ 116 h 445"/>
                <a:gd name="T8" fmla="*/ 145 w 468"/>
                <a:gd name="T9" fmla="*/ 177 h 445"/>
                <a:gd name="T10" fmla="*/ 124 w 468"/>
                <a:gd name="T11" fmla="*/ 200 h 445"/>
                <a:gd name="T12" fmla="*/ 137 w 468"/>
                <a:gd name="T13" fmla="*/ 228 h 445"/>
                <a:gd name="T14" fmla="*/ 112 w 468"/>
                <a:gd name="T15" fmla="*/ 259 h 445"/>
                <a:gd name="T16" fmla="*/ 90 w 468"/>
                <a:gd name="T17" fmla="*/ 252 h 445"/>
                <a:gd name="T18" fmla="*/ 59 w 468"/>
                <a:gd name="T19" fmla="*/ 233 h 445"/>
                <a:gd name="T20" fmla="*/ 43 w 468"/>
                <a:gd name="T21" fmla="*/ 239 h 445"/>
                <a:gd name="T22" fmla="*/ 62 w 468"/>
                <a:gd name="T23" fmla="*/ 272 h 445"/>
                <a:gd name="T24" fmla="*/ 43 w 468"/>
                <a:gd name="T25" fmla="*/ 299 h 445"/>
                <a:gd name="T26" fmla="*/ 30 w 468"/>
                <a:gd name="T27" fmla="*/ 308 h 445"/>
                <a:gd name="T28" fmla="*/ 7 w 468"/>
                <a:gd name="T29" fmla="*/ 314 h 445"/>
                <a:gd name="T30" fmla="*/ 12 w 468"/>
                <a:gd name="T31" fmla="*/ 337 h 445"/>
                <a:gd name="T32" fmla="*/ 28 w 468"/>
                <a:gd name="T33" fmla="*/ 379 h 445"/>
                <a:gd name="T34" fmla="*/ 25 w 468"/>
                <a:gd name="T35" fmla="*/ 416 h 445"/>
                <a:gd name="T36" fmla="*/ 34 w 468"/>
                <a:gd name="T37" fmla="*/ 445 h 445"/>
                <a:gd name="T38" fmla="*/ 59 w 468"/>
                <a:gd name="T39" fmla="*/ 412 h 445"/>
                <a:gd name="T40" fmla="*/ 78 w 468"/>
                <a:gd name="T41" fmla="*/ 401 h 445"/>
                <a:gd name="T42" fmla="*/ 101 w 468"/>
                <a:gd name="T43" fmla="*/ 406 h 445"/>
                <a:gd name="T44" fmla="*/ 119 w 468"/>
                <a:gd name="T45" fmla="*/ 396 h 445"/>
                <a:gd name="T46" fmla="*/ 95 w 468"/>
                <a:gd name="T47" fmla="*/ 383 h 445"/>
                <a:gd name="T48" fmla="*/ 70 w 468"/>
                <a:gd name="T49" fmla="*/ 368 h 445"/>
                <a:gd name="T50" fmla="*/ 47 w 468"/>
                <a:gd name="T51" fmla="*/ 351 h 445"/>
                <a:gd name="T52" fmla="*/ 62 w 468"/>
                <a:gd name="T53" fmla="*/ 317 h 445"/>
                <a:gd name="T54" fmla="*/ 88 w 468"/>
                <a:gd name="T55" fmla="*/ 330 h 445"/>
                <a:gd name="T56" fmla="*/ 124 w 468"/>
                <a:gd name="T57" fmla="*/ 322 h 445"/>
                <a:gd name="T58" fmla="*/ 163 w 468"/>
                <a:gd name="T59" fmla="*/ 309 h 445"/>
                <a:gd name="T60" fmla="*/ 211 w 468"/>
                <a:gd name="T61" fmla="*/ 340 h 445"/>
                <a:gd name="T62" fmla="*/ 291 w 468"/>
                <a:gd name="T63" fmla="*/ 375 h 445"/>
                <a:gd name="T64" fmla="*/ 292 w 468"/>
                <a:gd name="T65" fmla="*/ 323 h 445"/>
                <a:gd name="T66" fmla="*/ 315 w 468"/>
                <a:gd name="T67" fmla="*/ 287 h 445"/>
                <a:gd name="T68" fmla="*/ 340 w 468"/>
                <a:gd name="T69" fmla="*/ 262 h 445"/>
                <a:gd name="T70" fmla="*/ 367 w 468"/>
                <a:gd name="T71" fmla="*/ 259 h 445"/>
                <a:gd name="T72" fmla="*/ 396 w 468"/>
                <a:gd name="T73" fmla="*/ 259 h 445"/>
                <a:gd name="T74" fmla="*/ 413 w 468"/>
                <a:gd name="T75" fmla="*/ 257 h 445"/>
                <a:gd name="T76" fmla="*/ 439 w 468"/>
                <a:gd name="T77" fmla="*/ 231 h 445"/>
                <a:gd name="T78" fmla="*/ 468 w 468"/>
                <a:gd name="T79" fmla="*/ 216 h 445"/>
                <a:gd name="T80" fmla="*/ 458 w 468"/>
                <a:gd name="T81" fmla="*/ 214 h 445"/>
                <a:gd name="T82" fmla="*/ 437 w 468"/>
                <a:gd name="T83" fmla="*/ 211 h 445"/>
                <a:gd name="T84" fmla="*/ 431 w 468"/>
                <a:gd name="T85" fmla="*/ 182 h 445"/>
                <a:gd name="T86" fmla="*/ 422 w 468"/>
                <a:gd name="T87" fmla="*/ 157 h 445"/>
                <a:gd name="T88" fmla="*/ 434 w 468"/>
                <a:gd name="T89" fmla="*/ 122 h 445"/>
                <a:gd name="T90" fmla="*/ 388 w 468"/>
                <a:gd name="T91" fmla="*/ 158 h 445"/>
                <a:gd name="T92" fmla="*/ 353 w 468"/>
                <a:gd name="T93" fmla="*/ 148 h 445"/>
                <a:gd name="T94" fmla="*/ 315 w 468"/>
                <a:gd name="T95" fmla="*/ 139 h 445"/>
                <a:gd name="T96" fmla="*/ 239 w 468"/>
                <a:gd name="T97" fmla="*/ 94 h 445"/>
                <a:gd name="T98" fmla="*/ 153 w 468"/>
                <a:gd name="T99" fmla="*/ 0 h 44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68"/>
                <a:gd name="T151" fmla="*/ 0 h 445"/>
                <a:gd name="T152" fmla="*/ 468 w 468"/>
                <a:gd name="T153" fmla="*/ 445 h 44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68" h="445">
                  <a:moveTo>
                    <a:pt x="153" y="0"/>
                  </a:moveTo>
                  <a:lnTo>
                    <a:pt x="150" y="17"/>
                  </a:lnTo>
                  <a:lnTo>
                    <a:pt x="133" y="16"/>
                  </a:lnTo>
                  <a:lnTo>
                    <a:pt x="135" y="31"/>
                  </a:lnTo>
                  <a:lnTo>
                    <a:pt x="129" y="40"/>
                  </a:lnTo>
                  <a:lnTo>
                    <a:pt x="147" y="72"/>
                  </a:lnTo>
                  <a:lnTo>
                    <a:pt x="156" y="94"/>
                  </a:lnTo>
                  <a:lnTo>
                    <a:pt x="150" y="116"/>
                  </a:lnTo>
                  <a:lnTo>
                    <a:pt x="140" y="135"/>
                  </a:lnTo>
                  <a:lnTo>
                    <a:pt x="145" y="177"/>
                  </a:lnTo>
                  <a:lnTo>
                    <a:pt x="127" y="188"/>
                  </a:lnTo>
                  <a:lnTo>
                    <a:pt x="124" y="200"/>
                  </a:lnTo>
                  <a:lnTo>
                    <a:pt x="125" y="215"/>
                  </a:lnTo>
                  <a:lnTo>
                    <a:pt x="137" y="228"/>
                  </a:lnTo>
                  <a:lnTo>
                    <a:pt x="132" y="239"/>
                  </a:lnTo>
                  <a:lnTo>
                    <a:pt x="112" y="259"/>
                  </a:lnTo>
                  <a:lnTo>
                    <a:pt x="101" y="243"/>
                  </a:lnTo>
                  <a:lnTo>
                    <a:pt x="90" y="252"/>
                  </a:lnTo>
                  <a:lnTo>
                    <a:pt x="77" y="249"/>
                  </a:lnTo>
                  <a:lnTo>
                    <a:pt x="59" y="233"/>
                  </a:lnTo>
                  <a:lnTo>
                    <a:pt x="52" y="241"/>
                  </a:lnTo>
                  <a:lnTo>
                    <a:pt x="43" y="239"/>
                  </a:lnTo>
                  <a:lnTo>
                    <a:pt x="51" y="259"/>
                  </a:lnTo>
                  <a:lnTo>
                    <a:pt x="62" y="272"/>
                  </a:lnTo>
                  <a:lnTo>
                    <a:pt x="49" y="284"/>
                  </a:lnTo>
                  <a:lnTo>
                    <a:pt x="43" y="299"/>
                  </a:lnTo>
                  <a:lnTo>
                    <a:pt x="33" y="297"/>
                  </a:lnTo>
                  <a:lnTo>
                    <a:pt x="30" y="308"/>
                  </a:lnTo>
                  <a:lnTo>
                    <a:pt x="17" y="307"/>
                  </a:lnTo>
                  <a:lnTo>
                    <a:pt x="7" y="314"/>
                  </a:lnTo>
                  <a:lnTo>
                    <a:pt x="0" y="320"/>
                  </a:lnTo>
                  <a:lnTo>
                    <a:pt x="12" y="337"/>
                  </a:lnTo>
                  <a:lnTo>
                    <a:pt x="2" y="350"/>
                  </a:lnTo>
                  <a:lnTo>
                    <a:pt x="28" y="379"/>
                  </a:lnTo>
                  <a:lnTo>
                    <a:pt x="35" y="391"/>
                  </a:lnTo>
                  <a:lnTo>
                    <a:pt x="25" y="416"/>
                  </a:lnTo>
                  <a:lnTo>
                    <a:pt x="26" y="434"/>
                  </a:lnTo>
                  <a:lnTo>
                    <a:pt x="34" y="445"/>
                  </a:lnTo>
                  <a:lnTo>
                    <a:pt x="61" y="429"/>
                  </a:lnTo>
                  <a:lnTo>
                    <a:pt x="59" y="412"/>
                  </a:lnTo>
                  <a:lnTo>
                    <a:pt x="72" y="411"/>
                  </a:lnTo>
                  <a:lnTo>
                    <a:pt x="78" y="401"/>
                  </a:lnTo>
                  <a:lnTo>
                    <a:pt x="93" y="408"/>
                  </a:lnTo>
                  <a:lnTo>
                    <a:pt x="101" y="406"/>
                  </a:lnTo>
                  <a:lnTo>
                    <a:pt x="112" y="411"/>
                  </a:lnTo>
                  <a:lnTo>
                    <a:pt x="119" y="396"/>
                  </a:lnTo>
                  <a:lnTo>
                    <a:pt x="104" y="394"/>
                  </a:lnTo>
                  <a:lnTo>
                    <a:pt x="95" y="383"/>
                  </a:lnTo>
                  <a:lnTo>
                    <a:pt x="78" y="363"/>
                  </a:lnTo>
                  <a:lnTo>
                    <a:pt x="70" y="368"/>
                  </a:lnTo>
                  <a:lnTo>
                    <a:pt x="60" y="362"/>
                  </a:lnTo>
                  <a:lnTo>
                    <a:pt x="47" y="351"/>
                  </a:lnTo>
                  <a:lnTo>
                    <a:pt x="52" y="330"/>
                  </a:lnTo>
                  <a:lnTo>
                    <a:pt x="62" y="317"/>
                  </a:lnTo>
                  <a:lnTo>
                    <a:pt x="80" y="315"/>
                  </a:lnTo>
                  <a:lnTo>
                    <a:pt x="88" y="330"/>
                  </a:lnTo>
                  <a:lnTo>
                    <a:pt x="103" y="343"/>
                  </a:lnTo>
                  <a:lnTo>
                    <a:pt x="124" y="322"/>
                  </a:lnTo>
                  <a:lnTo>
                    <a:pt x="150" y="308"/>
                  </a:lnTo>
                  <a:lnTo>
                    <a:pt x="163" y="309"/>
                  </a:lnTo>
                  <a:lnTo>
                    <a:pt x="189" y="323"/>
                  </a:lnTo>
                  <a:lnTo>
                    <a:pt x="211" y="340"/>
                  </a:lnTo>
                  <a:lnTo>
                    <a:pt x="254" y="353"/>
                  </a:lnTo>
                  <a:lnTo>
                    <a:pt x="291" y="375"/>
                  </a:lnTo>
                  <a:lnTo>
                    <a:pt x="286" y="345"/>
                  </a:lnTo>
                  <a:lnTo>
                    <a:pt x="292" y="323"/>
                  </a:lnTo>
                  <a:lnTo>
                    <a:pt x="304" y="304"/>
                  </a:lnTo>
                  <a:lnTo>
                    <a:pt x="315" y="287"/>
                  </a:lnTo>
                  <a:lnTo>
                    <a:pt x="330" y="275"/>
                  </a:lnTo>
                  <a:lnTo>
                    <a:pt x="340" y="262"/>
                  </a:lnTo>
                  <a:lnTo>
                    <a:pt x="351" y="256"/>
                  </a:lnTo>
                  <a:lnTo>
                    <a:pt x="367" y="259"/>
                  </a:lnTo>
                  <a:lnTo>
                    <a:pt x="379" y="259"/>
                  </a:lnTo>
                  <a:lnTo>
                    <a:pt x="396" y="259"/>
                  </a:lnTo>
                  <a:lnTo>
                    <a:pt x="403" y="248"/>
                  </a:lnTo>
                  <a:lnTo>
                    <a:pt x="413" y="257"/>
                  </a:lnTo>
                  <a:lnTo>
                    <a:pt x="427" y="244"/>
                  </a:lnTo>
                  <a:lnTo>
                    <a:pt x="439" y="231"/>
                  </a:lnTo>
                  <a:lnTo>
                    <a:pt x="457" y="228"/>
                  </a:lnTo>
                  <a:lnTo>
                    <a:pt x="468" y="216"/>
                  </a:lnTo>
                  <a:lnTo>
                    <a:pt x="465" y="204"/>
                  </a:lnTo>
                  <a:lnTo>
                    <a:pt x="458" y="214"/>
                  </a:lnTo>
                  <a:lnTo>
                    <a:pt x="443" y="218"/>
                  </a:lnTo>
                  <a:lnTo>
                    <a:pt x="437" y="211"/>
                  </a:lnTo>
                  <a:lnTo>
                    <a:pt x="434" y="198"/>
                  </a:lnTo>
                  <a:lnTo>
                    <a:pt x="431" y="182"/>
                  </a:lnTo>
                  <a:lnTo>
                    <a:pt x="409" y="170"/>
                  </a:lnTo>
                  <a:lnTo>
                    <a:pt x="422" y="157"/>
                  </a:lnTo>
                  <a:lnTo>
                    <a:pt x="419" y="138"/>
                  </a:lnTo>
                  <a:lnTo>
                    <a:pt x="434" y="122"/>
                  </a:lnTo>
                  <a:lnTo>
                    <a:pt x="424" y="110"/>
                  </a:lnTo>
                  <a:lnTo>
                    <a:pt x="388" y="158"/>
                  </a:lnTo>
                  <a:lnTo>
                    <a:pt x="364" y="160"/>
                  </a:lnTo>
                  <a:lnTo>
                    <a:pt x="353" y="148"/>
                  </a:lnTo>
                  <a:lnTo>
                    <a:pt x="328" y="135"/>
                  </a:lnTo>
                  <a:lnTo>
                    <a:pt x="315" y="139"/>
                  </a:lnTo>
                  <a:lnTo>
                    <a:pt x="276" y="122"/>
                  </a:lnTo>
                  <a:lnTo>
                    <a:pt x="239" y="94"/>
                  </a:lnTo>
                  <a:lnTo>
                    <a:pt x="215" y="63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13" name="Freeform 20"/>
            <p:cNvSpPr>
              <a:spLocks/>
            </p:cNvSpPr>
            <p:nvPr/>
          </p:nvSpPr>
          <p:spPr bwMode="auto">
            <a:xfrm>
              <a:off x="2132" y="1581"/>
              <a:ext cx="468" cy="445"/>
            </a:xfrm>
            <a:custGeom>
              <a:avLst/>
              <a:gdLst>
                <a:gd name="T0" fmla="*/ 150 w 468"/>
                <a:gd name="T1" fmla="*/ 17 h 445"/>
                <a:gd name="T2" fmla="*/ 135 w 468"/>
                <a:gd name="T3" fmla="*/ 31 h 445"/>
                <a:gd name="T4" fmla="*/ 147 w 468"/>
                <a:gd name="T5" fmla="*/ 72 h 445"/>
                <a:gd name="T6" fmla="*/ 150 w 468"/>
                <a:gd name="T7" fmla="*/ 116 h 445"/>
                <a:gd name="T8" fmla="*/ 145 w 468"/>
                <a:gd name="T9" fmla="*/ 177 h 445"/>
                <a:gd name="T10" fmla="*/ 124 w 468"/>
                <a:gd name="T11" fmla="*/ 200 h 445"/>
                <a:gd name="T12" fmla="*/ 137 w 468"/>
                <a:gd name="T13" fmla="*/ 228 h 445"/>
                <a:gd name="T14" fmla="*/ 112 w 468"/>
                <a:gd name="T15" fmla="*/ 259 h 445"/>
                <a:gd name="T16" fmla="*/ 90 w 468"/>
                <a:gd name="T17" fmla="*/ 252 h 445"/>
                <a:gd name="T18" fmla="*/ 59 w 468"/>
                <a:gd name="T19" fmla="*/ 233 h 445"/>
                <a:gd name="T20" fmla="*/ 43 w 468"/>
                <a:gd name="T21" fmla="*/ 239 h 445"/>
                <a:gd name="T22" fmla="*/ 62 w 468"/>
                <a:gd name="T23" fmla="*/ 272 h 445"/>
                <a:gd name="T24" fmla="*/ 43 w 468"/>
                <a:gd name="T25" fmla="*/ 299 h 445"/>
                <a:gd name="T26" fmla="*/ 30 w 468"/>
                <a:gd name="T27" fmla="*/ 308 h 445"/>
                <a:gd name="T28" fmla="*/ 7 w 468"/>
                <a:gd name="T29" fmla="*/ 314 h 445"/>
                <a:gd name="T30" fmla="*/ 12 w 468"/>
                <a:gd name="T31" fmla="*/ 337 h 445"/>
                <a:gd name="T32" fmla="*/ 28 w 468"/>
                <a:gd name="T33" fmla="*/ 379 h 445"/>
                <a:gd name="T34" fmla="*/ 25 w 468"/>
                <a:gd name="T35" fmla="*/ 416 h 445"/>
                <a:gd name="T36" fmla="*/ 34 w 468"/>
                <a:gd name="T37" fmla="*/ 445 h 445"/>
                <a:gd name="T38" fmla="*/ 59 w 468"/>
                <a:gd name="T39" fmla="*/ 412 h 445"/>
                <a:gd name="T40" fmla="*/ 78 w 468"/>
                <a:gd name="T41" fmla="*/ 401 h 445"/>
                <a:gd name="T42" fmla="*/ 101 w 468"/>
                <a:gd name="T43" fmla="*/ 406 h 445"/>
                <a:gd name="T44" fmla="*/ 119 w 468"/>
                <a:gd name="T45" fmla="*/ 396 h 445"/>
                <a:gd name="T46" fmla="*/ 95 w 468"/>
                <a:gd name="T47" fmla="*/ 383 h 445"/>
                <a:gd name="T48" fmla="*/ 70 w 468"/>
                <a:gd name="T49" fmla="*/ 368 h 445"/>
                <a:gd name="T50" fmla="*/ 47 w 468"/>
                <a:gd name="T51" fmla="*/ 351 h 445"/>
                <a:gd name="T52" fmla="*/ 62 w 468"/>
                <a:gd name="T53" fmla="*/ 317 h 445"/>
                <a:gd name="T54" fmla="*/ 88 w 468"/>
                <a:gd name="T55" fmla="*/ 330 h 445"/>
                <a:gd name="T56" fmla="*/ 124 w 468"/>
                <a:gd name="T57" fmla="*/ 322 h 445"/>
                <a:gd name="T58" fmla="*/ 163 w 468"/>
                <a:gd name="T59" fmla="*/ 309 h 445"/>
                <a:gd name="T60" fmla="*/ 211 w 468"/>
                <a:gd name="T61" fmla="*/ 340 h 445"/>
                <a:gd name="T62" fmla="*/ 291 w 468"/>
                <a:gd name="T63" fmla="*/ 375 h 445"/>
                <a:gd name="T64" fmla="*/ 292 w 468"/>
                <a:gd name="T65" fmla="*/ 323 h 445"/>
                <a:gd name="T66" fmla="*/ 315 w 468"/>
                <a:gd name="T67" fmla="*/ 287 h 445"/>
                <a:gd name="T68" fmla="*/ 340 w 468"/>
                <a:gd name="T69" fmla="*/ 262 h 445"/>
                <a:gd name="T70" fmla="*/ 367 w 468"/>
                <a:gd name="T71" fmla="*/ 259 h 445"/>
                <a:gd name="T72" fmla="*/ 396 w 468"/>
                <a:gd name="T73" fmla="*/ 259 h 445"/>
                <a:gd name="T74" fmla="*/ 413 w 468"/>
                <a:gd name="T75" fmla="*/ 257 h 445"/>
                <a:gd name="T76" fmla="*/ 439 w 468"/>
                <a:gd name="T77" fmla="*/ 231 h 445"/>
                <a:gd name="T78" fmla="*/ 468 w 468"/>
                <a:gd name="T79" fmla="*/ 216 h 445"/>
                <a:gd name="T80" fmla="*/ 458 w 468"/>
                <a:gd name="T81" fmla="*/ 214 h 445"/>
                <a:gd name="T82" fmla="*/ 437 w 468"/>
                <a:gd name="T83" fmla="*/ 211 h 445"/>
                <a:gd name="T84" fmla="*/ 431 w 468"/>
                <a:gd name="T85" fmla="*/ 182 h 445"/>
                <a:gd name="T86" fmla="*/ 422 w 468"/>
                <a:gd name="T87" fmla="*/ 157 h 445"/>
                <a:gd name="T88" fmla="*/ 434 w 468"/>
                <a:gd name="T89" fmla="*/ 122 h 445"/>
                <a:gd name="T90" fmla="*/ 388 w 468"/>
                <a:gd name="T91" fmla="*/ 158 h 445"/>
                <a:gd name="T92" fmla="*/ 353 w 468"/>
                <a:gd name="T93" fmla="*/ 148 h 445"/>
                <a:gd name="T94" fmla="*/ 315 w 468"/>
                <a:gd name="T95" fmla="*/ 139 h 445"/>
                <a:gd name="T96" fmla="*/ 239 w 468"/>
                <a:gd name="T97" fmla="*/ 94 h 445"/>
                <a:gd name="T98" fmla="*/ 153 w 468"/>
                <a:gd name="T99" fmla="*/ 0 h 44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68"/>
                <a:gd name="T151" fmla="*/ 0 h 445"/>
                <a:gd name="T152" fmla="*/ 468 w 468"/>
                <a:gd name="T153" fmla="*/ 445 h 44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68" h="445">
                  <a:moveTo>
                    <a:pt x="153" y="0"/>
                  </a:moveTo>
                  <a:lnTo>
                    <a:pt x="150" y="17"/>
                  </a:lnTo>
                  <a:lnTo>
                    <a:pt x="133" y="16"/>
                  </a:lnTo>
                  <a:lnTo>
                    <a:pt x="135" y="31"/>
                  </a:lnTo>
                  <a:lnTo>
                    <a:pt x="129" y="40"/>
                  </a:lnTo>
                  <a:lnTo>
                    <a:pt x="147" y="72"/>
                  </a:lnTo>
                  <a:lnTo>
                    <a:pt x="156" y="94"/>
                  </a:lnTo>
                  <a:lnTo>
                    <a:pt x="150" y="116"/>
                  </a:lnTo>
                  <a:lnTo>
                    <a:pt x="140" y="135"/>
                  </a:lnTo>
                  <a:lnTo>
                    <a:pt x="145" y="177"/>
                  </a:lnTo>
                  <a:lnTo>
                    <a:pt x="127" y="188"/>
                  </a:lnTo>
                  <a:lnTo>
                    <a:pt x="124" y="200"/>
                  </a:lnTo>
                  <a:lnTo>
                    <a:pt x="125" y="215"/>
                  </a:lnTo>
                  <a:lnTo>
                    <a:pt x="137" y="228"/>
                  </a:lnTo>
                  <a:lnTo>
                    <a:pt x="132" y="239"/>
                  </a:lnTo>
                  <a:lnTo>
                    <a:pt x="112" y="259"/>
                  </a:lnTo>
                  <a:lnTo>
                    <a:pt x="101" y="243"/>
                  </a:lnTo>
                  <a:lnTo>
                    <a:pt x="90" y="252"/>
                  </a:lnTo>
                  <a:lnTo>
                    <a:pt x="77" y="249"/>
                  </a:lnTo>
                  <a:lnTo>
                    <a:pt x="59" y="233"/>
                  </a:lnTo>
                  <a:lnTo>
                    <a:pt x="52" y="241"/>
                  </a:lnTo>
                  <a:lnTo>
                    <a:pt x="43" y="239"/>
                  </a:lnTo>
                  <a:lnTo>
                    <a:pt x="51" y="259"/>
                  </a:lnTo>
                  <a:lnTo>
                    <a:pt x="62" y="272"/>
                  </a:lnTo>
                  <a:lnTo>
                    <a:pt x="49" y="284"/>
                  </a:lnTo>
                  <a:lnTo>
                    <a:pt x="43" y="299"/>
                  </a:lnTo>
                  <a:lnTo>
                    <a:pt x="33" y="297"/>
                  </a:lnTo>
                  <a:lnTo>
                    <a:pt x="30" y="308"/>
                  </a:lnTo>
                  <a:lnTo>
                    <a:pt x="17" y="307"/>
                  </a:lnTo>
                  <a:lnTo>
                    <a:pt x="7" y="314"/>
                  </a:lnTo>
                  <a:lnTo>
                    <a:pt x="0" y="320"/>
                  </a:lnTo>
                  <a:lnTo>
                    <a:pt x="12" y="337"/>
                  </a:lnTo>
                  <a:lnTo>
                    <a:pt x="2" y="350"/>
                  </a:lnTo>
                  <a:lnTo>
                    <a:pt x="28" y="379"/>
                  </a:lnTo>
                  <a:lnTo>
                    <a:pt x="35" y="391"/>
                  </a:lnTo>
                  <a:lnTo>
                    <a:pt x="25" y="416"/>
                  </a:lnTo>
                  <a:lnTo>
                    <a:pt x="26" y="434"/>
                  </a:lnTo>
                  <a:lnTo>
                    <a:pt x="34" y="445"/>
                  </a:lnTo>
                  <a:lnTo>
                    <a:pt x="61" y="429"/>
                  </a:lnTo>
                  <a:lnTo>
                    <a:pt x="59" y="412"/>
                  </a:lnTo>
                  <a:lnTo>
                    <a:pt x="72" y="411"/>
                  </a:lnTo>
                  <a:lnTo>
                    <a:pt x="78" y="401"/>
                  </a:lnTo>
                  <a:lnTo>
                    <a:pt x="93" y="408"/>
                  </a:lnTo>
                  <a:lnTo>
                    <a:pt x="101" y="406"/>
                  </a:lnTo>
                  <a:lnTo>
                    <a:pt x="112" y="411"/>
                  </a:lnTo>
                  <a:lnTo>
                    <a:pt x="119" y="396"/>
                  </a:lnTo>
                  <a:lnTo>
                    <a:pt x="104" y="394"/>
                  </a:lnTo>
                  <a:lnTo>
                    <a:pt x="95" y="383"/>
                  </a:lnTo>
                  <a:lnTo>
                    <a:pt x="78" y="363"/>
                  </a:lnTo>
                  <a:lnTo>
                    <a:pt x="70" y="368"/>
                  </a:lnTo>
                  <a:lnTo>
                    <a:pt x="60" y="362"/>
                  </a:lnTo>
                  <a:lnTo>
                    <a:pt x="47" y="351"/>
                  </a:lnTo>
                  <a:lnTo>
                    <a:pt x="52" y="330"/>
                  </a:lnTo>
                  <a:lnTo>
                    <a:pt x="62" y="317"/>
                  </a:lnTo>
                  <a:lnTo>
                    <a:pt x="80" y="315"/>
                  </a:lnTo>
                  <a:lnTo>
                    <a:pt x="88" y="330"/>
                  </a:lnTo>
                  <a:lnTo>
                    <a:pt x="103" y="343"/>
                  </a:lnTo>
                  <a:lnTo>
                    <a:pt x="124" y="322"/>
                  </a:lnTo>
                  <a:lnTo>
                    <a:pt x="150" y="308"/>
                  </a:lnTo>
                  <a:lnTo>
                    <a:pt x="163" y="309"/>
                  </a:lnTo>
                  <a:lnTo>
                    <a:pt x="189" y="323"/>
                  </a:lnTo>
                  <a:lnTo>
                    <a:pt x="211" y="340"/>
                  </a:lnTo>
                  <a:lnTo>
                    <a:pt x="254" y="353"/>
                  </a:lnTo>
                  <a:lnTo>
                    <a:pt x="291" y="375"/>
                  </a:lnTo>
                  <a:lnTo>
                    <a:pt x="286" y="345"/>
                  </a:lnTo>
                  <a:lnTo>
                    <a:pt x="292" y="323"/>
                  </a:lnTo>
                  <a:lnTo>
                    <a:pt x="304" y="304"/>
                  </a:lnTo>
                  <a:lnTo>
                    <a:pt x="315" y="287"/>
                  </a:lnTo>
                  <a:lnTo>
                    <a:pt x="330" y="275"/>
                  </a:lnTo>
                  <a:lnTo>
                    <a:pt x="340" y="262"/>
                  </a:lnTo>
                  <a:lnTo>
                    <a:pt x="351" y="256"/>
                  </a:lnTo>
                  <a:lnTo>
                    <a:pt x="367" y="259"/>
                  </a:lnTo>
                  <a:lnTo>
                    <a:pt x="379" y="259"/>
                  </a:lnTo>
                  <a:lnTo>
                    <a:pt x="396" y="259"/>
                  </a:lnTo>
                  <a:lnTo>
                    <a:pt x="403" y="248"/>
                  </a:lnTo>
                  <a:lnTo>
                    <a:pt x="413" y="257"/>
                  </a:lnTo>
                  <a:lnTo>
                    <a:pt x="427" y="244"/>
                  </a:lnTo>
                  <a:lnTo>
                    <a:pt x="439" y="231"/>
                  </a:lnTo>
                  <a:lnTo>
                    <a:pt x="457" y="228"/>
                  </a:lnTo>
                  <a:lnTo>
                    <a:pt x="468" y="216"/>
                  </a:lnTo>
                  <a:lnTo>
                    <a:pt x="465" y="204"/>
                  </a:lnTo>
                  <a:lnTo>
                    <a:pt x="458" y="214"/>
                  </a:lnTo>
                  <a:lnTo>
                    <a:pt x="443" y="218"/>
                  </a:lnTo>
                  <a:lnTo>
                    <a:pt x="437" y="211"/>
                  </a:lnTo>
                  <a:lnTo>
                    <a:pt x="434" y="198"/>
                  </a:lnTo>
                  <a:lnTo>
                    <a:pt x="431" y="182"/>
                  </a:lnTo>
                  <a:lnTo>
                    <a:pt x="409" y="170"/>
                  </a:lnTo>
                  <a:lnTo>
                    <a:pt x="422" y="157"/>
                  </a:lnTo>
                  <a:lnTo>
                    <a:pt x="419" y="138"/>
                  </a:lnTo>
                  <a:lnTo>
                    <a:pt x="434" y="122"/>
                  </a:lnTo>
                  <a:lnTo>
                    <a:pt x="424" y="110"/>
                  </a:lnTo>
                  <a:lnTo>
                    <a:pt x="388" y="158"/>
                  </a:lnTo>
                  <a:lnTo>
                    <a:pt x="364" y="160"/>
                  </a:lnTo>
                  <a:lnTo>
                    <a:pt x="353" y="148"/>
                  </a:lnTo>
                  <a:lnTo>
                    <a:pt x="328" y="135"/>
                  </a:lnTo>
                  <a:lnTo>
                    <a:pt x="315" y="139"/>
                  </a:lnTo>
                  <a:lnTo>
                    <a:pt x="276" y="122"/>
                  </a:lnTo>
                  <a:lnTo>
                    <a:pt x="239" y="94"/>
                  </a:lnTo>
                  <a:lnTo>
                    <a:pt x="215" y="63"/>
                  </a:lnTo>
                  <a:lnTo>
                    <a:pt x="153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4177812" y="2466976"/>
            <a:ext cx="142142" cy="144463"/>
            <a:chOff x="2563" y="1663"/>
            <a:chExt cx="97" cy="91"/>
          </a:xfrm>
        </p:grpSpPr>
        <p:sp>
          <p:nvSpPr>
            <p:cNvPr id="11810" name="Freeform 22"/>
            <p:cNvSpPr>
              <a:spLocks/>
            </p:cNvSpPr>
            <p:nvPr/>
          </p:nvSpPr>
          <p:spPr bwMode="auto">
            <a:xfrm>
              <a:off x="2563" y="1663"/>
              <a:ext cx="97" cy="91"/>
            </a:xfrm>
            <a:custGeom>
              <a:avLst/>
              <a:gdLst>
                <a:gd name="T0" fmla="*/ 0 w 97"/>
                <a:gd name="T1" fmla="*/ 82 h 91"/>
                <a:gd name="T2" fmla="*/ 11 w 97"/>
                <a:gd name="T3" fmla="*/ 68 h 91"/>
                <a:gd name="T4" fmla="*/ 31 w 97"/>
                <a:gd name="T5" fmla="*/ 49 h 91"/>
                <a:gd name="T6" fmla="*/ 40 w 97"/>
                <a:gd name="T7" fmla="*/ 37 h 91"/>
                <a:gd name="T8" fmla="*/ 45 w 97"/>
                <a:gd name="T9" fmla="*/ 17 h 91"/>
                <a:gd name="T10" fmla="*/ 60 w 97"/>
                <a:gd name="T11" fmla="*/ 0 h 91"/>
                <a:gd name="T12" fmla="*/ 71 w 97"/>
                <a:gd name="T13" fmla="*/ 9 h 91"/>
                <a:gd name="T14" fmla="*/ 97 w 97"/>
                <a:gd name="T15" fmla="*/ 1 h 91"/>
                <a:gd name="T16" fmla="*/ 74 w 97"/>
                <a:gd name="T17" fmla="*/ 24 h 91"/>
                <a:gd name="T18" fmla="*/ 60 w 97"/>
                <a:gd name="T19" fmla="*/ 22 h 91"/>
                <a:gd name="T20" fmla="*/ 32 w 97"/>
                <a:gd name="T21" fmla="*/ 71 h 91"/>
                <a:gd name="T22" fmla="*/ 23 w 97"/>
                <a:gd name="T23" fmla="*/ 77 h 91"/>
                <a:gd name="T24" fmla="*/ 21 w 97"/>
                <a:gd name="T25" fmla="*/ 91 h 91"/>
                <a:gd name="T26" fmla="*/ 0 w 97"/>
                <a:gd name="T27" fmla="*/ 82 h 9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7"/>
                <a:gd name="T43" fmla="*/ 0 h 91"/>
                <a:gd name="T44" fmla="*/ 97 w 97"/>
                <a:gd name="T45" fmla="*/ 91 h 9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7" h="91">
                  <a:moveTo>
                    <a:pt x="0" y="82"/>
                  </a:moveTo>
                  <a:lnTo>
                    <a:pt x="11" y="68"/>
                  </a:lnTo>
                  <a:lnTo>
                    <a:pt x="31" y="49"/>
                  </a:lnTo>
                  <a:lnTo>
                    <a:pt x="40" y="37"/>
                  </a:lnTo>
                  <a:lnTo>
                    <a:pt x="45" y="17"/>
                  </a:lnTo>
                  <a:lnTo>
                    <a:pt x="60" y="0"/>
                  </a:lnTo>
                  <a:lnTo>
                    <a:pt x="71" y="9"/>
                  </a:lnTo>
                  <a:lnTo>
                    <a:pt x="97" y="1"/>
                  </a:lnTo>
                  <a:lnTo>
                    <a:pt x="74" y="24"/>
                  </a:lnTo>
                  <a:lnTo>
                    <a:pt x="60" y="22"/>
                  </a:lnTo>
                  <a:lnTo>
                    <a:pt x="32" y="71"/>
                  </a:lnTo>
                  <a:lnTo>
                    <a:pt x="23" y="77"/>
                  </a:lnTo>
                  <a:lnTo>
                    <a:pt x="21" y="91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11" name="Freeform 23"/>
            <p:cNvSpPr>
              <a:spLocks/>
            </p:cNvSpPr>
            <p:nvPr/>
          </p:nvSpPr>
          <p:spPr bwMode="auto">
            <a:xfrm>
              <a:off x="2563" y="1663"/>
              <a:ext cx="97" cy="91"/>
            </a:xfrm>
            <a:custGeom>
              <a:avLst/>
              <a:gdLst>
                <a:gd name="T0" fmla="*/ 0 w 97"/>
                <a:gd name="T1" fmla="*/ 82 h 91"/>
                <a:gd name="T2" fmla="*/ 11 w 97"/>
                <a:gd name="T3" fmla="*/ 68 h 91"/>
                <a:gd name="T4" fmla="*/ 31 w 97"/>
                <a:gd name="T5" fmla="*/ 49 h 91"/>
                <a:gd name="T6" fmla="*/ 40 w 97"/>
                <a:gd name="T7" fmla="*/ 37 h 91"/>
                <a:gd name="T8" fmla="*/ 45 w 97"/>
                <a:gd name="T9" fmla="*/ 17 h 91"/>
                <a:gd name="T10" fmla="*/ 60 w 97"/>
                <a:gd name="T11" fmla="*/ 0 h 91"/>
                <a:gd name="T12" fmla="*/ 71 w 97"/>
                <a:gd name="T13" fmla="*/ 9 h 91"/>
                <a:gd name="T14" fmla="*/ 97 w 97"/>
                <a:gd name="T15" fmla="*/ 1 h 91"/>
                <a:gd name="T16" fmla="*/ 74 w 97"/>
                <a:gd name="T17" fmla="*/ 24 h 91"/>
                <a:gd name="T18" fmla="*/ 60 w 97"/>
                <a:gd name="T19" fmla="*/ 22 h 91"/>
                <a:gd name="T20" fmla="*/ 32 w 97"/>
                <a:gd name="T21" fmla="*/ 71 h 91"/>
                <a:gd name="T22" fmla="*/ 23 w 97"/>
                <a:gd name="T23" fmla="*/ 77 h 91"/>
                <a:gd name="T24" fmla="*/ 21 w 97"/>
                <a:gd name="T25" fmla="*/ 91 h 91"/>
                <a:gd name="T26" fmla="*/ 0 w 97"/>
                <a:gd name="T27" fmla="*/ 82 h 9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7"/>
                <a:gd name="T43" fmla="*/ 0 h 91"/>
                <a:gd name="T44" fmla="*/ 97 w 97"/>
                <a:gd name="T45" fmla="*/ 91 h 9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7" h="91">
                  <a:moveTo>
                    <a:pt x="0" y="82"/>
                  </a:moveTo>
                  <a:lnTo>
                    <a:pt x="11" y="68"/>
                  </a:lnTo>
                  <a:lnTo>
                    <a:pt x="31" y="49"/>
                  </a:lnTo>
                  <a:lnTo>
                    <a:pt x="40" y="37"/>
                  </a:lnTo>
                  <a:lnTo>
                    <a:pt x="45" y="17"/>
                  </a:lnTo>
                  <a:lnTo>
                    <a:pt x="60" y="0"/>
                  </a:lnTo>
                  <a:lnTo>
                    <a:pt x="71" y="9"/>
                  </a:lnTo>
                  <a:lnTo>
                    <a:pt x="97" y="1"/>
                  </a:lnTo>
                  <a:lnTo>
                    <a:pt x="74" y="24"/>
                  </a:lnTo>
                  <a:lnTo>
                    <a:pt x="60" y="22"/>
                  </a:lnTo>
                  <a:lnTo>
                    <a:pt x="32" y="71"/>
                  </a:lnTo>
                  <a:lnTo>
                    <a:pt x="23" y="77"/>
                  </a:lnTo>
                  <a:lnTo>
                    <a:pt x="21" y="91"/>
                  </a:lnTo>
                  <a:lnTo>
                    <a:pt x="0" y="82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" name="Group 24"/>
          <p:cNvGrpSpPr>
            <a:grpSpLocks/>
          </p:cNvGrpSpPr>
          <p:nvPr/>
        </p:nvGrpSpPr>
        <p:grpSpPr bwMode="auto">
          <a:xfrm>
            <a:off x="4339004" y="2252663"/>
            <a:ext cx="215411" cy="215900"/>
            <a:chOff x="2673" y="1528"/>
            <a:chExt cx="147" cy="136"/>
          </a:xfrm>
        </p:grpSpPr>
        <p:sp>
          <p:nvSpPr>
            <p:cNvPr id="11808" name="Freeform 25"/>
            <p:cNvSpPr>
              <a:spLocks/>
            </p:cNvSpPr>
            <p:nvPr/>
          </p:nvSpPr>
          <p:spPr bwMode="auto">
            <a:xfrm>
              <a:off x="2673" y="1528"/>
              <a:ext cx="147" cy="136"/>
            </a:xfrm>
            <a:custGeom>
              <a:avLst/>
              <a:gdLst>
                <a:gd name="T0" fmla="*/ 0 w 147"/>
                <a:gd name="T1" fmla="*/ 134 h 136"/>
                <a:gd name="T2" fmla="*/ 11 w 147"/>
                <a:gd name="T3" fmla="*/ 112 h 136"/>
                <a:gd name="T4" fmla="*/ 20 w 147"/>
                <a:gd name="T5" fmla="*/ 112 h 136"/>
                <a:gd name="T6" fmla="*/ 28 w 147"/>
                <a:gd name="T7" fmla="*/ 106 h 136"/>
                <a:gd name="T8" fmla="*/ 16 w 147"/>
                <a:gd name="T9" fmla="*/ 94 h 136"/>
                <a:gd name="T10" fmla="*/ 28 w 147"/>
                <a:gd name="T11" fmla="*/ 92 h 136"/>
                <a:gd name="T12" fmla="*/ 39 w 147"/>
                <a:gd name="T13" fmla="*/ 74 h 136"/>
                <a:gd name="T14" fmla="*/ 46 w 147"/>
                <a:gd name="T15" fmla="*/ 59 h 136"/>
                <a:gd name="T16" fmla="*/ 57 w 147"/>
                <a:gd name="T17" fmla="*/ 61 h 136"/>
                <a:gd name="T18" fmla="*/ 69 w 147"/>
                <a:gd name="T19" fmla="*/ 45 h 136"/>
                <a:gd name="T20" fmla="*/ 67 w 147"/>
                <a:gd name="T21" fmla="*/ 25 h 136"/>
                <a:gd name="T22" fmla="*/ 76 w 147"/>
                <a:gd name="T23" fmla="*/ 23 h 136"/>
                <a:gd name="T24" fmla="*/ 81 w 147"/>
                <a:gd name="T25" fmla="*/ 38 h 136"/>
                <a:gd name="T26" fmla="*/ 91 w 147"/>
                <a:gd name="T27" fmla="*/ 40 h 136"/>
                <a:gd name="T28" fmla="*/ 111 w 147"/>
                <a:gd name="T29" fmla="*/ 28 h 136"/>
                <a:gd name="T30" fmla="*/ 114 w 147"/>
                <a:gd name="T31" fmla="*/ 15 h 136"/>
                <a:gd name="T32" fmla="*/ 124 w 147"/>
                <a:gd name="T33" fmla="*/ 8 h 136"/>
                <a:gd name="T34" fmla="*/ 135 w 147"/>
                <a:gd name="T35" fmla="*/ 0 h 136"/>
                <a:gd name="T36" fmla="*/ 146 w 147"/>
                <a:gd name="T37" fmla="*/ 3 h 136"/>
                <a:gd name="T38" fmla="*/ 137 w 147"/>
                <a:gd name="T39" fmla="*/ 12 h 136"/>
                <a:gd name="T40" fmla="*/ 147 w 147"/>
                <a:gd name="T41" fmla="*/ 20 h 136"/>
                <a:gd name="T42" fmla="*/ 132 w 147"/>
                <a:gd name="T43" fmla="*/ 25 h 136"/>
                <a:gd name="T44" fmla="*/ 111 w 147"/>
                <a:gd name="T45" fmla="*/ 36 h 136"/>
                <a:gd name="T46" fmla="*/ 94 w 147"/>
                <a:gd name="T47" fmla="*/ 51 h 136"/>
                <a:gd name="T48" fmla="*/ 81 w 147"/>
                <a:gd name="T49" fmla="*/ 76 h 136"/>
                <a:gd name="T50" fmla="*/ 65 w 147"/>
                <a:gd name="T51" fmla="*/ 74 h 136"/>
                <a:gd name="T52" fmla="*/ 54 w 147"/>
                <a:gd name="T53" fmla="*/ 76 h 136"/>
                <a:gd name="T54" fmla="*/ 55 w 147"/>
                <a:gd name="T55" fmla="*/ 83 h 136"/>
                <a:gd name="T56" fmla="*/ 42 w 147"/>
                <a:gd name="T57" fmla="*/ 98 h 136"/>
                <a:gd name="T58" fmla="*/ 34 w 147"/>
                <a:gd name="T59" fmla="*/ 112 h 136"/>
                <a:gd name="T60" fmla="*/ 8 w 147"/>
                <a:gd name="T61" fmla="*/ 136 h 136"/>
                <a:gd name="T62" fmla="*/ 0 w 147"/>
                <a:gd name="T63" fmla="*/ 134 h 1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47"/>
                <a:gd name="T97" fmla="*/ 0 h 136"/>
                <a:gd name="T98" fmla="*/ 147 w 147"/>
                <a:gd name="T99" fmla="*/ 136 h 1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47" h="136">
                  <a:moveTo>
                    <a:pt x="0" y="134"/>
                  </a:moveTo>
                  <a:lnTo>
                    <a:pt x="11" y="112"/>
                  </a:lnTo>
                  <a:lnTo>
                    <a:pt x="20" y="112"/>
                  </a:lnTo>
                  <a:lnTo>
                    <a:pt x="28" y="106"/>
                  </a:lnTo>
                  <a:lnTo>
                    <a:pt x="16" y="94"/>
                  </a:lnTo>
                  <a:lnTo>
                    <a:pt x="28" y="92"/>
                  </a:lnTo>
                  <a:lnTo>
                    <a:pt x="39" y="74"/>
                  </a:lnTo>
                  <a:lnTo>
                    <a:pt x="46" y="59"/>
                  </a:lnTo>
                  <a:lnTo>
                    <a:pt x="57" y="61"/>
                  </a:lnTo>
                  <a:lnTo>
                    <a:pt x="69" y="45"/>
                  </a:lnTo>
                  <a:lnTo>
                    <a:pt x="67" y="25"/>
                  </a:lnTo>
                  <a:lnTo>
                    <a:pt x="76" y="23"/>
                  </a:lnTo>
                  <a:lnTo>
                    <a:pt x="81" y="38"/>
                  </a:lnTo>
                  <a:lnTo>
                    <a:pt x="91" y="40"/>
                  </a:lnTo>
                  <a:lnTo>
                    <a:pt x="111" y="28"/>
                  </a:lnTo>
                  <a:lnTo>
                    <a:pt x="114" y="15"/>
                  </a:lnTo>
                  <a:lnTo>
                    <a:pt x="124" y="8"/>
                  </a:lnTo>
                  <a:lnTo>
                    <a:pt x="135" y="0"/>
                  </a:lnTo>
                  <a:lnTo>
                    <a:pt x="146" y="3"/>
                  </a:lnTo>
                  <a:lnTo>
                    <a:pt x="137" y="12"/>
                  </a:lnTo>
                  <a:lnTo>
                    <a:pt x="147" y="20"/>
                  </a:lnTo>
                  <a:lnTo>
                    <a:pt x="132" y="25"/>
                  </a:lnTo>
                  <a:lnTo>
                    <a:pt x="111" y="36"/>
                  </a:lnTo>
                  <a:lnTo>
                    <a:pt x="94" y="51"/>
                  </a:lnTo>
                  <a:lnTo>
                    <a:pt x="81" y="76"/>
                  </a:lnTo>
                  <a:lnTo>
                    <a:pt x="65" y="74"/>
                  </a:lnTo>
                  <a:lnTo>
                    <a:pt x="54" y="76"/>
                  </a:lnTo>
                  <a:lnTo>
                    <a:pt x="55" y="83"/>
                  </a:lnTo>
                  <a:lnTo>
                    <a:pt x="42" y="98"/>
                  </a:lnTo>
                  <a:lnTo>
                    <a:pt x="34" y="112"/>
                  </a:lnTo>
                  <a:lnTo>
                    <a:pt x="8" y="136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09" name="Freeform 26"/>
            <p:cNvSpPr>
              <a:spLocks/>
            </p:cNvSpPr>
            <p:nvPr/>
          </p:nvSpPr>
          <p:spPr bwMode="auto">
            <a:xfrm>
              <a:off x="2673" y="1528"/>
              <a:ext cx="147" cy="136"/>
            </a:xfrm>
            <a:custGeom>
              <a:avLst/>
              <a:gdLst>
                <a:gd name="T0" fmla="*/ 0 w 147"/>
                <a:gd name="T1" fmla="*/ 134 h 136"/>
                <a:gd name="T2" fmla="*/ 11 w 147"/>
                <a:gd name="T3" fmla="*/ 112 h 136"/>
                <a:gd name="T4" fmla="*/ 20 w 147"/>
                <a:gd name="T5" fmla="*/ 112 h 136"/>
                <a:gd name="T6" fmla="*/ 28 w 147"/>
                <a:gd name="T7" fmla="*/ 106 h 136"/>
                <a:gd name="T8" fmla="*/ 16 w 147"/>
                <a:gd name="T9" fmla="*/ 94 h 136"/>
                <a:gd name="T10" fmla="*/ 28 w 147"/>
                <a:gd name="T11" fmla="*/ 92 h 136"/>
                <a:gd name="T12" fmla="*/ 39 w 147"/>
                <a:gd name="T13" fmla="*/ 74 h 136"/>
                <a:gd name="T14" fmla="*/ 46 w 147"/>
                <a:gd name="T15" fmla="*/ 59 h 136"/>
                <a:gd name="T16" fmla="*/ 57 w 147"/>
                <a:gd name="T17" fmla="*/ 61 h 136"/>
                <a:gd name="T18" fmla="*/ 69 w 147"/>
                <a:gd name="T19" fmla="*/ 45 h 136"/>
                <a:gd name="T20" fmla="*/ 67 w 147"/>
                <a:gd name="T21" fmla="*/ 25 h 136"/>
                <a:gd name="T22" fmla="*/ 76 w 147"/>
                <a:gd name="T23" fmla="*/ 23 h 136"/>
                <a:gd name="T24" fmla="*/ 81 w 147"/>
                <a:gd name="T25" fmla="*/ 38 h 136"/>
                <a:gd name="T26" fmla="*/ 91 w 147"/>
                <a:gd name="T27" fmla="*/ 40 h 136"/>
                <a:gd name="T28" fmla="*/ 111 w 147"/>
                <a:gd name="T29" fmla="*/ 28 h 136"/>
                <a:gd name="T30" fmla="*/ 114 w 147"/>
                <a:gd name="T31" fmla="*/ 15 h 136"/>
                <a:gd name="T32" fmla="*/ 124 w 147"/>
                <a:gd name="T33" fmla="*/ 8 h 136"/>
                <a:gd name="T34" fmla="*/ 135 w 147"/>
                <a:gd name="T35" fmla="*/ 0 h 136"/>
                <a:gd name="T36" fmla="*/ 146 w 147"/>
                <a:gd name="T37" fmla="*/ 3 h 136"/>
                <a:gd name="T38" fmla="*/ 137 w 147"/>
                <a:gd name="T39" fmla="*/ 12 h 136"/>
                <a:gd name="T40" fmla="*/ 147 w 147"/>
                <a:gd name="T41" fmla="*/ 20 h 136"/>
                <a:gd name="T42" fmla="*/ 132 w 147"/>
                <a:gd name="T43" fmla="*/ 25 h 136"/>
                <a:gd name="T44" fmla="*/ 111 w 147"/>
                <a:gd name="T45" fmla="*/ 36 h 136"/>
                <a:gd name="T46" fmla="*/ 94 w 147"/>
                <a:gd name="T47" fmla="*/ 51 h 136"/>
                <a:gd name="T48" fmla="*/ 81 w 147"/>
                <a:gd name="T49" fmla="*/ 76 h 136"/>
                <a:gd name="T50" fmla="*/ 65 w 147"/>
                <a:gd name="T51" fmla="*/ 74 h 136"/>
                <a:gd name="T52" fmla="*/ 54 w 147"/>
                <a:gd name="T53" fmla="*/ 76 h 136"/>
                <a:gd name="T54" fmla="*/ 55 w 147"/>
                <a:gd name="T55" fmla="*/ 83 h 136"/>
                <a:gd name="T56" fmla="*/ 42 w 147"/>
                <a:gd name="T57" fmla="*/ 98 h 136"/>
                <a:gd name="T58" fmla="*/ 34 w 147"/>
                <a:gd name="T59" fmla="*/ 112 h 136"/>
                <a:gd name="T60" fmla="*/ 8 w 147"/>
                <a:gd name="T61" fmla="*/ 136 h 136"/>
                <a:gd name="T62" fmla="*/ 0 w 147"/>
                <a:gd name="T63" fmla="*/ 134 h 1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47"/>
                <a:gd name="T97" fmla="*/ 0 h 136"/>
                <a:gd name="T98" fmla="*/ 147 w 147"/>
                <a:gd name="T99" fmla="*/ 136 h 1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47" h="136">
                  <a:moveTo>
                    <a:pt x="0" y="134"/>
                  </a:moveTo>
                  <a:lnTo>
                    <a:pt x="11" y="112"/>
                  </a:lnTo>
                  <a:lnTo>
                    <a:pt x="20" y="112"/>
                  </a:lnTo>
                  <a:lnTo>
                    <a:pt x="28" y="106"/>
                  </a:lnTo>
                  <a:lnTo>
                    <a:pt x="16" y="94"/>
                  </a:lnTo>
                  <a:lnTo>
                    <a:pt x="28" y="92"/>
                  </a:lnTo>
                  <a:lnTo>
                    <a:pt x="39" y="74"/>
                  </a:lnTo>
                  <a:lnTo>
                    <a:pt x="46" y="59"/>
                  </a:lnTo>
                  <a:lnTo>
                    <a:pt x="57" y="61"/>
                  </a:lnTo>
                  <a:lnTo>
                    <a:pt x="69" y="45"/>
                  </a:lnTo>
                  <a:lnTo>
                    <a:pt x="67" y="25"/>
                  </a:lnTo>
                  <a:lnTo>
                    <a:pt x="76" y="23"/>
                  </a:lnTo>
                  <a:lnTo>
                    <a:pt x="81" y="38"/>
                  </a:lnTo>
                  <a:lnTo>
                    <a:pt x="91" y="40"/>
                  </a:lnTo>
                  <a:lnTo>
                    <a:pt x="111" y="28"/>
                  </a:lnTo>
                  <a:lnTo>
                    <a:pt x="114" y="15"/>
                  </a:lnTo>
                  <a:lnTo>
                    <a:pt x="124" y="8"/>
                  </a:lnTo>
                  <a:lnTo>
                    <a:pt x="135" y="0"/>
                  </a:lnTo>
                  <a:lnTo>
                    <a:pt x="146" y="3"/>
                  </a:lnTo>
                  <a:lnTo>
                    <a:pt x="137" y="12"/>
                  </a:lnTo>
                  <a:lnTo>
                    <a:pt x="147" y="20"/>
                  </a:lnTo>
                  <a:lnTo>
                    <a:pt x="132" y="25"/>
                  </a:lnTo>
                  <a:lnTo>
                    <a:pt x="111" y="36"/>
                  </a:lnTo>
                  <a:lnTo>
                    <a:pt x="94" y="51"/>
                  </a:lnTo>
                  <a:lnTo>
                    <a:pt x="81" y="76"/>
                  </a:lnTo>
                  <a:lnTo>
                    <a:pt x="65" y="74"/>
                  </a:lnTo>
                  <a:lnTo>
                    <a:pt x="54" y="76"/>
                  </a:lnTo>
                  <a:lnTo>
                    <a:pt x="55" y="83"/>
                  </a:lnTo>
                  <a:lnTo>
                    <a:pt x="42" y="98"/>
                  </a:lnTo>
                  <a:lnTo>
                    <a:pt x="34" y="112"/>
                  </a:lnTo>
                  <a:lnTo>
                    <a:pt x="8" y="136"/>
                  </a:lnTo>
                  <a:lnTo>
                    <a:pt x="0" y="134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4613031" y="2109788"/>
            <a:ext cx="99646" cy="125412"/>
            <a:chOff x="2860" y="1438"/>
            <a:chExt cx="68" cy="79"/>
          </a:xfrm>
        </p:grpSpPr>
        <p:sp>
          <p:nvSpPr>
            <p:cNvPr id="11806" name="Freeform 28"/>
            <p:cNvSpPr>
              <a:spLocks/>
            </p:cNvSpPr>
            <p:nvPr/>
          </p:nvSpPr>
          <p:spPr bwMode="auto">
            <a:xfrm>
              <a:off x="2860" y="1438"/>
              <a:ext cx="68" cy="79"/>
            </a:xfrm>
            <a:custGeom>
              <a:avLst/>
              <a:gdLst>
                <a:gd name="T0" fmla="*/ 2 w 68"/>
                <a:gd name="T1" fmla="*/ 79 h 79"/>
                <a:gd name="T2" fmla="*/ 0 w 68"/>
                <a:gd name="T3" fmla="*/ 65 h 79"/>
                <a:gd name="T4" fmla="*/ 13 w 68"/>
                <a:gd name="T5" fmla="*/ 42 h 79"/>
                <a:gd name="T6" fmla="*/ 36 w 68"/>
                <a:gd name="T7" fmla="*/ 24 h 79"/>
                <a:gd name="T8" fmla="*/ 52 w 68"/>
                <a:gd name="T9" fmla="*/ 0 h 79"/>
                <a:gd name="T10" fmla="*/ 68 w 68"/>
                <a:gd name="T11" fmla="*/ 1 h 79"/>
                <a:gd name="T12" fmla="*/ 60 w 68"/>
                <a:gd name="T13" fmla="*/ 13 h 79"/>
                <a:gd name="T14" fmla="*/ 44 w 68"/>
                <a:gd name="T15" fmla="*/ 40 h 79"/>
                <a:gd name="T16" fmla="*/ 2 w 68"/>
                <a:gd name="T17" fmla="*/ 79 h 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8"/>
                <a:gd name="T28" fmla="*/ 0 h 79"/>
                <a:gd name="T29" fmla="*/ 68 w 68"/>
                <a:gd name="T30" fmla="*/ 79 h 7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8" h="79">
                  <a:moveTo>
                    <a:pt x="2" y="79"/>
                  </a:moveTo>
                  <a:lnTo>
                    <a:pt x="0" y="65"/>
                  </a:lnTo>
                  <a:lnTo>
                    <a:pt x="13" y="42"/>
                  </a:lnTo>
                  <a:lnTo>
                    <a:pt x="36" y="24"/>
                  </a:lnTo>
                  <a:lnTo>
                    <a:pt x="52" y="0"/>
                  </a:lnTo>
                  <a:lnTo>
                    <a:pt x="68" y="1"/>
                  </a:lnTo>
                  <a:lnTo>
                    <a:pt x="60" y="13"/>
                  </a:lnTo>
                  <a:lnTo>
                    <a:pt x="44" y="40"/>
                  </a:lnTo>
                  <a:lnTo>
                    <a:pt x="2" y="79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07" name="Freeform 29"/>
            <p:cNvSpPr>
              <a:spLocks/>
            </p:cNvSpPr>
            <p:nvPr/>
          </p:nvSpPr>
          <p:spPr bwMode="auto">
            <a:xfrm>
              <a:off x="2860" y="1438"/>
              <a:ext cx="68" cy="79"/>
            </a:xfrm>
            <a:custGeom>
              <a:avLst/>
              <a:gdLst>
                <a:gd name="T0" fmla="*/ 2 w 68"/>
                <a:gd name="T1" fmla="*/ 79 h 79"/>
                <a:gd name="T2" fmla="*/ 0 w 68"/>
                <a:gd name="T3" fmla="*/ 65 h 79"/>
                <a:gd name="T4" fmla="*/ 13 w 68"/>
                <a:gd name="T5" fmla="*/ 42 h 79"/>
                <a:gd name="T6" fmla="*/ 36 w 68"/>
                <a:gd name="T7" fmla="*/ 24 h 79"/>
                <a:gd name="T8" fmla="*/ 52 w 68"/>
                <a:gd name="T9" fmla="*/ 0 h 79"/>
                <a:gd name="T10" fmla="*/ 68 w 68"/>
                <a:gd name="T11" fmla="*/ 1 h 79"/>
                <a:gd name="T12" fmla="*/ 60 w 68"/>
                <a:gd name="T13" fmla="*/ 13 h 79"/>
                <a:gd name="T14" fmla="*/ 44 w 68"/>
                <a:gd name="T15" fmla="*/ 40 h 79"/>
                <a:gd name="T16" fmla="*/ 2 w 68"/>
                <a:gd name="T17" fmla="*/ 79 h 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8"/>
                <a:gd name="T28" fmla="*/ 0 h 79"/>
                <a:gd name="T29" fmla="*/ 68 w 68"/>
                <a:gd name="T30" fmla="*/ 79 h 7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8" h="79">
                  <a:moveTo>
                    <a:pt x="2" y="79"/>
                  </a:moveTo>
                  <a:lnTo>
                    <a:pt x="0" y="65"/>
                  </a:lnTo>
                  <a:lnTo>
                    <a:pt x="13" y="42"/>
                  </a:lnTo>
                  <a:lnTo>
                    <a:pt x="36" y="24"/>
                  </a:lnTo>
                  <a:lnTo>
                    <a:pt x="52" y="0"/>
                  </a:lnTo>
                  <a:lnTo>
                    <a:pt x="68" y="1"/>
                  </a:lnTo>
                  <a:lnTo>
                    <a:pt x="60" y="13"/>
                  </a:lnTo>
                  <a:lnTo>
                    <a:pt x="44" y="40"/>
                  </a:lnTo>
                  <a:lnTo>
                    <a:pt x="2" y="79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" name="Group 30"/>
          <p:cNvGrpSpPr>
            <a:grpSpLocks/>
          </p:cNvGrpSpPr>
          <p:nvPr/>
        </p:nvGrpSpPr>
        <p:grpSpPr bwMode="auto">
          <a:xfrm>
            <a:off x="4324351" y="2560639"/>
            <a:ext cx="43962" cy="34925"/>
            <a:chOff x="2663" y="1722"/>
            <a:chExt cx="30" cy="22"/>
          </a:xfrm>
        </p:grpSpPr>
        <p:sp>
          <p:nvSpPr>
            <p:cNvPr id="11804" name="Freeform 31"/>
            <p:cNvSpPr>
              <a:spLocks/>
            </p:cNvSpPr>
            <p:nvPr/>
          </p:nvSpPr>
          <p:spPr bwMode="auto">
            <a:xfrm>
              <a:off x="2663" y="1722"/>
              <a:ext cx="30" cy="22"/>
            </a:xfrm>
            <a:custGeom>
              <a:avLst/>
              <a:gdLst>
                <a:gd name="T0" fmla="*/ 0 w 30"/>
                <a:gd name="T1" fmla="*/ 16 h 22"/>
                <a:gd name="T2" fmla="*/ 4 w 30"/>
                <a:gd name="T3" fmla="*/ 4 h 22"/>
                <a:gd name="T4" fmla="*/ 12 w 30"/>
                <a:gd name="T5" fmla="*/ 9 h 22"/>
                <a:gd name="T6" fmla="*/ 17 w 30"/>
                <a:gd name="T7" fmla="*/ 0 h 22"/>
                <a:gd name="T8" fmla="*/ 30 w 30"/>
                <a:gd name="T9" fmla="*/ 11 h 22"/>
                <a:gd name="T10" fmla="*/ 17 w 30"/>
                <a:gd name="T11" fmla="*/ 16 h 22"/>
                <a:gd name="T12" fmla="*/ 7 w 30"/>
                <a:gd name="T13" fmla="*/ 22 h 22"/>
                <a:gd name="T14" fmla="*/ 0 w 30"/>
                <a:gd name="T15" fmla="*/ 16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"/>
                <a:gd name="T25" fmla="*/ 0 h 22"/>
                <a:gd name="T26" fmla="*/ 30 w 30"/>
                <a:gd name="T27" fmla="*/ 22 h 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" h="22">
                  <a:moveTo>
                    <a:pt x="0" y="16"/>
                  </a:moveTo>
                  <a:lnTo>
                    <a:pt x="4" y="4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30" y="11"/>
                  </a:lnTo>
                  <a:lnTo>
                    <a:pt x="17" y="16"/>
                  </a:lnTo>
                  <a:lnTo>
                    <a:pt x="7" y="2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05" name="Freeform 32"/>
            <p:cNvSpPr>
              <a:spLocks/>
            </p:cNvSpPr>
            <p:nvPr/>
          </p:nvSpPr>
          <p:spPr bwMode="auto">
            <a:xfrm>
              <a:off x="2663" y="1722"/>
              <a:ext cx="30" cy="22"/>
            </a:xfrm>
            <a:custGeom>
              <a:avLst/>
              <a:gdLst>
                <a:gd name="T0" fmla="*/ 0 w 30"/>
                <a:gd name="T1" fmla="*/ 16 h 22"/>
                <a:gd name="T2" fmla="*/ 4 w 30"/>
                <a:gd name="T3" fmla="*/ 4 h 22"/>
                <a:gd name="T4" fmla="*/ 12 w 30"/>
                <a:gd name="T5" fmla="*/ 9 h 22"/>
                <a:gd name="T6" fmla="*/ 17 w 30"/>
                <a:gd name="T7" fmla="*/ 0 h 22"/>
                <a:gd name="T8" fmla="*/ 30 w 30"/>
                <a:gd name="T9" fmla="*/ 11 h 22"/>
                <a:gd name="T10" fmla="*/ 17 w 30"/>
                <a:gd name="T11" fmla="*/ 16 h 22"/>
                <a:gd name="T12" fmla="*/ 7 w 30"/>
                <a:gd name="T13" fmla="*/ 22 h 22"/>
                <a:gd name="T14" fmla="*/ 0 w 30"/>
                <a:gd name="T15" fmla="*/ 16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"/>
                <a:gd name="T25" fmla="*/ 0 h 22"/>
                <a:gd name="T26" fmla="*/ 30 w 30"/>
                <a:gd name="T27" fmla="*/ 22 h 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" h="22">
                  <a:moveTo>
                    <a:pt x="0" y="16"/>
                  </a:moveTo>
                  <a:lnTo>
                    <a:pt x="4" y="4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30" y="11"/>
                  </a:lnTo>
                  <a:lnTo>
                    <a:pt x="17" y="16"/>
                  </a:lnTo>
                  <a:lnTo>
                    <a:pt x="7" y="22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" name="Group 33"/>
          <p:cNvGrpSpPr>
            <a:grpSpLocks/>
          </p:cNvGrpSpPr>
          <p:nvPr/>
        </p:nvGrpSpPr>
        <p:grpSpPr bwMode="auto">
          <a:xfrm>
            <a:off x="4289182" y="2601914"/>
            <a:ext cx="24911" cy="22225"/>
            <a:chOff x="2639" y="1748"/>
            <a:chExt cx="17" cy="14"/>
          </a:xfrm>
        </p:grpSpPr>
        <p:sp>
          <p:nvSpPr>
            <p:cNvPr id="11802" name="Freeform 34"/>
            <p:cNvSpPr>
              <a:spLocks/>
            </p:cNvSpPr>
            <p:nvPr/>
          </p:nvSpPr>
          <p:spPr bwMode="auto">
            <a:xfrm>
              <a:off x="2639" y="1748"/>
              <a:ext cx="17" cy="14"/>
            </a:xfrm>
            <a:custGeom>
              <a:avLst/>
              <a:gdLst>
                <a:gd name="T0" fmla="*/ 0 w 150"/>
                <a:gd name="T1" fmla="*/ 0 h 125"/>
                <a:gd name="T2" fmla="*/ 0 w 150"/>
                <a:gd name="T3" fmla="*/ 0 h 125"/>
                <a:gd name="T4" fmla="*/ 0 w 150"/>
                <a:gd name="T5" fmla="*/ 0 h 125"/>
                <a:gd name="T6" fmla="*/ 0 w 150"/>
                <a:gd name="T7" fmla="*/ 0 h 125"/>
                <a:gd name="T8" fmla="*/ 0 w 150"/>
                <a:gd name="T9" fmla="*/ 0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0"/>
                <a:gd name="T16" fmla="*/ 0 h 125"/>
                <a:gd name="T17" fmla="*/ 150 w 150"/>
                <a:gd name="T18" fmla="*/ 125 h 1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0" h="125">
                  <a:moveTo>
                    <a:pt x="40" y="8"/>
                  </a:moveTo>
                  <a:cubicBezTo>
                    <a:pt x="72" y="15"/>
                    <a:pt x="119" y="0"/>
                    <a:pt x="135" y="23"/>
                  </a:cubicBezTo>
                  <a:cubicBezTo>
                    <a:pt x="150" y="45"/>
                    <a:pt x="143" y="96"/>
                    <a:pt x="119" y="111"/>
                  </a:cubicBezTo>
                  <a:cubicBezTo>
                    <a:pt x="87" y="125"/>
                    <a:pt x="40" y="125"/>
                    <a:pt x="16" y="96"/>
                  </a:cubicBezTo>
                  <a:cubicBezTo>
                    <a:pt x="0" y="74"/>
                    <a:pt x="32" y="37"/>
                    <a:pt x="40" y="8"/>
                  </a:cubicBezTo>
                </a:path>
              </a:pathLst>
            </a:custGeom>
            <a:solidFill>
              <a:srgbClr val="99CC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03" name="Freeform 35"/>
            <p:cNvSpPr>
              <a:spLocks/>
            </p:cNvSpPr>
            <p:nvPr/>
          </p:nvSpPr>
          <p:spPr bwMode="auto">
            <a:xfrm>
              <a:off x="2639" y="1748"/>
              <a:ext cx="17" cy="14"/>
            </a:xfrm>
            <a:custGeom>
              <a:avLst/>
              <a:gdLst>
                <a:gd name="T0" fmla="*/ 4 w 17"/>
                <a:gd name="T1" fmla="*/ 1 h 14"/>
                <a:gd name="T2" fmla="*/ 15 w 17"/>
                <a:gd name="T3" fmla="*/ 3 h 14"/>
                <a:gd name="T4" fmla="*/ 13 w 17"/>
                <a:gd name="T5" fmla="*/ 13 h 14"/>
                <a:gd name="T6" fmla="*/ 2 w 17"/>
                <a:gd name="T7" fmla="*/ 11 h 14"/>
                <a:gd name="T8" fmla="*/ 4 w 17"/>
                <a:gd name="T9" fmla="*/ 1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4"/>
                <a:gd name="T17" fmla="*/ 17 w 1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4">
                  <a:moveTo>
                    <a:pt x="4" y="1"/>
                  </a:moveTo>
                  <a:cubicBezTo>
                    <a:pt x="8" y="2"/>
                    <a:pt x="13" y="0"/>
                    <a:pt x="15" y="3"/>
                  </a:cubicBezTo>
                  <a:cubicBezTo>
                    <a:pt x="17" y="5"/>
                    <a:pt x="16" y="11"/>
                    <a:pt x="13" y="13"/>
                  </a:cubicBezTo>
                  <a:cubicBezTo>
                    <a:pt x="10" y="14"/>
                    <a:pt x="4" y="14"/>
                    <a:pt x="2" y="11"/>
                  </a:cubicBezTo>
                  <a:cubicBezTo>
                    <a:pt x="0" y="8"/>
                    <a:pt x="3" y="4"/>
                    <a:pt x="4" y="1"/>
                  </a:cubicBezTo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" name="Group 36"/>
          <p:cNvGrpSpPr>
            <a:grpSpLocks/>
          </p:cNvGrpSpPr>
          <p:nvPr/>
        </p:nvGrpSpPr>
        <p:grpSpPr bwMode="auto">
          <a:xfrm>
            <a:off x="4248151" y="2617788"/>
            <a:ext cx="42496" cy="44450"/>
            <a:chOff x="2611" y="1758"/>
            <a:chExt cx="29" cy="28"/>
          </a:xfrm>
        </p:grpSpPr>
        <p:sp>
          <p:nvSpPr>
            <p:cNvPr id="11800" name="Freeform 37"/>
            <p:cNvSpPr>
              <a:spLocks/>
            </p:cNvSpPr>
            <p:nvPr/>
          </p:nvSpPr>
          <p:spPr bwMode="auto">
            <a:xfrm>
              <a:off x="2611" y="1758"/>
              <a:ext cx="29" cy="28"/>
            </a:xfrm>
            <a:custGeom>
              <a:avLst/>
              <a:gdLst>
                <a:gd name="T0" fmla="*/ 0 w 259"/>
                <a:gd name="T1" fmla="*/ 0 h 250"/>
                <a:gd name="T2" fmla="*/ 0 w 259"/>
                <a:gd name="T3" fmla="*/ 0 h 250"/>
                <a:gd name="T4" fmla="*/ 0 w 259"/>
                <a:gd name="T5" fmla="*/ 0 h 250"/>
                <a:gd name="T6" fmla="*/ 0 w 259"/>
                <a:gd name="T7" fmla="*/ 0 h 250"/>
                <a:gd name="T8" fmla="*/ 0 w 259"/>
                <a:gd name="T9" fmla="*/ 0 h 250"/>
                <a:gd name="T10" fmla="*/ 0 w 259"/>
                <a:gd name="T11" fmla="*/ 0 h 2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9"/>
                <a:gd name="T19" fmla="*/ 0 h 250"/>
                <a:gd name="T20" fmla="*/ 259 w 259"/>
                <a:gd name="T21" fmla="*/ 250 h 2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9" h="250">
                  <a:moveTo>
                    <a:pt x="0" y="174"/>
                  </a:moveTo>
                  <a:cubicBezTo>
                    <a:pt x="54" y="136"/>
                    <a:pt x="69" y="129"/>
                    <a:pt x="137" y="114"/>
                  </a:cubicBezTo>
                  <a:cubicBezTo>
                    <a:pt x="160" y="114"/>
                    <a:pt x="206" y="0"/>
                    <a:pt x="206" y="23"/>
                  </a:cubicBezTo>
                  <a:cubicBezTo>
                    <a:pt x="221" y="15"/>
                    <a:pt x="259" y="46"/>
                    <a:pt x="251" y="83"/>
                  </a:cubicBezTo>
                  <a:cubicBezTo>
                    <a:pt x="244" y="121"/>
                    <a:pt x="175" y="235"/>
                    <a:pt x="137" y="250"/>
                  </a:cubicBezTo>
                  <a:cubicBezTo>
                    <a:pt x="107" y="212"/>
                    <a:pt x="31" y="197"/>
                    <a:pt x="0" y="174"/>
                  </a:cubicBezTo>
                </a:path>
              </a:pathLst>
            </a:custGeom>
            <a:solidFill>
              <a:srgbClr val="99CC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01" name="Freeform 38"/>
            <p:cNvSpPr>
              <a:spLocks/>
            </p:cNvSpPr>
            <p:nvPr/>
          </p:nvSpPr>
          <p:spPr bwMode="auto">
            <a:xfrm>
              <a:off x="2611" y="1758"/>
              <a:ext cx="29" cy="28"/>
            </a:xfrm>
            <a:custGeom>
              <a:avLst/>
              <a:gdLst>
                <a:gd name="T0" fmla="*/ 0 w 29"/>
                <a:gd name="T1" fmla="*/ 20 h 28"/>
                <a:gd name="T2" fmla="*/ 15 w 29"/>
                <a:gd name="T3" fmla="*/ 13 h 28"/>
                <a:gd name="T4" fmla="*/ 23 w 29"/>
                <a:gd name="T5" fmla="*/ 3 h 28"/>
                <a:gd name="T6" fmla="*/ 28 w 29"/>
                <a:gd name="T7" fmla="*/ 10 h 28"/>
                <a:gd name="T8" fmla="*/ 15 w 29"/>
                <a:gd name="T9" fmla="*/ 28 h 28"/>
                <a:gd name="T10" fmla="*/ 0 w 29"/>
                <a:gd name="T11" fmla="*/ 20 h 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28"/>
                <a:gd name="T20" fmla="*/ 29 w 29"/>
                <a:gd name="T21" fmla="*/ 28 h 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28">
                  <a:moveTo>
                    <a:pt x="0" y="20"/>
                  </a:moveTo>
                  <a:cubicBezTo>
                    <a:pt x="6" y="16"/>
                    <a:pt x="8" y="15"/>
                    <a:pt x="15" y="13"/>
                  </a:cubicBezTo>
                  <a:cubicBezTo>
                    <a:pt x="18" y="13"/>
                    <a:pt x="23" y="0"/>
                    <a:pt x="23" y="3"/>
                  </a:cubicBezTo>
                  <a:cubicBezTo>
                    <a:pt x="25" y="2"/>
                    <a:pt x="29" y="6"/>
                    <a:pt x="28" y="10"/>
                  </a:cubicBezTo>
                  <a:cubicBezTo>
                    <a:pt x="27" y="14"/>
                    <a:pt x="20" y="27"/>
                    <a:pt x="15" y="28"/>
                  </a:cubicBezTo>
                  <a:cubicBezTo>
                    <a:pt x="12" y="24"/>
                    <a:pt x="3" y="22"/>
                    <a:pt x="0" y="20"/>
                  </a:cubicBezTo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" name="Group 39"/>
          <p:cNvGrpSpPr>
            <a:grpSpLocks/>
          </p:cNvGrpSpPr>
          <p:nvPr/>
        </p:nvGrpSpPr>
        <p:grpSpPr bwMode="auto">
          <a:xfrm>
            <a:off x="3689838" y="2387600"/>
            <a:ext cx="30774" cy="38100"/>
            <a:chOff x="2230" y="1613"/>
            <a:chExt cx="21" cy="24"/>
          </a:xfrm>
        </p:grpSpPr>
        <p:sp>
          <p:nvSpPr>
            <p:cNvPr id="11798" name="Freeform 40"/>
            <p:cNvSpPr>
              <a:spLocks/>
            </p:cNvSpPr>
            <p:nvPr/>
          </p:nvSpPr>
          <p:spPr bwMode="auto">
            <a:xfrm>
              <a:off x="2230" y="1613"/>
              <a:ext cx="21" cy="24"/>
            </a:xfrm>
            <a:custGeom>
              <a:avLst/>
              <a:gdLst>
                <a:gd name="T0" fmla="*/ 8 w 21"/>
                <a:gd name="T1" fmla="*/ 0 h 24"/>
                <a:gd name="T2" fmla="*/ 0 w 21"/>
                <a:gd name="T3" fmla="*/ 5 h 24"/>
                <a:gd name="T4" fmla="*/ 2 w 21"/>
                <a:gd name="T5" fmla="*/ 16 h 24"/>
                <a:gd name="T6" fmla="*/ 8 w 21"/>
                <a:gd name="T7" fmla="*/ 24 h 24"/>
                <a:gd name="T8" fmla="*/ 21 w 21"/>
                <a:gd name="T9" fmla="*/ 13 h 24"/>
                <a:gd name="T10" fmla="*/ 8 w 21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4"/>
                <a:gd name="T20" fmla="*/ 21 w 21"/>
                <a:gd name="T21" fmla="*/ 24 h 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4">
                  <a:moveTo>
                    <a:pt x="8" y="0"/>
                  </a:moveTo>
                  <a:lnTo>
                    <a:pt x="0" y="5"/>
                  </a:lnTo>
                  <a:lnTo>
                    <a:pt x="2" y="16"/>
                  </a:lnTo>
                  <a:lnTo>
                    <a:pt x="8" y="24"/>
                  </a:lnTo>
                  <a:lnTo>
                    <a:pt x="21" y="1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99" name="Freeform 41"/>
            <p:cNvSpPr>
              <a:spLocks/>
            </p:cNvSpPr>
            <p:nvPr/>
          </p:nvSpPr>
          <p:spPr bwMode="auto">
            <a:xfrm>
              <a:off x="2230" y="1613"/>
              <a:ext cx="21" cy="24"/>
            </a:xfrm>
            <a:custGeom>
              <a:avLst/>
              <a:gdLst>
                <a:gd name="T0" fmla="*/ 8 w 21"/>
                <a:gd name="T1" fmla="*/ 0 h 24"/>
                <a:gd name="T2" fmla="*/ 0 w 21"/>
                <a:gd name="T3" fmla="*/ 5 h 24"/>
                <a:gd name="T4" fmla="*/ 2 w 21"/>
                <a:gd name="T5" fmla="*/ 16 h 24"/>
                <a:gd name="T6" fmla="*/ 8 w 21"/>
                <a:gd name="T7" fmla="*/ 24 h 24"/>
                <a:gd name="T8" fmla="*/ 21 w 21"/>
                <a:gd name="T9" fmla="*/ 13 h 24"/>
                <a:gd name="T10" fmla="*/ 8 w 21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4"/>
                <a:gd name="T20" fmla="*/ 21 w 21"/>
                <a:gd name="T21" fmla="*/ 24 h 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4">
                  <a:moveTo>
                    <a:pt x="8" y="0"/>
                  </a:moveTo>
                  <a:lnTo>
                    <a:pt x="0" y="5"/>
                  </a:lnTo>
                  <a:lnTo>
                    <a:pt x="2" y="16"/>
                  </a:lnTo>
                  <a:lnTo>
                    <a:pt x="8" y="24"/>
                  </a:lnTo>
                  <a:lnTo>
                    <a:pt x="21" y="13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" name="Group 42"/>
          <p:cNvGrpSpPr>
            <a:grpSpLocks/>
          </p:cNvGrpSpPr>
          <p:nvPr/>
        </p:nvGrpSpPr>
        <p:grpSpPr bwMode="auto">
          <a:xfrm>
            <a:off x="3648808" y="2338388"/>
            <a:ext cx="38100" cy="30162"/>
            <a:chOff x="2202" y="1582"/>
            <a:chExt cx="26" cy="19"/>
          </a:xfrm>
        </p:grpSpPr>
        <p:sp>
          <p:nvSpPr>
            <p:cNvPr id="11796" name="Freeform 43"/>
            <p:cNvSpPr>
              <a:spLocks/>
            </p:cNvSpPr>
            <p:nvPr/>
          </p:nvSpPr>
          <p:spPr bwMode="auto">
            <a:xfrm>
              <a:off x="2202" y="1582"/>
              <a:ext cx="26" cy="19"/>
            </a:xfrm>
            <a:custGeom>
              <a:avLst/>
              <a:gdLst>
                <a:gd name="T0" fmla="*/ 0 w 233"/>
                <a:gd name="T1" fmla="*/ 0 h 175"/>
                <a:gd name="T2" fmla="*/ 0 w 233"/>
                <a:gd name="T3" fmla="*/ 0 h 175"/>
                <a:gd name="T4" fmla="*/ 0 w 233"/>
                <a:gd name="T5" fmla="*/ 0 h 175"/>
                <a:gd name="T6" fmla="*/ 0 w 233"/>
                <a:gd name="T7" fmla="*/ 0 h 175"/>
                <a:gd name="T8" fmla="*/ 0 w 233"/>
                <a:gd name="T9" fmla="*/ 0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3"/>
                <a:gd name="T16" fmla="*/ 0 h 175"/>
                <a:gd name="T17" fmla="*/ 233 w 233"/>
                <a:gd name="T18" fmla="*/ 175 h 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3" h="175">
                  <a:moveTo>
                    <a:pt x="68" y="29"/>
                  </a:moveTo>
                  <a:cubicBezTo>
                    <a:pt x="120" y="36"/>
                    <a:pt x="105" y="0"/>
                    <a:pt x="158" y="7"/>
                  </a:cubicBezTo>
                  <a:cubicBezTo>
                    <a:pt x="173" y="14"/>
                    <a:pt x="233" y="138"/>
                    <a:pt x="203" y="175"/>
                  </a:cubicBezTo>
                  <a:lnTo>
                    <a:pt x="90" y="175"/>
                  </a:lnTo>
                  <a:lnTo>
                    <a:pt x="0" y="0"/>
                  </a:lnTo>
                </a:path>
              </a:pathLst>
            </a:custGeom>
            <a:solidFill>
              <a:srgbClr val="99CC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97" name="Freeform 44"/>
            <p:cNvSpPr>
              <a:spLocks/>
            </p:cNvSpPr>
            <p:nvPr/>
          </p:nvSpPr>
          <p:spPr bwMode="auto">
            <a:xfrm>
              <a:off x="2202" y="1582"/>
              <a:ext cx="26" cy="19"/>
            </a:xfrm>
            <a:custGeom>
              <a:avLst/>
              <a:gdLst>
                <a:gd name="T0" fmla="*/ 0 w 233"/>
                <a:gd name="T1" fmla="*/ 0 h 175"/>
                <a:gd name="T2" fmla="*/ 0 w 233"/>
                <a:gd name="T3" fmla="*/ 0 h 175"/>
                <a:gd name="T4" fmla="*/ 0 w 233"/>
                <a:gd name="T5" fmla="*/ 0 h 175"/>
                <a:gd name="T6" fmla="*/ 0 w 233"/>
                <a:gd name="T7" fmla="*/ 0 h 175"/>
                <a:gd name="T8" fmla="*/ 0 w 233"/>
                <a:gd name="T9" fmla="*/ 0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3"/>
                <a:gd name="T16" fmla="*/ 0 h 175"/>
                <a:gd name="T17" fmla="*/ 233 w 233"/>
                <a:gd name="T18" fmla="*/ 175 h 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3" h="175">
                  <a:moveTo>
                    <a:pt x="68" y="29"/>
                  </a:moveTo>
                  <a:cubicBezTo>
                    <a:pt x="120" y="36"/>
                    <a:pt x="105" y="0"/>
                    <a:pt x="158" y="7"/>
                  </a:cubicBezTo>
                  <a:cubicBezTo>
                    <a:pt x="173" y="14"/>
                    <a:pt x="233" y="138"/>
                    <a:pt x="203" y="175"/>
                  </a:cubicBezTo>
                  <a:lnTo>
                    <a:pt x="90" y="175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" name="Group 45"/>
          <p:cNvGrpSpPr>
            <a:grpSpLocks/>
          </p:cNvGrpSpPr>
          <p:nvPr/>
        </p:nvGrpSpPr>
        <p:grpSpPr bwMode="auto">
          <a:xfrm>
            <a:off x="3508131" y="2900364"/>
            <a:ext cx="26377" cy="39687"/>
            <a:chOff x="2106" y="1936"/>
            <a:chExt cx="18" cy="25"/>
          </a:xfrm>
        </p:grpSpPr>
        <p:sp>
          <p:nvSpPr>
            <p:cNvPr id="11794" name="Freeform 46"/>
            <p:cNvSpPr>
              <a:spLocks/>
            </p:cNvSpPr>
            <p:nvPr/>
          </p:nvSpPr>
          <p:spPr bwMode="auto">
            <a:xfrm>
              <a:off x="2106" y="1936"/>
              <a:ext cx="18" cy="25"/>
            </a:xfrm>
            <a:custGeom>
              <a:avLst/>
              <a:gdLst>
                <a:gd name="T0" fmla="*/ 0 w 18"/>
                <a:gd name="T1" fmla="*/ 0 h 25"/>
                <a:gd name="T2" fmla="*/ 17 w 18"/>
                <a:gd name="T3" fmla="*/ 5 h 25"/>
                <a:gd name="T4" fmla="*/ 18 w 18"/>
                <a:gd name="T5" fmla="*/ 17 h 25"/>
                <a:gd name="T6" fmla="*/ 8 w 18"/>
                <a:gd name="T7" fmla="*/ 25 h 25"/>
                <a:gd name="T8" fmla="*/ 0 w 18"/>
                <a:gd name="T9" fmla="*/ 20 h 25"/>
                <a:gd name="T10" fmla="*/ 0 w 18"/>
                <a:gd name="T11" fmla="*/ 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25"/>
                <a:gd name="T20" fmla="*/ 18 w 18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25">
                  <a:moveTo>
                    <a:pt x="0" y="0"/>
                  </a:moveTo>
                  <a:lnTo>
                    <a:pt x="17" y="5"/>
                  </a:lnTo>
                  <a:lnTo>
                    <a:pt x="18" y="17"/>
                  </a:lnTo>
                  <a:lnTo>
                    <a:pt x="8" y="25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95" name="Freeform 47"/>
            <p:cNvSpPr>
              <a:spLocks/>
            </p:cNvSpPr>
            <p:nvPr/>
          </p:nvSpPr>
          <p:spPr bwMode="auto">
            <a:xfrm>
              <a:off x="2106" y="1936"/>
              <a:ext cx="18" cy="25"/>
            </a:xfrm>
            <a:custGeom>
              <a:avLst/>
              <a:gdLst>
                <a:gd name="T0" fmla="*/ 0 w 18"/>
                <a:gd name="T1" fmla="*/ 0 h 25"/>
                <a:gd name="T2" fmla="*/ 17 w 18"/>
                <a:gd name="T3" fmla="*/ 5 h 25"/>
                <a:gd name="T4" fmla="*/ 18 w 18"/>
                <a:gd name="T5" fmla="*/ 17 h 25"/>
                <a:gd name="T6" fmla="*/ 8 w 18"/>
                <a:gd name="T7" fmla="*/ 25 h 25"/>
                <a:gd name="T8" fmla="*/ 0 w 18"/>
                <a:gd name="T9" fmla="*/ 20 h 25"/>
                <a:gd name="T10" fmla="*/ 0 w 18"/>
                <a:gd name="T11" fmla="*/ 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25"/>
                <a:gd name="T20" fmla="*/ 18 w 18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25">
                  <a:moveTo>
                    <a:pt x="0" y="0"/>
                  </a:moveTo>
                  <a:lnTo>
                    <a:pt x="17" y="5"/>
                  </a:lnTo>
                  <a:lnTo>
                    <a:pt x="18" y="17"/>
                  </a:lnTo>
                  <a:lnTo>
                    <a:pt x="8" y="25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" name="Group 48"/>
          <p:cNvGrpSpPr>
            <a:grpSpLocks/>
          </p:cNvGrpSpPr>
          <p:nvPr/>
        </p:nvGrpSpPr>
        <p:grpSpPr bwMode="auto">
          <a:xfrm>
            <a:off x="2419351" y="3005139"/>
            <a:ext cx="1427285" cy="1360487"/>
            <a:chOff x="1363" y="2002"/>
            <a:chExt cx="974" cy="857"/>
          </a:xfrm>
        </p:grpSpPr>
        <p:sp>
          <p:nvSpPr>
            <p:cNvPr id="11792" name="Freeform 49"/>
            <p:cNvSpPr>
              <a:spLocks/>
            </p:cNvSpPr>
            <p:nvPr/>
          </p:nvSpPr>
          <p:spPr bwMode="auto">
            <a:xfrm>
              <a:off x="1363" y="2002"/>
              <a:ext cx="974" cy="857"/>
            </a:xfrm>
            <a:custGeom>
              <a:avLst/>
              <a:gdLst>
                <a:gd name="T0" fmla="*/ 893 w 974"/>
                <a:gd name="T1" fmla="*/ 36 h 857"/>
                <a:gd name="T2" fmla="*/ 864 w 974"/>
                <a:gd name="T3" fmla="*/ 0 h 857"/>
                <a:gd name="T4" fmla="*/ 917 w 974"/>
                <a:gd name="T5" fmla="*/ 1 h 857"/>
                <a:gd name="T6" fmla="*/ 917 w 974"/>
                <a:gd name="T7" fmla="*/ 103 h 857"/>
                <a:gd name="T8" fmla="*/ 959 w 974"/>
                <a:gd name="T9" fmla="*/ 168 h 857"/>
                <a:gd name="T10" fmla="*/ 964 w 974"/>
                <a:gd name="T11" fmla="*/ 228 h 857"/>
                <a:gd name="T12" fmla="*/ 940 w 974"/>
                <a:gd name="T13" fmla="*/ 283 h 857"/>
                <a:gd name="T14" fmla="*/ 932 w 974"/>
                <a:gd name="T15" fmla="*/ 349 h 857"/>
                <a:gd name="T16" fmla="*/ 885 w 974"/>
                <a:gd name="T17" fmla="*/ 377 h 857"/>
                <a:gd name="T18" fmla="*/ 901 w 974"/>
                <a:gd name="T19" fmla="*/ 451 h 857"/>
                <a:gd name="T20" fmla="*/ 870 w 974"/>
                <a:gd name="T21" fmla="*/ 532 h 857"/>
                <a:gd name="T22" fmla="*/ 873 w 974"/>
                <a:gd name="T23" fmla="*/ 593 h 857"/>
                <a:gd name="T24" fmla="*/ 852 w 974"/>
                <a:gd name="T25" fmla="*/ 674 h 857"/>
                <a:gd name="T26" fmla="*/ 804 w 974"/>
                <a:gd name="T27" fmla="*/ 705 h 857"/>
                <a:gd name="T28" fmla="*/ 815 w 974"/>
                <a:gd name="T29" fmla="*/ 623 h 857"/>
                <a:gd name="T30" fmla="*/ 794 w 974"/>
                <a:gd name="T31" fmla="*/ 666 h 857"/>
                <a:gd name="T32" fmla="*/ 769 w 974"/>
                <a:gd name="T33" fmla="*/ 665 h 857"/>
                <a:gd name="T34" fmla="*/ 735 w 974"/>
                <a:gd name="T35" fmla="*/ 723 h 857"/>
                <a:gd name="T36" fmla="*/ 708 w 974"/>
                <a:gd name="T37" fmla="*/ 703 h 857"/>
                <a:gd name="T38" fmla="*/ 685 w 974"/>
                <a:gd name="T39" fmla="*/ 703 h 857"/>
                <a:gd name="T40" fmla="*/ 644 w 974"/>
                <a:gd name="T41" fmla="*/ 738 h 857"/>
                <a:gd name="T42" fmla="*/ 591 w 974"/>
                <a:gd name="T43" fmla="*/ 728 h 857"/>
                <a:gd name="T44" fmla="*/ 568 w 974"/>
                <a:gd name="T45" fmla="*/ 732 h 857"/>
                <a:gd name="T46" fmla="*/ 547 w 974"/>
                <a:gd name="T47" fmla="*/ 732 h 857"/>
                <a:gd name="T48" fmla="*/ 527 w 974"/>
                <a:gd name="T49" fmla="*/ 709 h 857"/>
                <a:gd name="T50" fmla="*/ 541 w 974"/>
                <a:gd name="T51" fmla="*/ 778 h 857"/>
                <a:gd name="T52" fmla="*/ 469 w 974"/>
                <a:gd name="T53" fmla="*/ 816 h 857"/>
                <a:gd name="T54" fmla="*/ 394 w 974"/>
                <a:gd name="T55" fmla="*/ 824 h 857"/>
                <a:gd name="T56" fmla="*/ 394 w 974"/>
                <a:gd name="T57" fmla="*/ 763 h 857"/>
                <a:gd name="T58" fmla="*/ 358 w 974"/>
                <a:gd name="T59" fmla="*/ 725 h 857"/>
                <a:gd name="T60" fmla="*/ 280 w 974"/>
                <a:gd name="T61" fmla="*/ 740 h 857"/>
                <a:gd name="T62" fmla="*/ 235 w 974"/>
                <a:gd name="T63" fmla="*/ 747 h 857"/>
                <a:gd name="T64" fmla="*/ 185 w 974"/>
                <a:gd name="T65" fmla="*/ 776 h 857"/>
                <a:gd name="T66" fmla="*/ 160 w 974"/>
                <a:gd name="T67" fmla="*/ 799 h 857"/>
                <a:gd name="T68" fmla="*/ 78 w 974"/>
                <a:gd name="T69" fmla="*/ 794 h 857"/>
                <a:gd name="T70" fmla="*/ 19 w 974"/>
                <a:gd name="T71" fmla="*/ 788 h 857"/>
                <a:gd name="T72" fmla="*/ 1 w 974"/>
                <a:gd name="T73" fmla="*/ 745 h 857"/>
                <a:gd name="T74" fmla="*/ 71 w 974"/>
                <a:gd name="T75" fmla="*/ 722 h 857"/>
                <a:gd name="T76" fmla="*/ 136 w 974"/>
                <a:gd name="T77" fmla="*/ 687 h 857"/>
                <a:gd name="T78" fmla="*/ 201 w 974"/>
                <a:gd name="T79" fmla="*/ 632 h 857"/>
                <a:gd name="T80" fmla="*/ 250 w 974"/>
                <a:gd name="T81" fmla="*/ 633 h 857"/>
                <a:gd name="T82" fmla="*/ 333 w 974"/>
                <a:gd name="T83" fmla="*/ 624 h 857"/>
                <a:gd name="T84" fmla="*/ 394 w 974"/>
                <a:gd name="T85" fmla="*/ 614 h 857"/>
                <a:gd name="T86" fmla="*/ 428 w 974"/>
                <a:gd name="T87" fmla="*/ 644 h 857"/>
                <a:gd name="T88" fmla="*/ 477 w 974"/>
                <a:gd name="T89" fmla="*/ 618 h 857"/>
                <a:gd name="T90" fmla="*/ 498 w 974"/>
                <a:gd name="T91" fmla="*/ 555 h 857"/>
                <a:gd name="T92" fmla="*/ 550 w 974"/>
                <a:gd name="T93" fmla="*/ 444 h 857"/>
                <a:gd name="T94" fmla="*/ 555 w 974"/>
                <a:gd name="T95" fmla="*/ 489 h 857"/>
                <a:gd name="T96" fmla="*/ 604 w 974"/>
                <a:gd name="T97" fmla="*/ 492 h 857"/>
                <a:gd name="T98" fmla="*/ 700 w 974"/>
                <a:gd name="T99" fmla="*/ 430 h 857"/>
                <a:gd name="T100" fmla="*/ 742 w 974"/>
                <a:gd name="T101" fmla="*/ 387 h 857"/>
                <a:gd name="T102" fmla="*/ 786 w 974"/>
                <a:gd name="T103" fmla="*/ 284 h 857"/>
                <a:gd name="T104" fmla="*/ 810 w 974"/>
                <a:gd name="T105" fmla="*/ 228 h 857"/>
                <a:gd name="T106" fmla="*/ 779 w 974"/>
                <a:gd name="T107" fmla="*/ 188 h 857"/>
                <a:gd name="T108" fmla="*/ 795 w 974"/>
                <a:gd name="T109" fmla="*/ 127 h 857"/>
                <a:gd name="T110" fmla="*/ 812 w 974"/>
                <a:gd name="T111" fmla="*/ 92 h 857"/>
                <a:gd name="T112" fmla="*/ 823 w 974"/>
                <a:gd name="T113" fmla="*/ 36 h 857"/>
                <a:gd name="T114" fmla="*/ 855 w 974"/>
                <a:gd name="T115" fmla="*/ 84 h 8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74"/>
                <a:gd name="T175" fmla="*/ 0 h 857"/>
                <a:gd name="T176" fmla="*/ 974 w 974"/>
                <a:gd name="T177" fmla="*/ 857 h 8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74" h="857">
                  <a:moveTo>
                    <a:pt x="875" y="63"/>
                  </a:moveTo>
                  <a:lnTo>
                    <a:pt x="891" y="73"/>
                  </a:lnTo>
                  <a:lnTo>
                    <a:pt x="899" y="64"/>
                  </a:lnTo>
                  <a:lnTo>
                    <a:pt x="901" y="45"/>
                  </a:lnTo>
                  <a:lnTo>
                    <a:pt x="893" y="36"/>
                  </a:lnTo>
                  <a:lnTo>
                    <a:pt x="878" y="39"/>
                  </a:lnTo>
                  <a:lnTo>
                    <a:pt x="857" y="53"/>
                  </a:lnTo>
                  <a:lnTo>
                    <a:pt x="855" y="28"/>
                  </a:lnTo>
                  <a:lnTo>
                    <a:pt x="864" y="20"/>
                  </a:lnTo>
                  <a:lnTo>
                    <a:pt x="864" y="0"/>
                  </a:lnTo>
                  <a:lnTo>
                    <a:pt x="875" y="15"/>
                  </a:lnTo>
                  <a:lnTo>
                    <a:pt x="882" y="8"/>
                  </a:lnTo>
                  <a:lnTo>
                    <a:pt x="896" y="25"/>
                  </a:lnTo>
                  <a:lnTo>
                    <a:pt x="906" y="20"/>
                  </a:lnTo>
                  <a:lnTo>
                    <a:pt x="917" y="1"/>
                  </a:lnTo>
                  <a:lnTo>
                    <a:pt x="916" y="35"/>
                  </a:lnTo>
                  <a:lnTo>
                    <a:pt x="907" y="38"/>
                  </a:lnTo>
                  <a:lnTo>
                    <a:pt x="908" y="69"/>
                  </a:lnTo>
                  <a:lnTo>
                    <a:pt x="915" y="74"/>
                  </a:lnTo>
                  <a:lnTo>
                    <a:pt x="917" y="103"/>
                  </a:lnTo>
                  <a:lnTo>
                    <a:pt x="946" y="122"/>
                  </a:lnTo>
                  <a:lnTo>
                    <a:pt x="954" y="141"/>
                  </a:lnTo>
                  <a:lnTo>
                    <a:pt x="956" y="154"/>
                  </a:lnTo>
                  <a:lnTo>
                    <a:pt x="963" y="159"/>
                  </a:lnTo>
                  <a:lnTo>
                    <a:pt x="959" y="168"/>
                  </a:lnTo>
                  <a:lnTo>
                    <a:pt x="963" y="177"/>
                  </a:lnTo>
                  <a:lnTo>
                    <a:pt x="968" y="198"/>
                  </a:lnTo>
                  <a:lnTo>
                    <a:pt x="969" y="216"/>
                  </a:lnTo>
                  <a:lnTo>
                    <a:pt x="974" y="223"/>
                  </a:lnTo>
                  <a:lnTo>
                    <a:pt x="964" y="228"/>
                  </a:lnTo>
                  <a:lnTo>
                    <a:pt x="971" y="235"/>
                  </a:lnTo>
                  <a:lnTo>
                    <a:pt x="964" y="244"/>
                  </a:lnTo>
                  <a:lnTo>
                    <a:pt x="961" y="259"/>
                  </a:lnTo>
                  <a:lnTo>
                    <a:pt x="947" y="269"/>
                  </a:lnTo>
                  <a:lnTo>
                    <a:pt x="940" y="283"/>
                  </a:lnTo>
                  <a:lnTo>
                    <a:pt x="935" y="294"/>
                  </a:lnTo>
                  <a:lnTo>
                    <a:pt x="930" y="307"/>
                  </a:lnTo>
                  <a:lnTo>
                    <a:pt x="933" y="319"/>
                  </a:lnTo>
                  <a:lnTo>
                    <a:pt x="938" y="349"/>
                  </a:lnTo>
                  <a:lnTo>
                    <a:pt x="932" y="349"/>
                  </a:lnTo>
                  <a:lnTo>
                    <a:pt x="925" y="332"/>
                  </a:lnTo>
                  <a:lnTo>
                    <a:pt x="916" y="332"/>
                  </a:lnTo>
                  <a:lnTo>
                    <a:pt x="906" y="337"/>
                  </a:lnTo>
                  <a:lnTo>
                    <a:pt x="896" y="343"/>
                  </a:lnTo>
                  <a:lnTo>
                    <a:pt x="885" y="377"/>
                  </a:lnTo>
                  <a:lnTo>
                    <a:pt x="889" y="391"/>
                  </a:lnTo>
                  <a:lnTo>
                    <a:pt x="896" y="406"/>
                  </a:lnTo>
                  <a:lnTo>
                    <a:pt x="896" y="423"/>
                  </a:lnTo>
                  <a:lnTo>
                    <a:pt x="904" y="434"/>
                  </a:lnTo>
                  <a:lnTo>
                    <a:pt x="901" y="451"/>
                  </a:lnTo>
                  <a:lnTo>
                    <a:pt x="893" y="456"/>
                  </a:lnTo>
                  <a:lnTo>
                    <a:pt x="896" y="486"/>
                  </a:lnTo>
                  <a:lnTo>
                    <a:pt x="886" y="491"/>
                  </a:lnTo>
                  <a:lnTo>
                    <a:pt x="875" y="504"/>
                  </a:lnTo>
                  <a:lnTo>
                    <a:pt x="870" y="532"/>
                  </a:lnTo>
                  <a:lnTo>
                    <a:pt x="864" y="542"/>
                  </a:lnTo>
                  <a:lnTo>
                    <a:pt x="872" y="551"/>
                  </a:lnTo>
                  <a:lnTo>
                    <a:pt x="863" y="561"/>
                  </a:lnTo>
                  <a:lnTo>
                    <a:pt x="867" y="580"/>
                  </a:lnTo>
                  <a:lnTo>
                    <a:pt x="873" y="593"/>
                  </a:lnTo>
                  <a:lnTo>
                    <a:pt x="895" y="619"/>
                  </a:lnTo>
                  <a:lnTo>
                    <a:pt x="875" y="622"/>
                  </a:lnTo>
                  <a:lnTo>
                    <a:pt x="857" y="631"/>
                  </a:lnTo>
                  <a:lnTo>
                    <a:pt x="849" y="644"/>
                  </a:lnTo>
                  <a:lnTo>
                    <a:pt x="852" y="674"/>
                  </a:lnTo>
                  <a:lnTo>
                    <a:pt x="841" y="681"/>
                  </a:lnTo>
                  <a:lnTo>
                    <a:pt x="826" y="682"/>
                  </a:lnTo>
                  <a:lnTo>
                    <a:pt x="817" y="693"/>
                  </a:lnTo>
                  <a:lnTo>
                    <a:pt x="812" y="708"/>
                  </a:lnTo>
                  <a:lnTo>
                    <a:pt x="804" y="705"/>
                  </a:lnTo>
                  <a:lnTo>
                    <a:pt x="805" y="692"/>
                  </a:lnTo>
                  <a:lnTo>
                    <a:pt x="803" y="672"/>
                  </a:lnTo>
                  <a:lnTo>
                    <a:pt x="807" y="654"/>
                  </a:lnTo>
                  <a:lnTo>
                    <a:pt x="826" y="636"/>
                  </a:lnTo>
                  <a:lnTo>
                    <a:pt x="815" y="623"/>
                  </a:lnTo>
                  <a:lnTo>
                    <a:pt x="795" y="633"/>
                  </a:lnTo>
                  <a:lnTo>
                    <a:pt x="795" y="644"/>
                  </a:lnTo>
                  <a:lnTo>
                    <a:pt x="784" y="644"/>
                  </a:lnTo>
                  <a:lnTo>
                    <a:pt x="784" y="661"/>
                  </a:lnTo>
                  <a:lnTo>
                    <a:pt x="794" y="666"/>
                  </a:lnTo>
                  <a:lnTo>
                    <a:pt x="794" y="674"/>
                  </a:lnTo>
                  <a:lnTo>
                    <a:pt x="791" y="681"/>
                  </a:lnTo>
                  <a:lnTo>
                    <a:pt x="781" y="680"/>
                  </a:lnTo>
                  <a:lnTo>
                    <a:pt x="778" y="666"/>
                  </a:lnTo>
                  <a:lnTo>
                    <a:pt x="769" y="665"/>
                  </a:lnTo>
                  <a:lnTo>
                    <a:pt x="740" y="677"/>
                  </a:lnTo>
                  <a:lnTo>
                    <a:pt x="735" y="689"/>
                  </a:lnTo>
                  <a:lnTo>
                    <a:pt x="735" y="702"/>
                  </a:lnTo>
                  <a:lnTo>
                    <a:pt x="742" y="710"/>
                  </a:lnTo>
                  <a:lnTo>
                    <a:pt x="735" y="723"/>
                  </a:lnTo>
                  <a:lnTo>
                    <a:pt x="724" y="730"/>
                  </a:lnTo>
                  <a:lnTo>
                    <a:pt x="717" y="741"/>
                  </a:lnTo>
                  <a:lnTo>
                    <a:pt x="708" y="732"/>
                  </a:lnTo>
                  <a:lnTo>
                    <a:pt x="711" y="720"/>
                  </a:lnTo>
                  <a:lnTo>
                    <a:pt x="708" y="703"/>
                  </a:lnTo>
                  <a:lnTo>
                    <a:pt x="718" y="693"/>
                  </a:lnTo>
                  <a:lnTo>
                    <a:pt x="711" y="684"/>
                  </a:lnTo>
                  <a:lnTo>
                    <a:pt x="698" y="681"/>
                  </a:lnTo>
                  <a:lnTo>
                    <a:pt x="688" y="687"/>
                  </a:lnTo>
                  <a:lnTo>
                    <a:pt x="685" y="703"/>
                  </a:lnTo>
                  <a:lnTo>
                    <a:pt x="674" y="705"/>
                  </a:lnTo>
                  <a:lnTo>
                    <a:pt x="665" y="725"/>
                  </a:lnTo>
                  <a:lnTo>
                    <a:pt x="657" y="733"/>
                  </a:lnTo>
                  <a:lnTo>
                    <a:pt x="662" y="742"/>
                  </a:lnTo>
                  <a:lnTo>
                    <a:pt x="644" y="738"/>
                  </a:lnTo>
                  <a:lnTo>
                    <a:pt x="635" y="731"/>
                  </a:lnTo>
                  <a:lnTo>
                    <a:pt x="623" y="740"/>
                  </a:lnTo>
                  <a:lnTo>
                    <a:pt x="601" y="717"/>
                  </a:lnTo>
                  <a:lnTo>
                    <a:pt x="602" y="733"/>
                  </a:lnTo>
                  <a:lnTo>
                    <a:pt x="591" y="728"/>
                  </a:lnTo>
                  <a:lnTo>
                    <a:pt x="588" y="735"/>
                  </a:lnTo>
                  <a:lnTo>
                    <a:pt x="571" y="745"/>
                  </a:lnTo>
                  <a:lnTo>
                    <a:pt x="555" y="748"/>
                  </a:lnTo>
                  <a:lnTo>
                    <a:pt x="558" y="742"/>
                  </a:lnTo>
                  <a:lnTo>
                    <a:pt x="568" y="732"/>
                  </a:lnTo>
                  <a:lnTo>
                    <a:pt x="574" y="737"/>
                  </a:lnTo>
                  <a:lnTo>
                    <a:pt x="581" y="728"/>
                  </a:lnTo>
                  <a:lnTo>
                    <a:pt x="573" y="718"/>
                  </a:lnTo>
                  <a:lnTo>
                    <a:pt x="560" y="720"/>
                  </a:lnTo>
                  <a:lnTo>
                    <a:pt x="547" y="732"/>
                  </a:lnTo>
                  <a:lnTo>
                    <a:pt x="539" y="723"/>
                  </a:lnTo>
                  <a:lnTo>
                    <a:pt x="534" y="705"/>
                  </a:lnTo>
                  <a:lnTo>
                    <a:pt x="541" y="697"/>
                  </a:lnTo>
                  <a:lnTo>
                    <a:pt x="537" y="685"/>
                  </a:lnTo>
                  <a:lnTo>
                    <a:pt x="527" y="709"/>
                  </a:lnTo>
                  <a:lnTo>
                    <a:pt x="515" y="722"/>
                  </a:lnTo>
                  <a:lnTo>
                    <a:pt x="503" y="730"/>
                  </a:lnTo>
                  <a:lnTo>
                    <a:pt x="526" y="740"/>
                  </a:lnTo>
                  <a:lnTo>
                    <a:pt x="541" y="753"/>
                  </a:lnTo>
                  <a:lnTo>
                    <a:pt x="541" y="778"/>
                  </a:lnTo>
                  <a:lnTo>
                    <a:pt x="524" y="766"/>
                  </a:lnTo>
                  <a:lnTo>
                    <a:pt x="503" y="784"/>
                  </a:lnTo>
                  <a:lnTo>
                    <a:pt x="485" y="791"/>
                  </a:lnTo>
                  <a:lnTo>
                    <a:pt x="483" y="808"/>
                  </a:lnTo>
                  <a:lnTo>
                    <a:pt x="469" y="816"/>
                  </a:lnTo>
                  <a:lnTo>
                    <a:pt x="451" y="856"/>
                  </a:lnTo>
                  <a:lnTo>
                    <a:pt x="423" y="857"/>
                  </a:lnTo>
                  <a:lnTo>
                    <a:pt x="404" y="841"/>
                  </a:lnTo>
                  <a:lnTo>
                    <a:pt x="404" y="826"/>
                  </a:lnTo>
                  <a:lnTo>
                    <a:pt x="394" y="824"/>
                  </a:lnTo>
                  <a:lnTo>
                    <a:pt x="380" y="813"/>
                  </a:lnTo>
                  <a:lnTo>
                    <a:pt x="378" y="796"/>
                  </a:lnTo>
                  <a:lnTo>
                    <a:pt x="389" y="788"/>
                  </a:lnTo>
                  <a:lnTo>
                    <a:pt x="383" y="774"/>
                  </a:lnTo>
                  <a:lnTo>
                    <a:pt x="394" y="763"/>
                  </a:lnTo>
                  <a:lnTo>
                    <a:pt x="417" y="737"/>
                  </a:lnTo>
                  <a:lnTo>
                    <a:pt x="404" y="727"/>
                  </a:lnTo>
                  <a:lnTo>
                    <a:pt x="384" y="741"/>
                  </a:lnTo>
                  <a:lnTo>
                    <a:pt x="370" y="737"/>
                  </a:lnTo>
                  <a:lnTo>
                    <a:pt x="358" y="725"/>
                  </a:lnTo>
                  <a:lnTo>
                    <a:pt x="347" y="715"/>
                  </a:lnTo>
                  <a:lnTo>
                    <a:pt x="326" y="717"/>
                  </a:lnTo>
                  <a:lnTo>
                    <a:pt x="300" y="727"/>
                  </a:lnTo>
                  <a:lnTo>
                    <a:pt x="292" y="743"/>
                  </a:lnTo>
                  <a:lnTo>
                    <a:pt x="280" y="740"/>
                  </a:lnTo>
                  <a:lnTo>
                    <a:pt x="279" y="751"/>
                  </a:lnTo>
                  <a:lnTo>
                    <a:pt x="261" y="753"/>
                  </a:lnTo>
                  <a:lnTo>
                    <a:pt x="254" y="753"/>
                  </a:lnTo>
                  <a:lnTo>
                    <a:pt x="248" y="758"/>
                  </a:lnTo>
                  <a:lnTo>
                    <a:pt x="235" y="747"/>
                  </a:lnTo>
                  <a:lnTo>
                    <a:pt x="225" y="761"/>
                  </a:lnTo>
                  <a:lnTo>
                    <a:pt x="206" y="758"/>
                  </a:lnTo>
                  <a:lnTo>
                    <a:pt x="212" y="769"/>
                  </a:lnTo>
                  <a:lnTo>
                    <a:pt x="204" y="786"/>
                  </a:lnTo>
                  <a:lnTo>
                    <a:pt x="185" y="776"/>
                  </a:lnTo>
                  <a:lnTo>
                    <a:pt x="169" y="783"/>
                  </a:lnTo>
                  <a:lnTo>
                    <a:pt x="149" y="763"/>
                  </a:lnTo>
                  <a:lnTo>
                    <a:pt x="149" y="775"/>
                  </a:lnTo>
                  <a:lnTo>
                    <a:pt x="159" y="784"/>
                  </a:lnTo>
                  <a:lnTo>
                    <a:pt x="160" y="799"/>
                  </a:lnTo>
                  <a:lnTo>
                    <a:pt x="138" y="807"/>
                  </a:lnTo>
                  <a:lnTo>
                    <a:pt x="123" y="813"/>
                  </a:lnTo>
                  <a:lnTo>
                    <a:pt x="112" y="814"/>
                  </a:lnTo>
                  <a:lnTo>
                    <a:pt x="86" y="788"/>
                  </a:lnTo>
                  <a:lnTo>
                    <a:pt x="78" y="794"/>
                  </a:lnTo>
                  <a:lnTo>
                    <a:pt x="64" y="791"/>
                  </a:lnTo>
                  <a:lnTo>
                    <a:pt x="48" y="786"/>
                  </a:lnTo>
                  <a:lnTo>
                    <a:pt x="40" y="796"/>
                  </a:lnTo>
                  <a:lnTo>
                    <a:pt x="27" y="791"/>
                  </a:lnTo>
                  <a:lnTo>
                    <a:pt x="19" y="788"/>
                  </a:lnTo>
                  <a:lnTo>
                    <a:pt x="5" y="791"/>
                  </a:lnTo>
                  <a:lnTo>
                    <a:pt x="11" y="783"/>
                  </a:lnTo>
                  <a:lnTo>
                    <a:pt x="0" y="775"/>
                  </a:lnTo>
                  <a:lnTo>
                    <a:pt x="6" y="763"/>
                  </a:lnTo>
                  <a:lnTo>
                    <a:pt x="1" y="745"/>
                  </a:lnTo>
                  <a:lnTo>
                    <a:pt x="22" y="746"/>
                  </a:lnTo>
                  <a:lnTo>
                    <a:pt x="34" y="750"/>
                  </a:lnTo>
                  <a:lnTo>
                    <a:pt x="43" y="746"/>
                  </a:lnTo>
                  <a:lnTo>
                    <a:pt x="57" y="742"/>
                  </a:lnTo>
                  <a:lnTo>
                    <a:pt x="71" y="722"/>
                  </a:lnTo>
                  <a:lnTo>
                    <a:pt x="83" y="717"/>
                  </a:lnTo>
                  <a:lnTo>
                    <a:pt x="95" y="720"/>
                  </a:lnTo>
                  <a:lnTo>
                    <a:pt x="105" y="707"/>
                  </a:lnTo>
                  <a:lnTo>
                    <a:pt x="110" y="695"/>
                  </a:lnTo>
                  <a:lnTo>
                    <a:pt x="136" y="687"/>
                  </a:lnTo>
                  <a:lnTo>
                    <a:pt x="160" y="664"/>
                  </a:lnTo>
                  <a:lnTo>
                    <a:pt x="173" y="644"/>
                  </a:lnTo>
                  <a:lnTo>
                    <a:pt x="183" y="644"/>
                  </a:lnTo>
                  <a:lnTo>
                    <a:pt x="201" y="644"/>
                  </a:lnTo>
                  <a:lnTo>
                    <a:pt x="201" y="632"/>
                  </a:lnTo>
                  <a:lnTo>
                    <a:pt x="209" y="626"/>
                  </a:lnTo>
                  <a:lnTo>
                    <a:pt x="228" y="629"/>
                  </a:lnTo>
                  <a:lnTo>
                    <a:pt x="222" y="651"/>
                  </a:lnTo>
                  <a:lnTo>
                    <a:pt x="235" y="642"/>
                  </a:lnTo>
                  <a:lnTo>
                    <a:pt x="250" y="633"/>
                  </a:lnTo>
                  <a:lnTo>
                    <a:pt x="258" y="637"/>
                  </a:lnTo>
                  <a:lnTo>
                    <a:pt x="269" y="644"/>
                  </a:lnTo>
                  <a:lnTo>
                    <a:pt x="307" y="639"/>
                  </a:lnTo>
                  <a:lnTo>
                    <a:pt x="324" y="633"/>
                  </a:lnTo>
                  <a:lnTo>
                    <a:pt x="333" y="624"/>
                  </a:lnTo>
                  <a:lnTo>
                    <a:pt x="344" y="628"/>
                  </a:lnTo>
                  <a:lnTo>
                    <a:pt x="359" y="624"/>
                  </a:lnTo>
                  <a:lnTo>
                    <a:pt x="367" y="631"/>
                  </a:lnTo>
                  <a:lnTo>
                    <a:pt x="378" y="622"/>
                  </a:lnTo>
                  <a:lnTo>
                    <a:pt x="394" y="614"/>
                  </a:lnTo>
                  <a:lnTo>
                    <a:pt x="406" y="624"/>
                  </a:lnTo>
                  <a:lnTo>
                    <a:pt x="394" y="639"/>
                  </a:lnTo>
                  <a:lnTo>
                    <a:pt x="399" y="649"/>
                  </a:lnTo>
                  <a:lnTo>
                    <a:pt x="417" y="639"/>
                  </a:lnTo>
                  <a:lnTo>
                    <a:pt x="428" y="644"/>
                  </a:lnTo>
                  <a:lnTo>
                    <a:pt x="438" y="639"/>
                  </a:lnTo>
                  <a:lnTo>
                    <a:pt x="449" y="637"/>
                  </a:lnTo>
                  <a:lnTo>
                    <a:pt x="456" y="629"/>
                  </a:lnTo>
                  <a:lnTo>
                    <a:pt x="464" y="618"/>
                  </a:lnTo>
                  <a:lnTo>
                    <a:pt x="477" y="618"/>
                  </a:lnTo>
                  <a:lnTo>
                    <a:pt x="469" y="608"/>
                  </a:lnTo>
                  <a:lnTo>
                    <a:pt x="458" y="593"/>
                  </a:lnTo>
                  <a:lnTo>
                    <a:pt x="480" y="573"/>
                  </a:lnTo>
                  <a:lnTo>
                    <a:pt x="487" y="556"/>
                  </a:lnTo>
                  <a:lnTo>
                    <a:pt x="498" y="555"/>
                  </a:lnTo>
                  <a:lnTo>
                    <a:pt x="532" y="507"/>
                  </a:lnTo>
                  <a:lnTo>
                    <a:pt x="529" y="476"/>
                  </a:lnTo>
                  <a:lnTo>
                    <a:pt x="526" y="463"/>
                  </a:lnTo>
                  <a:lnTo>
                    <a:pt x="535" y="446"/>
                  </a:lnTo>
                  <a:lnTo>
                    <a:pt x="550" y="444"/>
                  </a:lnTo>
                  <a:lnTo>
                    <a:pt x="574" y="429"/>
                  </a:lnTo>
                  <a:lnTo>
                    <a:pt x="587" y="444"/>
                  </a:lnTo>
                  <a:lnTo>
                    <a:pt x="547" y="472"/>
                  </a:lnTo>
                  <a:lnTo>
                    <a:pt x="558" y="474"/>
                  </a:lnTo>
                  <a:lnTo>
                    <a:pt x="555" y="489"/>
                  </a:lnTo>
                  <a:lnTo>
                    <a:pt x="555" y="512"/>
                  </a:lnTo>
                  <a:lnTo>
                    <a:pt x="576" y="514"/>
                  </a:lnTo>
                  <a:lnTo>
                    <a:pt x="586" y="509"/>
                  </a:lnTo>
                  <a:lnTo>
                    <a:pt x="594" y="489"/>
                  </a:lnTo>
                  <a:lnTo>
                    <a:pt x="604" y="492"/>
                  </a:lnTo>
                  <a:lnTo>
                    <a:pt x="617" y="484"/>
                  </a:lnTo>
                  <a:lnTo>
                    <a:pt x="630" y="486"/>
                  </a:lnTo>
                  <a:lnTo>
                    <a:pt x="646" y="472"/>
                  </a:lnTo>
                  <a:lnTo>
                    <a:pt x="654" y="474"/>
                  </a:lnTo>
                  <a:lnTo>
                    <a:pt x="700" y="430"/>
                  </a:lnTo>
                  <a:lnTo>
                    <a:pt x="704" y="419"/>
                  </a:lnTo>
                  <a:lnTo>
                    <a:pt x="703" y="405"/>
                  </a:lnTo>
                  <a:lnTo>
                    <a:pt x="713" y="393"/>
                  </a:lnTo>
                  <a:lnTo>
                    <a:pt x="724" y="387"/>
                  </a:lnTo>
                  <a:lnTo>
                    <a:pt x="742" y="387"/>
                  </a:lnTo>
                  <a:lnTo>
                    <a:pt x="760" y="368"/>
                  </a:lnTo>
                  <a:lnTo>
                    <a:pt x="760" y="338"/>
                  </a:lnTo>
                  <a:lnTo>
                    <a:pt x="771" y="315"/>
                  </a:lnTo>
                  <a:lnTo>
                    <a:pt x="786" y="299"/>
                  </a:lnTo>
                  <a:lnTo>
                    <a:pt x="786" y="284"/>
                  </a:lnTo>
                  <a:lnTo>
                    <a:pt x="795" y="277"/>
                  </a:lnTo>
                  <a:lnTo>
                    <a:pt x="792" y="248"/>
                  </a:lnTo>
                  <a:lnTo>
                    <a:pt x="803" y="241"/>
                  </a:lnTo>
                  <a:lnTo>
                    <a:pt x="802" y="228"/>
                  </a:lnTo>
                  <a:lnTo>
                    <a:pt x="810" y="228"/>
                  </a:lnTo>
                  <a:lnTo>
                    <a:pt x="807" y="198"/>
                  </a:lnTo>
                  <a:lnTo>
                    <a:pt x="799" y="188"/>
                  </a:lnTo>
                  <a:lnTo>
                    <a:pt x="805" y="177"/>
                  </a:lnTo>
                  <a:lnTo>
                    <a:pt x="794" y="180"/>
                  </a:lnTo>
                  <a:lnTo>
                    <a:pt x="779" y="188"/>
                  </a:lnTo>
                  <a:lnTo>
                    <a:pt x="774" y="174"/>
                  </a:lnTo>
                  <a:lnTo>
                    <a:pt x="791" y="169"/>
                  </a:lnTo>
                  <a:lnTo>
                    <a:pt x="799" y="154"/>
                  </a:lnTo>
                  <a:lnTo>
                    <a:pt x="802" y="139"/>
                  </a:lnTo>
                  <a:lnTo>
                    <a:pt x="795" y="127"/>
                  </a:lnTo>
                  <a:lnTo>
                    <a:pt x="795" y="114"/>
                  </a:lnTo>
                  <a:lnTo>
                    <a:pt x="784" y="107"/>
                  </a:lnTo>
                  <a:lnTo>
                    <a:pt x="790" y="98"/>
                  </a:lnTo>
                  <a:lnTo>
                    <a:pt x="800" y="86"/>
                  </a:lnTo>
                  <a:lnTo>
                    <a:pt x="812" y="92"/>
                  </a:lnTo>
                  <a:lnTo>
                    <a:pt x="823" y="79"/>
                  </a:lnTo>
                  <a:lnTo>
                    <a:pt x="821" y="61"/>
                  </a:lnTo>
                  <a:lnTo>
                    <a:pt x="815" y="53"/>
                  </a:lnTo>
                  <a:lnTo>
                    <a:pt x="825" y="43"/>
                  </a:lnTo>
                  <a:lnTo>
                    <a:pt x="823" y="36"/>
                  </a:lnTo>
                  <a:lnTo>
                    <a:pt x="836" y="43"/>
                  </a:lnTo>
                  <a:lnTo>
                    <a:pt x="846" y="38"/>
                  </a:lnTo>
                  <a:lnTo>
                    <a:pt x="846" y="55"/>
                  </a:lnTo>
                  <a:lnTo>
                    <a:pt x="854" y="60"/>
                  </a:lnTo>
                  <a:lnTo>
                    <a:pt x="855" y="84"/>
                  </a:lnTo>
                  <a:lnTo>
                    <a:pt x="870" y="74"/>
                  </a:lnTo>
                  <a:lnTo>
                    <a:pt x="875" y="63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93" name="Freeform 50"/>
            <p:cNvSpPr>
              <a:spLocks/>
            </p:cNvSpPr>
            <p:nvPr/>
          </p:nvSpPr>
          <p:spPr bwMode="auto">
            <a:xfrm>
              <a:off x="1363" y="2002"/>
              <a:ext cx="974" cy="857"/>
            </a:xfrm>
            <a:custGeom>
              <a:avLst/>
              <a:gdLst>
                <a:gd name="T0" fmla="*/ 893 w 974"/>
                <a:gd name="T1" fmla="*/ 36 h 857"/>
                <a:gd name="T2" fmla="*/ 864 w 974"/>
                <a:gd name="T3" fmla="*/ 0 h 857"/>
                <a:gd name="T4" fmla="*/ 917 w 974"/>
                <a:gd name="T5" fmla="*/ 1 h 857"/>
                <a:gd name="T6" fmla="*/ 917 w 974"/>
                <a:gd name="T7" fmla="*/ 103 h 857"/>
                <a:gd name="T8" fmla="*/ 959 w 974"/>
                <a:gd name="T9" fmla="*/ 168 h 857"/>
                <a:gd name="T10" fmla="*/ 964 w 974"/>
                <a:gd name="T11" fmla="*/ 228 h 857"/>
                <a:gd name="T12" fmla="*/ 940 w 974"/>
                <a:gd name="T13" fmla="*/ 283 h 857"/>
                <a:gd name="T14" fmla="*/ 932 w 974"/>
                <a:gd name="T15" fmla="*/ 349 h 857"/>
                <a:gd name="T16" fmla="*/ 885 w 974"/>
                <a:gd name="T17" fmla="*/ 377 h 857"/>
                <a:gd name="T18" fmla="*/ 901 w 974"/>
                <a:gd name="T19" fmla="*/ 451 h 857"/>
                <a:gd name="T20" fmla="*/ 870 w 974"/>
                <a:gd name="T21" fmla="*/ 532 h 857"/>
                <a:gd name="T22" fmla="*/ 873 w 974"/>
                <a:gd name="T23" fmla="*/ 593 h 857"/>
                <a:gd name="T24" fmla="*/ 852 w 974"/>
                <a:gd name="T25" fmla="*/ 674 h 857"/>
                <a:gd name="T26" fmla="*/ 804 w 974"/>
                <a:gd name="T27" fmla="*/ 705 h 857"/>
                <a:gd name="T28" fmla="*/ 815 w 974"/>
                <a:gd name="T29" fmla="*/ 623 h 857"/>
                <a:gd name="T30" fmla="*/ 794 w 974"/>
                <a:gd name="T31" fmla="*/ 666 h 857"/>
                <a:gd name="T32" fmla="*/ 769 w 974"/>
                <a:gd name="T33" fmla="*/ 665 h 857"/>
                <a:gd name="T34" fmla="*/ 735 w 974"/>
                <a:gd name="T35" fmla="*/ 723 h 857"/>
                <a:gd name="T36" fmla="*/ 708 w 974"/>
                <a:gd name="T37" fmla="*/ 703 h 857"/>
                <a:gd name="T38" fmla="*/ 685 w 974"/>
                <a:gd name="T39" fmla="*/ 703 h 857"/>
                <a:gd name="T40" fmla="*/ 644 w 974"/>
                <a:gd name="T41" fmla="*/ 738 h 857"/>
                <a:gd name="T42" fmla="*/ 591 w 974"/>
                <a:gd name="T43" fmla="*/ 728 h 857"/>
                <a:gd name="T44" fmla="*/ 568 w 974"/>
                <a:gd name="T45" fmla="*/ 732 h 857"/>
                <a:gd name="T46" fmla="*/ 547 w 974"/>
                <a:gd name="T47" fmla="*/ 732 h 857"/>
                <a:gd name="T48" fmla="*/ 527 w 974"/>
                <a:gd name="T49" fmla="*/ 709 h 857"/>
                <a:gd name="T50" fmla="*/ 541 w 974"/>
                <a:gd name="T51" fmla="*/ 778 h 857"/>
                <a:gd name="T52" fmla="*/ 469 w 974"/>
                <a:gd name="T53" fmla="*/ 816 h 857"/>
                <a:gd name="T54" fmla="*/ 394 w 974"/>
                <a:gd name="T55" fmla="*/ 824 h 857"/>
                <a:gd name="T56" fmla="*/ 394 w 974"/>
                <a:gd name="T57" fmla="*/ 763 h 857"/>
                <a:gd name="T58" fmla="*/ 358 w 974"/>
                <a:gd name="T59" fmla="*/ 725 h 857"/>
                <a:gd name="T60" fmla="*/ 280 w 974"/>
                <a:gd name="T61" fmla="*/ 740 h 857"/>
                <a:gd name="T62" fmla="*/ 235 w 974"/>
                <a:gd name="T63" fmla="*/ 747 h 857"/>
                <a:gd name="T64" fmla="*/ 185 w 974"/>
                <a:gd name="T65" fmla="*/ 776 h 857"/>
                <a:gd name="T66" fmla="*/ 160 w 974"/>
                <a:gd name="T67" fmla="*/ 799 h 857"/>
                <a:gd name="T68" fmla="*/ 78 w 974"/>
                <a:gd name="T69" fmla="*/ 794 h 857"/>
                <a:gd name="T70" fmla="*/ 19 w 974"/>
                <a:gd name="T71" fmla="*/ 788 h 857"/>
                <a:gd name="T72" fmla="*/ 1 w 974"/>
                <a:gd name="T73" fmla="*/ 745 h 857"/>
                <a:gd name="T74" fmla="*/ 71 w 974"/>
                <a:gd name="T75" fmla="*/ 722 h 857"/>
                <a:gd name="T76" fmla="*/ 136 w 974"/>
                <a:gd name="T77" fmla="*/ 687 h 857"/>
                <a:gd name="T78" fmla="*/ 201 w 974"/>
                <a:gd name="T79" fmla="*/ 632 h 857"/>
                <a:gd name="T80" fmla="*/ 250 w 974"/>
                <a:gd name="T81" fmla="*/ 633 h 857"/>
                <a:gd name="T82" fmla="*/ 333 w 974"/>
                <a:gd name="T83" fmla="*/ 624 h 857"/>
                <a:gd name="T84" fmla="*/ 394 w 974"/>
                <a:gd name="T85" fmla="*/ 614 h 857"/>
                <a:gd name="T86" fmla="*/ 428 w 974"/>
                <a:gd name="T87" fmla="*/ 644 h 857"/>
                <a:gd name="T88" fmla="*/ 477 w 974"/>
                <a:gd name="T89" fmla="*/ 618 h 857"/>
                <a:gd name="T90" fmla="*/ 498 w 974"/>
                <a:gd name="T91" fmla="*/ 555 h 857"/>
                <a:gd name="T92" fmla="*/ 550 w 974"/>
                <a:gd name="T93" fmla="*/ 444 h 857"/>
                <a:gd name="T94" fmla="*/ 555 w 974"/>
                <a:gd name="T95" fmla="*/ 489 h 857"/>
                <a:gd name="T96" fmla="*/ 604 w 974"/>
                <a:gd name="T97" fmla="*/ 492 h 857"/>
                <a:gd name="T98" fmla="*/ 700 w 974"/>
                <a:gd name="T99" fmla="*/ 430 h 857"/>
                <a:gd name="T100" fmla="*/ 742 w 974"/>
                <a:gd name="T101" fmla="*/ 387 h 857"/>
                <a:gd name="T102" fmla="*/ 786 w 974"/>
                <a:gd name="T103" fmla="*/ 284 h 857"/>
                <a:gd name="T104" fmla="*/ 810 w 974"/>
                <a:gd name="T105" fmla="*/ 228 h 857"/>
                <a:gd name="T106" fmla="*/ 779 w 974"/>
                <a:gd name="T107" fmla="*/ 188 h 857"/>
                <a:gd name="T108" fmla="*/ 795 w 974"/>
                <a:gd name="T109" fmla="*/ 127 h 857"/>
                <a:gd name="T110" fmla="*/ 812 w 974"/>
                <a:gd name="T111" fmla="*/ 92 h 857"/>
                <a:gd name="T112" fmla="*/ 823 w 974"/>
                <a:gd name="T113" fmla="*/ 36 h 857"/>
                <a:gd name="T114" fmla="*/ 855 w 974"/>
                <a:gd name="T115" fmla="*/ 84 h 8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74"/>
                <a:gd name="T175" fmla="*/ 0 h 857"/>
                <a:gd name="T176" fmla="*/ 974 w 974"/>
                <a:gd name="T177" fmla="*/ 857 h 8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74" h="857">
                  <a:moveTo>
                    <a:pt x="875" y="63"/>
                  </a:moveTo>
                  <a:lnTo>
                    <a:pt x="891" y="73"/>
                  </a:lnTo>
                  <a:lnTo>
                    <a:pt x="899" y="64"/>
                  </a:lnTo>
                  <a:lnTo>
                    <a:pt x="901" y="45"/>
                  </a:lnTo>
                  <a:lnTo>
                    <a:pt x="893" y="36"/>
                  </a:lnTo>
                  <a:lnTo>
                    <a:pt x="878" y="39"/>
                  </a:lnTo>
                  <a:lnTo>
                    <a:pt x="857" y="53"/>
                  </a:lnTo>
                  <a:lnTo>
                    <a:pt x="855" y="28"/>
                  </a:lnTo>
                  <a:lnTo>
                    <a:pt x="864" y="20"/>
                  </a:lnTo>
                  <a:lnTo>
                    <a:pt x="864" y="0"/>
                  </a:lnTo>
                  <a:lnTo>
                    <a:pt x="875" y="15"/>
                  </a:lnTo>
                  <a:lnTo>
                    <a:pt x="882" y="8"/>
                  </a:lnTo>
                  <a:lnTo>
                    <a:pt x="896" y="25"/>
                  </a:lnTo>
                  <a:lnTo>
                    <a:pt x="906" y="20"/>
                  </a:lnTo>
                  <a:lnTo>
                    <a:pt x="917" y="1"/>
                  </a:lnTo>
                  <a:lnTo>
                    <a:pt x="916" y="35"/>
                  </a:lnTo>
                  <a:lnTo>
                    <a:pt x="907" y="38"/>
                  </a:lnTo>
                  <a:lnTo>
                    <a:pt x="908" y="69"/>
                  </a:lnTo>
                  <a:lnTo>
                    <a:pt x="915" y="74"/>
                  </a:lnTo>
                  <a:lnTo>
                    <a:pt x="917" y="103"/>
                  </a:lnTo>
                  <a:lnTo>
                    <a:pt x="946" y="122"/>
                  </a:lnTo>
                  <a:lnTo>
                    <a:pt x="954" y="141"/>
                  </a:lnTo>
                  <a:lnTo>
                    <a:pt x="956" y="154"/>
                  </a:lnTo>
                  <a:lnTo>
                    <a:pt x="963" y="159"/>
                  </a:lnTo>
                  <a:lnTo>
                    <a:pt x="959" y="168"/>
                  </a:lnTo>
                  <a:lnTo>
                    <a:pt x="963" y="177"/>
                  </a:lnTo>
                  <a:lnTo>
                    <a:pt x="968" y="198"/>
                  </a:lnTo>
                  <a:lnTo>
                    <a:pt x="969" y="216"/>
                  </a:lnTo>
                  <a:lnTo>
                    <a:pt x="974" y="223"/>
                  </a:lnTo>
                  <a:lnTo>
                    <a:pt x="964" y="228"/>
                  </a:lnTo>
                  <a:lnTo>
                    <a:pt x="971" y="235"/>
                  </a:lnTo>
                  <a:lnTo>
                    <a:pt x="964" y="244"/>
                  </a:lnTo>
                  <a:lnTo>
                    <a:pt x="961" y="259"/>
                  </a:lnTo>
                  <a:lnTo>
                    <a:pt x="947" y="269"/>
                  </a:lnTo>
                  <a:lnTo>
                    <a:pt x="940" y="283"/>
                  </a:lnTo>
                  <a:lnTo>
                    <a:pt x="935" y="294"/>
                  </a:lnTo>
                  <a:lnTo>
                    <a:pt x="930" y="307"/>
                  </a:lnTo>
                  <a:lnTo>
                    <a:pt x="933" y="319"/>
                  </a:lnTo>
                  <a:lnTo>
                    <a:pt x="938" y="349"/>
                  </a:lnTo>
                  <a:lnTo>
                    <a:pt x="932" y="349"/>
                  </a:lnTo>
                  <a:lnTo>
                    <a:pt x="925" y="332"/>
                  </a:lnTo>
                  <a:lnTo>
                    <a:pt x="916" y="332"/>
                  </a:lnTo>
                  <a:lnTo>
                    <a:pt x="906" y="337"/>
                  </a:lnTo>
                  <a:lnTo>
                    <a:pt x="896" y="343"/>
                  </a:lnTo>
                  <a:lnTo>
                    <a:pt x="885" y="377"/>
                  </a:lnTo>
                  <a:lnTo>
                    <a:pt x="889" y="391"/>
                  </a:lnTo>
                  <a:lnTo>
                    <a:pt x="896" y="406"/>
                  </a:lnTo>
                  <a:lnTo>
                    <a:pt x="896" y="423"/>
                  </a:lnTo>
                  <a:lnTo>
                    <a:pt x="904" y="434"/>
                  </a:lnTo>
                  <a:lnTo>
                    <a:pt x="901" y="451"/>
                  </a:lnTo>
                  <a:lnTo>
                    <a:pt x="893" y="456"/>
                  </a:lnTo>
                  <a:lnTo>
                    <a:pt x="896" y="486"/>
                  </a:lnTo>
                  <a:lnTo>
                    <a:pt x="886" y="491"/>
                  </a:lnTo>
                  <a:lnTo>
                    <a:pt x="875" y="504"/>
                  </a:lnTo>
                  <a:lnTo>
                    <a:pt x="870" y="532"/>
                  </a:lnTo>
                  <a:lnTo>
                    <a:pt x="864" y="542"/>
                  </a:lnTo>
                  <a:lnTo>
                    <a:pt x="872" y="551"/>
                  </a:lnTo>
                  <a:lnTo>
                    <a:pt x="863" y="561"/>
                  </a:lnTo>
                  <a:lnTo>
                    <a:pt x="867" y="580"/>
                  </a:lnTo>
                  <a:lnTo>
                    <a:pt x="873" y="593"/>
                  </a:lnTo>
                  <a:lnTo>
                    <a:pt x="895" y="619"/>
                  </a:lnTo>
                  <a:lnTo>
                    <a:pt x="875" y="622"/>
                  </a:lnTo>
                  <a:lnTo>
                    <a:pt x="857" y="631"/>
                  </a:lnTo>
                  <a:lnTo>
                    <a:pt x="849" y="644"/>
                  </a:lnTo>
                  <a:lnTo>
                    <a:pt x="852" y="674"/>
                  </a:lnTo>
                  <a:lnTo>
                    <a:pt x="841" y="681"/>
                  </a:lnTo>
                  <a:lnTo>
                    <a:pt x="826" y="682"/>
                  </a:lnTo>
                  <a:lnTo>
                    <a:pt x="817" y="693"/>
                  </a:lnTo>
                  <a:lnTo>
                    <a:pt x="812" y="708"/>
                  </a:lnTo>
                  <a:lnTo>
                    <a:pt x="804" y="705"/>
                  </a:lnTo>
                  <a:lnTo>
                    <a:pt x="805" y="692"/>
                  </a:lnTo>
                  <a:lnTo>
                    <a:pt x="803" y="672"/>
                  </a:lnTo>
                  <a:lnTo>
                    <a:pt x="807" y="654"/>
                  </a:lnTo>
                  <a:lnTo>
                    <a:pt x="826" y="636"/>
                  </a:lnTo>
                  <a:lnTo>
                    <a:pt x="815" y="623"/>
                  </a:lnTo>
                  <a:lnTo>
                    <a:pt x="795" y="633"/>
                  </a:lnTo>
                  <a:lnTo>
                    <a:pt x="795" y="644"/>
                  </a:lnTo>
                  <a:lnTo>
                    <a:pt x="784" y="644"/>
                  </a:lnTo>
                  <a:lnTo>
                    <a:pt x="784" y="661"/>
                  </a:lnTo>
                  <a:lnTo>
                    <a:pt x="794" y="666"/>
                  </a:lnTo>
                  <a:lnTo>
                    <a:pt x="794" y="674"/>
                  </a:lnTo>
                  <a:lnTo>
                    <a:pt x="791" y="681"/>
                  </a:lnTo>
                  <a:lnTo>
                    <a:pt x="781" y="680"/>
                  </a:lnTo>
                  <a:lnTo>
                    <a:pt x="778" y="666"/>
                  </a:lnTo>
                  <a:lnTo>
                    <a:pt x="769" y="665"/>
                  </a:lnTo>
                  <a:lnTo>
                    <a:pt x="740" y="677"/>
                  </a:lnTo>
                  <a:lnTo>
                    <a:pt x="735" y="689"/>
                  </a:lnTo>
                  <a:lnTo>
                    <a:pt x="735" y="702"/>
                  </a:lnTo>
                  <a:lnTo>
                    <a:pt x="742" y="710"/>
                  </a:lnTo>
                  <a:lnTo>
                    <a:pt x="735" y="723"/>
                  </a:lnTo>
                  <a:lnTo>
                    <a:pt x="724" y="730"/>
                  </a:lnTo>
                  <a:lnTo>
                    <a:pt x="717" y="741"/>
                  </a:lnTo>
                  <a:lnTo>
                    <a:pt x="708" y="732"/>
                  </a:lnTo>
                  <a:lnTo>
                    <a:pt x="711" y="720"/>
                  </a:lnTo>
                  <a:lnTo>
                    <a:pt x="708" y="703"/>
                  </a:lnTo>
                  <a:lnTo>
                    <a:pt x="718" y="693"/>
                  </a:lnTo>
                  <a:lnTo>
                    <a:pt x="711" y="684"/>
                  </a:lnTo>
                  <a:lnTo>
                    <a:pt x="698" y="681"/>
                  </a:lnTo>
                  <a:lnTo>
                    <a:pt x="688" y="687"/>
                  </a:lnTo>
                  <a:lnTo>
                    <a:pt x="685" y="703"/>
                  </a:lnTo>
                  <a:lnTo>
                    <a:pt x="674" y="705"/>
                  </a:lnTo>
                  <a:lnTo>
                    <a:pt x="665" y="725"/>
                  </a:lnTo>
                  <a:lnTo>
                    <a:pt x="657" y="733"/>
                  </a:lnTo>
                  <a:lnTo>
                    <a:pt x="662" y="742"/>
                  </a:lnTo>
                  <a:lnTo>
                    <a:pt x="644" y="738"/>
                  </a:lnTo>
                  <a:lnTo>
                    <a:pt x="635" y="731"/>
                  </a:lnTo>
                  <a:lnTo>
                    <a:pt x="623" y="740"/>
                  </a:lnTo>
                  <a:lnTo>
                    <a:pt x="601" y="717"/>
                  </a:lnTo>
                  <a:lnTo>
                    <a:pt x="602" y="733"/>
                  </a:lnTo>
                  <a:lnTo>
                    <a:pt x="591" y="728"/>
                  </a:lnTo>
                  <a:lnTo>
                    <a:pt x="588" y="735"/>
                  </a:lnTo>
                  <a:lnTo>
                    <a:pt x="571" y="745"/>
                  </a:lnTo>
                  <a:lnTo>
                    <a:pt x="555" y="748"/>
                  </a:lnTo>
                  <a:lnTo>
                    <a:pt x="558" y="742"/>
                  </a:lnTo>
                  <a:lnTo>
                    <a:pt x="568" y="732"/>
                  </a:lnTo>
                  <a:lnTo>
                    <a:pt x="574" y="737"/>
                  </a:lnTo>
                  <a:lnTo>
                    <a:pt x="581" y="728"/>
                  </a:lnTo>
                  <a:lnTo>
                    <a:pt x="573" y="718"/>
                  </a:lnTo>
                  <a:lnTo>
                    <a:pt x="560" y="720"/>
                  </a:lnTo>
                  <a:lnTo>
                    <a:pt x="547" y="732"/>
                  </a:lnTo>
                  <a:lnTo>
                    <a:pt x="539" y="723"/>
                  </a:lnTo>
                  <a:lnTo>
                    <a:pt x="534" y="705"/>
                  </a:lnTo>
                  <a:lnTo>
                    <a:pt x="541" y="697"/>
                  </a:lnTo>
                  <a:lnTo>
                    <a:pt x="537" y="685"/>
                  </a:lnTo>
                  <a:lnTo>
                    <a:pt x="527" y="709"/>
                  </a:lnTo>
                  <a:lnTo>
                    <a:pt x="515" y="722"/>
                  </a:lnTo>
                  <a:lnTo>
                    <a:pt x="503" y="730"/>
                  </a:lnTo>
                  <a:lnTo>
                    <a:pt x="526" y="740"/>
                  </a:lnTo>
                  <a:lnTo>
                    <a:pt x="541" y="753"/>
                  </a:lnTo>
                  <a:lnTo>
                    <a:pt x="541" y="778"/>
                  </a:lnTo>
                  <a:lnTo>
                    <a:pt x="524" y="766"/>
                  </a:lnTo>
                  <a:lnTo>
                    <a:pt x="503" y="784"/>
                  </a:lnTo>
                  <a:lnTo>
                    <a:pt x="485" y="791"/>
                  </a:lnTo>
                  <a:lnTo>
                    <a:pt x="483" y="808"/>
                  </a:lnTo>
                  <a:lnTo>
                    <a:pt x="469" y="816"/>
                  </a:lnTo>
                  <a:lnTo>
                    <a:pt x="451" y="856"/>
                  </a:lnTo>
                  <a:lnTo>
                    <a:pt x="423" y="857"/>
                  </a:lnTo>
                  <a:lnTo>
                    <a:pt x="404" y="841"/>
                  </a:lnTo>
                  <a:lnTo>
                    <a:pt x="404" y="826"/>
                  </a:lnTo>
                  <a:lnTo>
                    <a:pt x="394" y="824"/>
                  </a:lnTo>
                  <a:lnTo>
                    <a:pt x="380" y="813"/>
                  </a:lnTo>
                  <a:lnTo>
                    <a:pt x="378" y="796"/>
                  </a:lnTo>
                  <a:lnTo>
                    <a:pt x="389" y="788"/>
                  </a:lnTo>
                  <a:lnTo>
                    <a:pt x="383" y="774"/>
                  </a:lnTo>
                  <a:lnTo>
                    <a:pt x="394" y="763"/>
                  </a:lnTo>
                  <a:lnTo>
                    <a:pt x="417" y="737"/>
                  </a:lnTo>
                  <a:lnTo>
                    <a:pt x="404" y="727"/>
                  </a:lnTo>
                  <a:lnTo>
                    <a:pt x="384" y="741"/>
                  </a:lnTo>
                  <a:lnTo>
                    <a:pt x="370" y="737"/>
                  </a:lnTo>
                  <a:lnTo>
                    <a:pt x="358" y="725"/>
                  </a:lnTo>
                  <a:lnTo>
                    <a:pt x="347" y="715"/>
                  </a:lnTo>
                  <a:lnTo>
                    <a:pt x="326" y="717"/>
                  </a:lnTo>
                  <a:lnTo>
                    <a:pt x="300" y="727"/>
                  </a:lnTo>
                  <a:lnTo>
                    <a:pt x="292" y="743"/>
                  </a:lnTo>
                  <a:lnTo>
                    <a:pt x="280" y="740"/>
                  </a:lnTo>
                  <a:lnTo>
                    <a:pt x="279" y="751"/>
                  </a:lnTo>
                  <a:lnTo>
                    <a:pt x="261" y="753"/>
                  </a:lnTo>
                  <a:lnTo>
                    <a:pt x="254" y="753"/>
                  </a:lnTo>
                  <a:lnTo>
                    <a:pt x="248" y="758"/>
                  </a:lnTo>
                  <a:lnTo>
                    <a:pt x="235" y="747"/>
                  </a:lnTo>
                  <a:lnTo>
                    <a:pt x="225" y="761"/>
                  </a:lnTo>
                  <a:lnTo>
                    <a:pt x="206" y="758"/>
                  </a:lnTo>
                  <a:lnTo>
                    <a:pt x="212" y="769"/>
                  </a:lnTo>
                  <a:lnTo>
                    <a:pt x="204" y="786"/>
                  </a:lnTo>
                  <a:lnTo>
                    <a:pt x="185" y="776"/>
                  </a:lnTo>
                  <a:lnTo>
                    <a:pt x="169" y="783"/>
                  </a:lnTo>
                  <a:lnTo>
                    <a:pt x="149" y="763"/>
                  </a:lnTo>
                  <a:lnTo>
                    <a:pt x="149" y="775"/>
                  </a:lnTo>
                  <a:lnTo>
                    <a:pt x="159" y="784"/>
                  </a:lnTo>
                  <a:lnTo>
                    <a:pt x="160" y="799"/>
                  </a:lnTo>
                  <a:lnTo>
                    <a:pt x="138" y="807"/>
                  </a:lnTo>
                  <a:lnTo>
                    <a:pt x="123" y="813"/>
                  </a:lnTo>
                  <a:lnTo>
                    <a:pt x="112" y="814"/>
                  </a:lnTo>
                  <a:lnTo>
                    <a:pt x="86" y="788"/>
                  </a:lnTo>
                  <a:lnTo>
                    <a:pt x="78" y="794"/>
                  </a:lnTo>
                  <a:lnTo>
                    <a:pt x="64" y="791"/>
                  </a:lnTo>
                  <a:lnTo>
                    <a:pt x="48" y="786"/>
                  </a:lnTo>
                  <a:lnTo>
                    <a:pt x="40" y="796"/>
                  </a:lnTo>
                  <a:lnTo>
                    <a:pt x="27" y="791"/>
                  </a:lnTo>
                  <a:lnTo>
                    <a:pt x="19" y="788"/>
                  </a:lnTo>
                  <a:lnTo>
                    <a:pt x="5" y="791"/>
                  </a:lnTo>
                  <a:lnTo>
                    <a:pt x="11" y="783"/>
                  </a:lnTo>
                  <a:lnTo>
                    <a:pt x="0" y="775"/>
                  </a:lnTo>
                  <a:lnTo>
                    <a:pt x="6" y="763"/>
                  </a:lnTo>
                  <a:lnTo>
                    <a:pt x="1" y="745"/>
                  </a:lnTo>
                  <a:lnTo>
                    <a:pt x="22" y="746"/>
                  </a:lnTo>
                  <a:lnTo>
                    <a:pt x="34" y="750"/>
                  </a:lnTo>
                  <a:lnTo>
                    <a:pt x="43" y="746"/>
                  </a:lnTo>
                  <a:lnTo>
                    <a:pt x="57" y="742"/>
                  </a:lnTo>
                  <a:lnTo>
                    <a:pt x="71" y="722"/>
                  </a:lnTo>
                  <a:lnTo>
                    <a:pt x="83" y="717"/>
                  </a:lnTo>
                  <a:lnTo>
                    <a:pt x="95" y="720"/>
                  </a:lnTo>
                  <a:lnTo>
                    <a:pt x="105" y="707"/>
                  </a:lnTo>
                  <a:lnTo>
                    <a:pt x="110" y="695"/>
                  </a:lnTo>
                  <a:lnTo>
                    <a:pt x="136" y="687"/>
                  </a:lnTo>
                  <a:lnTo>
                    <a:pt x="160" y="664"/>
                  </a:lnTo>
                  <a:lnTo>
                    <a:pt x="173" y="644"/>
                  </a:lnTo>
                  <a:lnTo>
                    <a:pt x="183" y="644"/>
                  </a:lnTo>
                  <a:lnTo>
                    <a:pt x="201" y="644"/>
                  </a:lnTo>
                  <a:lnTo>
                    <a:pt x="201" y="632"/>
                  </a:lnTo>
                  <a:lnTo>
                    <a:pt x="209" y="626"/>
                  </a:lnTo>
                  <a:lnTo>
                    <a:pt x="228" y="629"/>
                  </a:lnTo>
                  <a:lnTo>
                    <a:pt x="222" y="651"/>
                  </a:lnTo>
                  <a:lnTo>
                    <a:pt x="235" y="642"/>
                  </a:lnTo>
                  <a:lnTo>
                    <a:pt x="250" y="633"/>
                  </a:lnTo>
                  <a:lnTo>
                    <a:pt x="258" y="637"/>
                  </a:lnTo>
                  <a:lnTo>
                    <a:pt x="269" y="644"/>
                  </a:lnTo>
                  <a:lnTo>
                    <a:pt x="307" y="639"/>
                  </a:lnTo>
                  <a:lnTo>
                    <a:pt x="324" y="633"/>
                  </a:lnTo>
                  <a:lnTo>
                    <a:pt x="333" y="624"/>
                  </a:lnTo>
                  <a:lnTo>
                    <a:pt x="344" y="628"/>
                  </a:lnTo>
                  <a:lnTo>
                    <a:pt x="359" y="624"/>
                  </a:lnTo>
                  <a:lnTo>
                    <a:pt x="367" y="631"/>
                  </a:lnTo>
                  <a:lnTo>
                    <a:pt x="378" y="622"/>
                  </a:lnTo>
                  <a:lnTo>
                    <a:pt x="394" y="614"/>
                  </a:lnTo>
                  <a:lnTo>
                    <a:pt x="406" y="624"/>
                  </a:lnTo>
                  <a:lnTo>
                    <a:pt x="394" y="639"/>
                  </a:lnTo>
                  <a:lnTo>
                    <a:pt x="399" y="649"/>
                  </a:lnTo>
                  <a:lnTo>
                    <a:pt x="417" y="639"/>
                  </a:lnTo>
                  <a:lnTo>
                    <a:pt x="428" y="644"/>
                  </a:lnTo>
                  <a:lnTo>
                    <a:pt x="438" y="639"/>
                  </a:lnTo>
                  <a:lnTo>
                    <a:pt x="449" y="637"/>
                  </a:lnTo>
                  <a:lnTo>
                    <a:pt x="456" y="629"/>
                  </a:lnTo>
                  <a:lnTo>
                    <a:pt x="464" y="618"/>
                  </a:lnTo>
                  <a:lnTo>
                    <a:pt x="477" y="618"/>
                  </a:lnTo>
                  <a:lnTo>
                    <a:pt x="469" y="608"/>
                  </a:lnTo>
                  <a:lnTo>
                    <a:pt x="458" y="593"/>
                  </a:lnTo>
                  <a:lnTo>
                    <a:pt x="480" y="573"/>
                  </a:lnTo>
                  <a:lnTo>
                    <a:pt x="487" y="556"/>
                  </a:lnTo>
                  <a:lnTo>
                    <a:pt x="498" y="555"/>
                  </a:lnTo>
                  <a:lnTo>
                    <a:pt x="532" y="507"/>
                  </a:lnTo>
                  <a:lnTo>
                    <a:pt x="529" y="476"/>
                  </a:lnTo>
                  <a:lnTo>
                    <a:pt x="526" y="463"/>
                  </a:lnTo>
                  <a:lnTo>
                    <a:pt x="535" y="446"/>
                  </a:lnTo>
                  <a:lnTo>
                    <a:pt x="550" y="444"/>
                  </a:lnTo>
                  <a:lnTo>
                    <a:pt x="574" y="429"/>
                  </a:lnTo>
                  <a:lnTo>
                    <a:pt x="587" y="444"/>
                  </a:lnTo>
                  <a:lnTo>
                    <a:pt x="547" y="472"/>
                  </a:lnTo>
                  <a:lnTo>
                    <a:pt x="558" y="474"/>
                  </a:lnTo>
                  <a:lnTo>
                    <a:pt x="555" y="489"/>
                  </a:lnTo>
                  <a:lnTo>
                    <a:pt x="555" y="512"/>
                  </a:lnTo>
                  <a:lnTo>
                    <a:pt x="576" y="514"/>
                  </a:lnTo>
                  <a:lnTo>
                    <a:pt x="586" y="509"/>
                  </a:lnTo>
                  <a:lnTo>
                    <a:pt x="594" y="489"/>
                  </a:lnTo>
                  <a:lnTo>
                    <a:pt x="604" y="492"/>
                  </a:lnTo>
                  <a:lnTo>
                    <a:pt x="617" y="484"/>
                  </a:lnTo>
                  <a:lnTo>
                    <a:pt x="630" y="486"/>
                  </a:lnTo>
                  <a:lnTo>
                    <a:pt x="646" y="472"/>
                  </a:lnTo>
                  <a:lnTo>
                    <a:pt x="654" y="474"/>
                  </a:lnTo>
                  <a:lnTo>
                    <a:pt x="700" y="430"/>
                  </a:lnTo>
                  <a:lnTo>
                    <a:pt x="704" y="419"/>
                  </a:lnTo>
                  <a:lnTo>
                    <a:pt x="703" y="405"/>
                  </a:lnTo>
                  <a:lnTo>
                    <a:pt x="713" y="393"/>
                  </a:lnTo>
                  <a:lnTo>
                    <a:pt x="724" y="387"/>
                  </a:lnTo>
                  <a:lnTo>
                    <a:pt x="742" y="387"/>
                  </a:lnTo>
                  <a:lnTo>
                    <a:pt x="760" y="368"/>
                  </a:lnTo>
                  <a:lnTo>
                    <a:pt x="760" y="338"/>
                  </a:lnTo>
                  <a:lnTo>
                    <a:pt x="771" y="315"/>
                  </a:lnTo>
                  <a:lnTo>
                    <a:pt x="786" y="299"/>
                  </a:lnTo>
                  <a:lnTo>
                    <a:pt x="786" y="284"/>
                  </a:lnTo>
                  <a:lnTo>
                    <a:pt x="795" y="277"/>
                  </a:lnTo>
                  <a:lnTo>
                    <a:pt x="792" y="248"/>
                  </a:lnTo>
                  <a:lnTo>
                    <a:pt x="803" y="241"/>
                  </a:lnTo>
                  <a:lnTo>
                    <a:pt x="802" y="228"/>
                  </a:lnTo>
                  <a:lnTo>
                    <a:pt x="810" y="228"/>
                  </a:lnTo>
                  <a:lnTo>
                    <a:pt x="807" y="198"/>
                  </a:lnTo>
                  <a:lnTo>
                    <a:pt x="799" y="188"/>
                  </a:lnTo>
                  <a:lnTo>
                    <a:pt x="805" y="177"/>
                  </a:lnTo>
                  <a:lnTo>
                    <a:pt x="794" y="180"/>
                  </a:lnTo>
                  <a:lnTo>
                    <a:pt x="779" y="188"/>
                  </a:lnTo>
                  <a:lnTo>
                    <a:pt x="774" y="174"/>
                  </a:lnTo>
                  <a:lnTo>
                    <a:pt x="791" y="169"/>
                  </a:lnTo>
                  <a:lnTo>
                    <a:pt x="799" y="154"/>
                  </a:lnTo>
                  <a:lnTo>
                    <a:pt x="802" y="139"/>
                  </a:lnTo>
                  <a:lnTo>
                    <a:pt x="795" y="127"/>
                  </a:lnTo>
                  <a:lnTo>
                    <a:pt x="795" y="114"/>
                  </a:lnTo>
                  <a:lnTo>
                    <a:pt x="784" y="107"/>
                  </a:lnTo>
                  <a:lnTo>
                    <a:pt x="790" y="98"/>
                  </a:lnTo>
                  <a:lnTo>
                    <a:pt x="800" y="86"/>
                  </a:lnTo>
                  <a:lnTo>
                    <a:pt x="812" y="92"/>
                  </a:lnTo>
                  <a:lnTo>
                    <a:pt x="823" y="79"/>
                  </a:lnTo>
                  <a:lnTo>
                    <a:pt x="821" y="61"/>
                  </a:lnTo>
                  <a:lnTo>
                    <a:pt x="815" y="53"/>
                  </a:lnTo>
                  <a:lnTo>
                    <a:pt x="825" y="43"/>
                  </a:lnTo>
                  <a:lnTo>
                    <a:pt x="823" y="36"/>
                  </a:lnTo>
                  <a:lnTo>
                    <a:pt x="836" y="43"/>
                  </a:lnTo>
                  <a:lnTo>
                    <a:pt x="846" y="38"/>
                  </a:lnTo>
                  <a:lnTo>
                    <a:pt x="846" y="55"/>
                  </a:lnTo>
                  <a:lnTo>
                    <a:pt x="854" y="60"/>
                  </a:lnTo>
                  <a:lnTo>
                    <a:pt x="855" y="84"/>
                  </a:lnTo>
                  <a:lnTo>
                    <a:pt x="870" y="74"/>
                  </a:lnTo>
                  <a:lnTo>
                    <a:pt x="875" y="63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" name="Group 51"/>
          <p:cNvGrpSpPr>
            <a:grpSpLocks/>
          </p:cNvGrpSpPr>
          <p:nvPr/>
        </p:nvGrpSpPr>
        <p:grpSpPr bwMode="auto">
          <a:xfrm>
            <a:off x="3370385" y="3563938"/>
            <a:ext cx="60081" cy="80962"/>
            <a:chOff x="2012" y="2354"/>
            <a:chExt cx="41" cy="51"/>
          </a:xfrm>
        </p:grpSpPr>
        <p:sp>
          <p:nvSpPr>
            <p:cNvPr id="11790" name="Freeform 52"/>
            <p:cNvSpPr>
              <a:spLocks/>
            </p:cNvSpPr>
            <p:nvPr/>
          </p:nvSpPr>
          <p:spPr bwMode="auto">
            <a:xfrm>
              <a:off x="2012" y="2354"/>
              <a:ext cx="41" cy="51"/>
            </a:xfrm>
            <a:custGeom>
              <a:avLst/>
              <a:gdLst>
                <a:gd name="T0" fmla="*/ 30 w 41"/>
                <a:gd name="T1" fmla="*/ 0 h 51"/>
                <a:gd name="T2" fmla="*/ 15 w 41"/>
                <a:gd name="T3" fmla="*/ 3 h 51"/>
                <a:gd name="T4" fmla="*/ 13 w 41"/>
                <a:gd name="T5" fmla="*/ 11 h 51"/>
                <a:gd name="T6" fmla="*/ 7 w 41"/>
                <a:gd name="T7" fmla="*/ 25 h 51"/>
                <a:gd name="T8" fmla="*/ 13 w 41"/>
                <a:gd name="T9" fmla="*/ 31 h 51"/>
                <a:gd name="T10" fmla="*/ 15 w 41"/>
                <a:gd name="T11" fmla="*/ 41 h 51"/>
                <a:gd name="T12" fmla="*/ 0 w 41"/>
                <a:gd name="T13" fmla="*/ 50 h 51"/>
                <a:gd name="T14" fmla="*/ 21 w 41"/>
                <a:gd name="T15" fmla="*/ 51 h 51"/>
                <a:gd name="T16" fmla="*/ 41 w 41"/>
                <a:gd name="T17" fmla="*/ 31 h 51"/>
                <a:gd name="T18" fmla="*/ 31 w 41"/>
                <a:gd name="T19" fmla="*/ 26 h 51"/>
                <a:gd name="T20" fmla="*/ 26 w 41"/>
                <a:gd name="T21" fmla="*/ 16 h 51"/>
                <a:gd name="T22" fmla="*/ 34 w 41"/>
                <a:gd name="T23" fmla="*/ 8 h 51"/>
                <a:gd name="T24" fmla="*/ 30 w 41"/>
                <a:gd name="T25" fmla="*/ 0 h 5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1"/>
                <a:gd name="T40" fmla="*/ 0 h 51"/>
                <a:gd name="T41" fmla="*/ 41 w 41"/>
                <a:gd name="T42" fmla="*/ 51 h 5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1" h="51">
                  <a:moveTo>
                    <a:pt x="30" y="0"/>
                  </a:moveTo>
                  <a:lnTo>
                    <a:pt x="15" y="3"/>
                  </a:lnTo>
                  <a:lnTo>
                    <a:pt x="13" y="11"/>
                  </a:lnTo>
                  <a:lnTo>
                    <a:pt x="7" y="25"/>
                  </a:lnTo>
                  <a:lnTo>
                    <a:pt x="13" y="31"/>
                  </a:lnTo>
                  <a:lnTo>
                    <a:pt x="15" y="41"/>
                  </a:lnTo>
                  <a:lnTo>
                    <a:pt x="0" y="50"/>
                  </a:lnTo>
                  <a:lnTo>
                    <a:pt x="21" y="51"/>
                  </a:lnTo>
                  <a:lnTo>
                    <a:pt x="41" y="31"/>
                  </a:lnTo>
                  <a:lnTo>
                    <a:pt x="31" y="26"/>
                  </a:lnTo>
                  <a:lnTo>
                    <a:pt x="26" y="16"/>
                  </a:lnTo>
                  <a:lnTo>
                    <a:pt x="34" y="8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91" name="Freeform 53"/>
            <p:cNvSpPr>
              <a:spLocks/>
            </p:cNvSpPr>
            <p:nvPr/>
          </p:nvSpPr>
          <p:spPr bwMode="auto">
            <a:xfrm>
              <a:off x="2012" y="2354"/>
              <a:ext cx="41" cy="51"/>
            </a:xfrm>
            <a:custGeom>
              <a:avLst/>
              <a:gdLst>
                <a:gd name="T0" fmla="*/ 30 w 41"/>
                <a:gd name="T1" fmla="*/ 0 h 51"/>
                <a:gd name="T2" fmla="*/ 15 w 41"/>
                <a:gd name="T3" fmla="*/ 3 h 51"/>
                <a:gd name="T4" fmla="*/ 13 w 41"/>
                <a:gd name="T5" fmla="*/ 11 h 51"/>
                <a:gd name="T6" fmla="*/ 7 w 41"/>
                <a:gd name="T7" fmla="*/ 25 h 51"/>
                <a:gd name="T8" fmla="*/ 13 w 41"/>
                <a:gd name="T9" fmla="*/ 31 h 51"/>
                <a:gd name="T10" fmla="*/ 15 w 41"/>
                <a:gd name="T11" fmla="*/ 41 h 51"/>
                <a:gd name="T12" fmla="*/ 0 w 41"/>
                <a:gd name="T13" fmla="*/ 50 h 51"/>
                <a:gd name="T14" fmla="*/ 21 w 41"/>
                <a:gd name="T15" fmla="*/ 51 h 51"/>
                <a:gd name="T16" fmla="*/ 41 w 41"/>
                <a:gd name="T17" fmla="*/ 31 h 51"/>
                <a:gd name="T18" fmla="*/ 31 w 41"/>
                <a:gd name="T19" fmla="*/ 26 h 51"/>
                <a:gd name="T20" fmla="*/ 26 w 41"/>
                <a:gd name="T21" fmla="*/ 16 h 51"/>
                <a:gd name="T22" fmla="*/ 34 w 41"/>
                <a:gd name="T23" fmla="*/ 8 h 51"/>
                <a:gd name="T24" fmla="*/ 30 w 41"/>
                <a:gd name="T25" fmla="*/ 0 h 5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1"/>
                <a:gd name="T40" fmla="*/ 0 h 51"/>
                <a:gd name="T41" fmla="*/ 41 w 41"/>
                <a:gd name="T42" fmla="*/ 51 h 5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1" h="51">
                  <a:moveTo>
                    <a:pt x="30" y="0"/>
                  </a:moveTo>
                  <a:lnTo>
                    <a:pt x="15" y="3"/>
                  </a:lnTo>
                  <a:lnTo>
                    <a:pt x="13" y="11"/>
                  </a:lnTo>
                  <a:lnTo>
                    <a:pt x="7" y="25"/>
                  </a:lnTo>
                  <a:lnTo>
                    <a:pt x="13" y="31"/>
                  </a:lnTo>
                  <a:lnTo>
                    <a:pt x="15" y="41"/>
                  </a:lnTo>
                  <a:lnTo>
                    <a:pt x="0" y="50"/>
                  </a:lnTo>
                  <a:lnTo>
                    <a:pt x="21" y="51"/>
                  </a:lnTo>
                  <a:lnTo>
                    <a:pt x="41" y="31"/>
                  </a:lnTo>
                  <a:lnTo>
                    <a:pt x="31" y="26"/>
                  </a:lnTo>
                  <a:lnTo>
                    <a:pt x="26" y="16"/>
                  </a:lnTo>
                  <a:lnTo>
                    <a:pt x="34" y="8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" name="Group 54"/>
          <p:cNvGrpSpPr>
            <a:grpSpLocks/>
          </p:cNvGrpSpPr>
          <p:nvPr/>
        </p:nvGrpSpPr>
        <p:grpSpPr bwMode="auto">
          <a:xfrm>
            <a:off x="2732943" y="3875088"/>
            <a:ext cx="33703" cy="36512"/>
            <a:chOff x="1577" y="2550"/>
            <a:chExt cx="23" cy="23"/>
          </a:xfrm>
        </p:grpSpPr>
        <p:sp>
          <p:nvSpPr>
            <p:cNvPr id="11788" name="Freeform 55"/>
            <p:cNvSpPr>
              <a:spLocks/>
            </p:cNvSpPr>
            <p:nvPr/>
          </p:nvSpPr>
          <p:spPr bwMode="auto">
            <a:xfrm>
              <a:off x="1577" y="2550"/>
              <a:ext cx="23" cy="23"/>
            </a:xfrm>
            <a:custGeom>
              <a:avLst/>
              <a:gdLst>
                <a:gd name="T0" fmla="*/ 17 w 23"/>
                <a:gd name="T1" fmla="*/ 0 h 23"/>
                <a:gd name="T2" fmla="*/ 0 w 23"/>
                <a:gd name="T3" fmla="*/ 14 h 23"/>
                <a:gd name="T4" fmla="*/ 12 w 23"/>
                <a:gd name="T5" fmla="*/ 23 h 23"/>
                <a:gd name="T6" fmla="*/ 23 w 23"/>
                <a:gd name="T7" fmla="*/ 15 h 23"/>
                <a:gd name="T8" fmla="*/ 17 w 23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7" y="0"/>
                  </a:moveTo>
                  <a:lnTo>
                    <a:pt x="0" y="14"/>
                  </a:lnTo>
                  <a:lnTo>
                    <a:pt x="12" y="23"/>
                  </a:lnTo>
                  <a:lnTo>
                    <a:pt x="23" y="15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89" name="Freeform 56"/>
            <p:cNvSpPr>
              <a:spLocks/>
            </p:cNvSpPr>
            <p:nvPr/>
          </p:nvSpPr>
          <p:spPr bwMode="auto">
            <a:xfrm>
              <a:off x="1577" y="2550"/>
              <a:ext cx="23" cy="23"/>
            </a:xfrm>
            <a:custGeom>
              <a:avLst/>
              <a:gdLst>
                <a:gd name="T0" fmla="*/ 17 w 23"/>
                <a:gd name="T1" fmla="*/ 0 h 23"/>
                <a:gd name="T2" fmla="*/ 0 w 23"/>
                <a:gd name="T3" fmla="*/ 14 h 23"/>
                <a:gd name="T4" fmla="*/ 12 w 23"/>
                <a:gd name="T5" fmla="*/ 23 h 23"/>
                <a:gd name="T6" fmla="*/ 23 w 23"/>
                <a:gd name="T7" fmla="*/ 15 h 23"/>
                <a:gd name="T8" fmla="*/ 17 w 23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7" y="0"/>
                  </a:moveTo>
                  <a:lnTo>
                    <a:pt x="0" y="14"/>
                  </a:lnTo>
                  <a:lnTo>
                    <a:pt x="12" y="23"/>
                  </a:lnTo>
                  <a:lnTo>
                    <a:pt x="23" y="15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" name="Group 57"/>
          <p:cNvGrpSpPr>
            <a:grpSpLocks/>
          </p:cNvGrpSpPr>
          <p:nvPr/>
        </p:nvGrpSpPr>
        <p:grpSpPr bwMode="auto">
          <a:xfrm>
            <a:off x="2708031" y="3916363"/>
            <a:ext cx="27843" cy="19050"/>
            <a:chOff x="1560" y="2576"/>
            <a:chExt cx="19" cy="12"/>
          </a:xfrm>
        </p:grpSpPr>
        <p:sp>
          <p:nvSpPr>
            <p:cNvPr id="11786" name="Freeform 58"/>
            <p:cNvSpPr>
              <a:spLocks/>
            </p:cNvSpPr>
            <p:nvPr/>
          </p:nvSpPr>
          <p:spPr bwMode="auto">
            <a:xfrm>
              <a:off x="1560" y="2576"/>
              <a:ext cx="19" cy="12"/>
            </a:xfrm>
            <a:custGeom>
              <a:avLst/>
              <a:gdLst>
                <a:gd name="T0" fmla="*/ 19 w 19"/>
                <a:gd name="T1" fmla="*/ 1 h 12"/>
                <a:gd name="T2" fmla="*/ 11 w 19"/>
                <a:gd name="T3" fmla="*/ 12 h 12"/>
                <a:gd name="T4" fmla="*/ 0 w 19"/>
                <a:gd name="T5" fmla="*/ 7 h 12"/>
                <a:gd name="T6" fmla="*/ 11 w 19"/>
                <a:gd name="T7" fmla="*/ 0 h 12"/>
                <a:gd name="T8" fmla="*/ 19 w 19"/>
                <a:gd name="T9" fmla="*/ 1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2"/>
                <a:gd name="T17" fmla="*/ 19 w 19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2">
                  <a:moveTo>
                    <a:pt x="19" y="1"/>
                  </a:moveTo>
                  <a:lnTo>
                    <a:pt x="11" y="12"/>
                  </a:lnTo>
                  <a:lnTo>
                    <a:pt x="0" y="7"/>
                  </a:lnTo>
                  <a:lnTo>
                    <a:pt x="11" y="0"/>
                  </a:lnTo>
                  <a:lnTo>
                    <a:pt x="19" y="1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87" name="Freeform 59"/>
            <p:cNvSpPr>
              <a:spLocks/>
            </p:cNvSpPr>
            <p:nvPr/>
          </p:nvSpPr>
          <p:spPr bwMode="auto">
            <a:xfrm>
              <a:off x="1560" y="2576"/>
              <a:ext cx="19" cy="12"/>
            </a:xfrm>
            <a:custGeom>
              <a:avLst/>
              <a:gdLst>
                <a:gd name="T0" fmla="*/ 19 w 19"/>
                <a:gd name="T1" fmla="*/ 1 h 12"/>
                <a:gd name="T2" fmla="*/ 11 w 19"/>
                <a:gd name="T3" fmla="*/ 12 h 12"/>
                <a:gd name="T4" fmla="*/ 0 w 19"/>
                <a:gd name="T5" fmla="*/ 7 h 12"/>
                <a:gd name="T6" fmla="*/ 11 w 19"/>
                <a:gd name="T7" fmla="*/ 0 h 12"/>
                <a:gd name="T8" fmla="*/ 19 w 19"/>
                <a:gd name="T9" fmla="*/ 1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2"/>
                <a:gd name="T17" fmla="*/ 19 w 19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2">
                  <a:moveTo>
                    <a:pt x="19" y="1"/>
                  </a:moveTo>
                  <a:lnTo>
                    <a:pt x="11" y="12"/>
                  </a:lnTo>
                  <a:lnTo>
                    <a:pt x="0" y="7"/>
                  </a:lnTo>
                  <a:lnTo>
                    <a:pt x="11" y="0"/>
                  </a:lnTo>
                  <a:lnTo>
                    <a:pt x="19" y="1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" name="Group 60"/>
          <p:cNvGrpSpPr>
            <a:grpSpLocks/>
          </p:cNvGrpSpPr>
          <p:nvPr/>
        </p:nvGrpSpPr>
        <p:grpSpPr bwMode="auto">
          <a:xfrm>
            <a:off x="3530112" y="4143375"/>
            <a:ext cx="19050" cy="25400"/>
            <a:chOff x="2121" y="2719"/>
            <a:chExt cx="13" cy="16"/>
          </a:xfrm>
        </p:grpSpPr>
        <p:sp>
          <p:nvSpPr>
            <p:cNvPr id="11784" name="Freeform 61"/>
            <p:cNvSpPr>
              <a:spLocks/>
            </p:cNvSpPr>
            <p:nvPr/>
          </p:nvSpPr>
          <p:spPr bwMode="auto">
            <a:xfrm>
              <a:off x="2121" y="2719"/>
              <a:ext cx="13" cy="16"/>
            </a:xfrm>
            <a:custGeom>
              <a:avLst/>
              <a:gdLst>
                <a:gd name="T0" fmla="*/ 0 w 13"/>
                <a:gd name="T1" fmla="*/ 5 h 16"/>
                <a:gd name="T2" fmla="*/ 7 w 13"/>
                <a:gd name="T3" fmla="*/ 0 h 16"/>
                <a:gd name="T4" fmla="*/ 13 w 13"/>
                <a:gd name="T5" fmla="*/ 10 h 16"/>
                <a:gd name="T6" fmla="*/ 5 w 13"/>
                <a:gd name="T7" fmla="*/ 16 h 16"/>
                <a:gd name="T8" fmla="*/ 0 w 13"/>
                <a:gd name="T9" fmla="*/ 5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6"/>
                <a:gd name="T17" fmla="*/ 13 w 13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6">
                  <a:moveTo>
                    <a:pt x="0" y="5"/>
                  </a:moveTo>
                  <a:lnTo>
                    <a:pt x="7" y="0"/>
                  </a:lnTo>
                  <a:lnTo>
                    <a:pt x="13" y="10"/>
                  </a:lnTo>
                  <a:lnTo>
                    <a:pt x="5" y="1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85" name="Freeform 62"/>
            <p:cNvSpPr>
              <a:spLocks/>
            </p:cNvSpPr>
            <p:nvPr/>
          </p:nvSpPr>
          <p:spPr bwMode="auto">
            <a:xfrm>
              <a:off x="2121" y="2719"/>
              <a:ext cx="13" cy="16"/>
            </a:xfrm>
            <a:custGeom>
              <a:avLst/>
              <a:gdLst>
                <a:gd name="T0" fmla="*/ 0 w 13"/>
                <a:gd name="T1" fmla="*/ 5 h 16"/>
                <a:gd name="T2" fmla="*/ 7 w 13"/>
                <a:gd name="T3" fmla="*/ 0 h 16"/>
                <a:gd name="T4" fmla="*/ 13 w 13"/>
                <a:gd name="T5" fmla="*/ 10 h 16"/>
                <a:gd name="T6" fmla="*/ 5 w 13"/>
                <a:gd name="T7" fmla="*/ 16 h 16"/>
                <a:gd name="T8" fmla="*/ 0 w 13"/>
                <a:gd name="T9" fmla="*/ 5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6"/>
                <a:gd name="T17" fmla="*/ 13 w 13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6">
                  <a:moveTo>
                    <a:pt x="0" y="5"/>
                  </a:moveTo>
                  <a:lnTo>
                    <a:pt x="7" y="0"/>
                  </a:lnTo>
                  <a:lnTo>
                    <a:pt x="13" y="10"/>
                  </a:lnTo>
                  <a:lnTo>
                    <a:pt x="5" y="16"/>
                  </a:lnTo>
                  <a:lnTo>
                    <a:pt x="0" y="5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" name="Group 63"/>
          <p:cNvGrpSpPr>
            <a:grpSpLocks/>
          </p:cNvGrpSpPr>
          <p:nvPr/>
        </p:nvGrpSpPr>
        <p:grpSpPr bwMode="auto">
          <a:xfrm>
            <a:off x="3508131" y="4171950"/>
            <a:ext cx="23446" cy="58738"/>
            <a:chOff x="2106" y="2737"/>
            <a:chExt cx="16" cy="37"/>
          </a:xfrm>
        </p:grpSpPr>
        <p:sp>
          <p:nvSpPr>
            <p:cNvPr id="11782" name="Freeform 64"/>
            <p:cNvSpPr>
              <a:spLocks/>
            </p:cNvSpPr>
            <p:nvPr/>
          </p:nvSpPr>
          <p:spPr bwMode="auto">
            <a:xfrm>
              <a:off x="2106" y="2737"/>
              <a:ext cx="16" cy="37"/>
            </a:xfrm>
            <a:custGeom>
              <a:avLst/>
              <a:gdLst>
                <a:gd name="T0" fmla="*/ 9 w 16"/>
                <a:gd name="T1" fmla="*/ 0 h 37"/>
                <a:gd name="T2" fmla="*/ 16 w 16"/>
                <a:gd name="T3" fmla="*/ 8 h 37"/>
                <a:gd name="T4" fmla="*/ 9 w 16"/>
                <a:gd name="T5" fmla="*/ 28 h 37"/>
                <a:gd name="T6" fmla="*/ 0 w 16"/>
                <a:gd name="T7" fmla="*/ 37 h 37"/>
                <a:gd name="T8" fmla="*/ 5 w 16"/>
                <a:gd name="T9" fmla="*/ 10 h 37"/>
                <a:gd name="T10" fmla="*/ 9 w 16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37"/>
                <a:gd name="T20" fmla="*/ 16 w 16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37">
                  <a:moveTo>
                    <a:pt x="9" y="0"/>
                  </a:moveTo>
                  <a:lnTo>
                    <a:pt x="16" y="8"/>
                  </a:lnTo>
                  <a:lnTo>
                    <a:pt x="9" y="28"/>
                  </a:lnTo>
                  <a:lnTo>
                    <a:pt x="0" y="37"/>
                  </a:lnTo>
                  <a:lnTo>
                    <a:pt x="5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83" name="Freeform 65"/>
            <p:cNvSpPr>
              <a:spLocks/>
            </p:cNvSpPr>
            <p:nvPr/>
          </p:nvSpPr>
          <p:spPr bwMode="auto">
            <a:xfrm>
              <a:off x="2106" y="2737"/>
              <a:ext cx="16" cy="37"/>
            </a:xfrm>
            <a:custGeom>
              <a:avLst/>
              <a:gdLst>
                <a:gd name="T0" fmla="*/ 9 w 16"/>
                <a:gd name="T1" fmla="*/ 0 h 37"/>
                <a:gd name="T2" fmla="*/ 16 w 16"/>
                <a:gd name="T3" fmla="*/ 8 h 37"/>
                <a:gd name="T4" fmla="*/ 9 w 16"/>
                <a:gd name="T5" fmla="*/ 28 h 37"/>
                <a:gd name="T6" fmla="*/ 0 w 16"/>
                <a:gd name="T7" fmla="*/ 37 h 37"/>
                <a:gd name="T8" fmla="*/ 5 w 16"/>
                <a:gd name="T9" fmla="*/ 10 h 37"/>
                <a:gd name="T10" fmla="*/ 9 w 16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37"/>
                <a:gd name="T20" fmla="*/ 16 w 16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37">
                  <a:moveTo>
                    <a:pt x="9" y="0"/>
                  </a:moveTo>
                  <a:lnTo>
                    <a:pt x="16" y="8"/>
                  </a:lnTo>
                  <a:lnTo>
                    <a:pt x="9" y="28"/>
                  </a:lnTo>
                  <a:lnTo>
                    <a:pt x="0" y="37"/>
                  </a:lnTo>
                  <a:lnTo>
                    <a:pt x="5" y="10"/>
                  </a:lnTo>
                  <a:lnTo>
                    <a:pt x="9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" name="Group 66"/>
          <p:cNvGrpSpPr>
            <a:grpSpLocks/>
          </p:cNvGrpSpPr>
          <p:nvPr/>
        </p:nvGrpSpPr>
        <p:grpSpPr bwMode="auto">
          <a:xfrm>
            <a:off x="3546231" y="4248151"/>
            <a:ext cx="23446" cy="28575"/>
            <a:chOff x="2132" y="2785"/>
            <a:chExt cx="16" cy="18"/>
          </a:xfrm>
        </p:grpSpPr>
        <p:sp>
          <p:nvSpPr>
            <p:cNvPr id="11780" name="Freeform 67"/>
            <p:cNvSpPr>
              <a:spLocks/>
            </p:cNvSpPr>
            <p:nvPr/>
          </p:nvSpPr>
          <p:spPr bwMode="auto">
            <a:xfrm>
              <a:off x="2132" y="2785"/>
              <a:ext cx="16" cy="18"/>
            </a:xfrm>
            <a:custGeom>
              <a:avLst/>
              <a:gdLst>
                <a:gd name="T0" fmla="*/ 5 w 16"/>
                <a:gd name="T1" fmla="*/ 0 h 18"/>
                <a:gd name="T2" fmla="*/ 0 w 16"/>
                <a:gd name="T3" fmla="*/ 13 h 18"/>
                <a:gd name="T4" fmla="*/ 13 w 16"/>
                <a:gd name="T5" fmla="*/ 18 h 18"/>
                <a:gd name="T6" fmla="*/ 16 w 16"/>
                <a:gd name="T7" fmla="*/ 7 h 18"/>
                <a:gd name="T8" fmla="*/ 5 w 16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8"/>
                <a:gd name="T17" fmla="*/ 16 w 16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8">
                  <a:moveTo>
                    <a:pt x="5" y="0"/>
                  </a:moveTo>
                  <a:lnTo>
                    <a:pt x="0" y="13"/>
                  </a:lnTo>
                  <a:lnTo>
                    <a:pt x="13" y="18"/>
                  </a:lnTo>
                  <a:lnTo>
                    <a:pt x="16" y="7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81" name="Freeform 68"/>
            <p:cNvSpPr>
              <a:spLocks/>
            </p:cNvSpPr>
            <p:nvPr/>
          </p:nvSpPr>
          <p:spPr bwMode="auto">
            <a:xfrm>
              <a:off x="2132" y="2785"/>
              <a:ext cx="16" cy="18"/>
            </a:xfrm>
            <a:custGeom>
              <a:avLst/>
              <a:gdLst>
                <a:gd name="T0" fmla="*/ 5 w 16"/>
                <a:gd name="T1" fmla="*/ 0 h 18"/>
                <a:gd name="T2" fmla="*/ 0 w 16"/>
                <a:gd name="T3" fmla="*/ 13 h 18"/>
                <a:gd name="T4" fmla="*/ 13 w 16"/>
                <a:gd name="T5" fmla="*/ 18 h 18"/>
                <a:gd name="T6" fmla="*/ 16 w 16"/>
                <a:gd name="T7" fmla="*/ 7 h 18"/>
                <a:gd name="T8" fmla="*/ 5 w 16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8"/>
                <a:gd name="T17" fmla="*/ 16 w 16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8">
                  <a:moveTo>
                    <a:pt x="5" y="0"/>
                  </a:moveTo>
                  <a:lnTo>
                    <a:pt x="0" y="13"/>
                  </a:lnTo>
                  <a:lnTo>
                    <a:pt x="13" y="18"/>
                  </a:lnTo>
                  <a:lnTo>
                    <a:pt x="16" y="7"/>
                  </a:lnTo>
                  <a:lnTo>
                    <a:pt x="5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" name="Group 69"/>
          <p:cNvGrpSpPr>
            <a:grpSpLocks/>
          </p:cNvGrpSpPr>
          <p:nvPr/>
        </p:nvGrpSpPr>
        <p:grpSpPr bwMode="auto">
          <a:xfrm>
            <a:off x="3591659" y="4405313"/>
            <a:ext cx="20515" cy="30162"/>
            <a:chOff x="2163" y="2884"/>
            <a:chExt cx="14" cy="19"/>
          </a:xfrm>
        </p:grpSpPr>
        <p:sp>
          <p:nvSpPr>
            <p:cNvPr id="11778" name="Freeform 70"/>
            <p:cNvSpPr>
              <a:spLocks/>
            </p:cNvSpPr>
            <p:nvPr/>
          </p:nvSpPr>
          <p:spPr bwMode="auto">
            <a:xfrm>
              <a:off x="2163" y="2884"/>
              <a:ext cx="14" cy="19"/>
            </a:xfrm>
            <a:custGeom>
              <a:avLst/>
              <a:gdLst>
                <a:gd name="T0" fmla="*/ 4 w 14"/>
                <a:gd name="T1" fmla="*/ 0 h 19"/>
                <a:gd name="T2" fmla="*/ 0 w 14"/>
                <a:gd name="T3" fmla="*/ 14 h 19"/>
                <a:gd name="T4" fmla="*/ 12 w 14"/>
                <a:gd name="T5" fmla="*/ 19 h 19"/>
                <a:gd name="T6" fmla="*/ 14 w 14"/>
                <a:gd name="T7" fmla="*/ 8 h 19"/>
                <a:gd name="T8" fmla="*/ 4 w 14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9"/>
                <a:gd name="T17" fmla="*/ 14 w 14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9">
                  <a:moveTo>
                    <a:pt x="4" y="0"/>
                  </a:moveTo>
                  <a:lnTo>
                    <a:pt x="0" y="14"/>
                  </a:lnTo>
                  <a:lnTo>
                    <a:pt x="12" y="19"/>
                  </a:lnTo>
                  <a:lnTo>
                    <a:pt x="14" y="8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79" name="Freeform 71"/>
            <p:cNvSpPr>
              <a:spLocks/>
            </p:cNvSpPr>
            <p:nvPr/>
          </p:nvSpPr>
          <p:spPr bwMode="auto">
            <a:xfrm>
              <a:off x="2163" y="2884"/>
              <a:ext cx="14" cy="19"/>
            </a:xfrm>
            <a:custGeom>
              <a:avLst/>
              <a:gdLst>
                <a:gd name="T0" fmla="*/ 4 w 14"/>
                <a:gd name="T1" fmla="*/ 0 h 19"/>
                <a:gd name="T2" fmla="*/ 0 w 14"/>
                <a:gd name="T3" fmla="*/ 14 h 19"/>
                <a:gd name="T4" fmla="*/ 12 w 14"/>
                <a:gd name="T5" fmla="*/ 19 h 19"/>
                <a:gd name="T6" fmla="*/ 14 w 14"/>
                <a:gd name="T7" fmla="*/ 8 h 19"/>
                <a:gd name="T8" fmla="*/ 4 w 14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9"/>
                <a:gd name="T17" fmla="*/ 14 w 14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9">
                  <a:moveTo>
                    <a:pt x="4" y="0"/>
                  </a:moveTo>
                  <a:lnTo>
                    <a:pt x="0" y="14"/>
                  </a:lnTo>
                  <a:lnTo>
                    <a:pt x="12" y="19"/>
                  </a:lnTo>
                  <a:lnTo>
                    <a:pt x="14" y="8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" name="Group 72"/>
          <p:cNvGrpSpPr>
            <a:grpSpLocks/>
          </p:cNvGrpSpPr>
          <p:nvPr/>
        </p:nvGrpSpPr>
        <p:grpSpPr bwMode="auto">
          <a:xfrm>
            <a:off x="3593123" y="4529139"/>
            <a:ext cx="14654" cy="14287"/>
            <a:chOff x="2164" y="2962"/>
            <a:chExt cx="10" cy="9"/>
          </a:xfrm>
        </p:grpSpPr>
        <p:sp>
          <p:nvSpPr>
            <p:cNvPr id="11776" name="Freeform 73"/>
            <p:cNvSpPr>
              <a:spLocks/>
            </p:cNvSpPr>
            <p:nvPr/>
          </p:nvSpPr>
          <p:spPr bwMode="auto">
            <a:xfrm>
              <a:off x="2164" y="2962"/>
              <a:ext cx="10" cy="9"/>
            </a:xfrm>
            <a:custGeom>
              <a:avLst/>
              <a:gdLst>
                <a:gd name="T0" fmla="*/ 3 w 10"/>
                <a:gd name="T1" fmla="*/ 0 h 9"/>
                <a:gd name="T2" fmla="*/ 0 w 10"/>
                <a:gd name="T3" fmla="*/ 9 h 9"/>
                <a:gd name="T4" fmla="*/ 6 w 10"/>
                <a:gd name="T5" fmla="*/ 8 h 9"/>
                <a:gd name="T6" fmla="*/ 10 w 10"/>
                <a:gd name="T7" fmla="*/ 4 h 9"/>
                <a:gd name="T8" fmla="*/ 3 w 10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9"/>
                <a:gd name="T17" fmla="*/ 10 w 10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9">
                  <a:moveTo>
                    <a:pt x="3" y="0"/>
                  </a:moveTo>
                  <a:lnTo>
                    <a:pt x="0" y="9"/>
                  </a:lnTo>
                  <a:lnTo>
                    <a:pt x="6" y="8"/>
                  </a:lnTo>
                  <a:lnTo>
                    <a:pt x="10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77" name="Freeform 74"/>
            <p:cNvSpPr>
              <a:spLocks/>
            </p:cNvSpPr>
            <p:nvPr/>
          </p:nvSpPr>
          <p:spPr bwMode="auto">
            <a:xfrm>
              <a:off x="2164" y="2962"/>
              <a:ext cx="10" cy="9"/>
            </a:xfrm>
            <a:custGeom>
              <a:avLst/>
              <a:gdLst>
                <a:gd name="T0" fmla="*/ 3 w 10"/>
                <a:gd name="T1" fmla="*/ 0 h 9"/>
                <a:gd name="T2" fmla="*/ 0 w 10"/>
                <a:gd name="T3" fmla="*/ 9 h 9"/>
                <a:gd name="T4" fmla="*/ 6 w 10"/>
                <a:gd name="T5" fmla="*/ 8 h 9"/>
                <a:gd name="T6" fmla="*/ 10 w 10"/>
                <a:gd name="T7" fmla="*/ 4 h 9"/>
                <a:gd name="T8" fmla="*/ 3 w 10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9"/>
                <a:gd name="T17" fmla="*/ 10 w 10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9">
                  <a:moveTo>
                    <a:pt x="3" y="0"/>
                  </a:moveTo>
                  <a:lnTo>
                    <a:pt x="0" y="9"/>
                  </a:lnTo>
                  <a:lnTo>
                    <a:pt x="6" y="8"/>
                  </a:lnTo>
                  <a:lnTo>
                    <a:pt x="10" y="4"/>
                  </a:lnTo>
                  <a:lnTo>
                    <a:pt x="3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" name="Group 75"/>
          <p:cNvGrpSpPr>
            <a:grpSpLocks/>
          </p:cNvGrpSpPr>
          <p:nvPr/>
        </p:nvGrpSpPr>
        <p:grpSpPr bwMode="auto">
          <a:xfrm>
            <a:off x="3572608" y="4289425"/>
            <a:ext cx="10258" cy="14288"/>
            <a:chOff x="2150" y="2811"/>
            <a:chExt cx="7" cy="9"/>
          </a:xfrm>
        </p:grpSpPr>
        <p:sp>
          <p:nvSpPr>
            <p:cNvPr id="11774" name="Freeform 76"/>
            <p:cNvSpPr>
              <a:spLocks/>
            </p:cNvSpPr>
            <p:nvPr/>
          </p:nvSpPr>
          <p:spPr bwMode="auto">
            <a:xfrm>
              <a:off x="2150" y="2811"/>
              <a:ext cx="7" cy="9"/>
            </a:xfrm>
            <a:custGeom>
              <a:avLst/>
              <a:gdLst>
                <a:gd name="T0" fmla="*/ 3 w 7"/>
                <a:gd name="T1" fmla="*/ 0 h 9"/>
                <a:gd name="T2" fmla="*/ 0 w 7"/>
                <a:gd name="T3" fmla="*/ 7 h 9"/>
                <a:gd name="T4" fmla="*/ 3 w 7"/>
                <a:gd name="T5" fmla="*/ 9 h 9"/>
                <a:gd name="T6" fmla="*/ 7 w 7"/>
                <a:gd name="T7" fmla="*/ 2 h 9"/>
                <a:gd name="T8" fmla="*/ 3 w 7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9"/>
                <a:gd name="T17" fmla="*/ 7 w 7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9">
                  <a:moveTo>
                    <a:pt x="3" y="0"/>
                  </a:moveTo>
                  <a:lnTo>
                    <a:pt x="0" y="7"/>
                  </a:lnTo>
                  <a:lnTo>
                    <a:pt x="3" y="9"/>
                  </a:lnTo>
                  <a:lnTo>
                    <a:pt x="7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75" name="Freeform 77"/>
            <p:cNvSpPr>
              <a:spLocks/>
            </p:cNvSpPr>
            <p:nvPr/>
          </p:nvSpPr>
          <p:spPr bwMode="auto">
            <a:xfrm>
              <a:off x="2150" y="2811"/>
              <a:ext cx="7" cy="9"/>
            </a:xfrm>
            <a:custGeom>
              <a:avLst/>
              <a:gdLst>
                <a:gd name="T0" fmla="*/ 3 w 7"/>
                <a:gd name="T1" fmla="*/ 0 h 9"/>
                <a:gd name="T2" fmla="*/ 0 w 7"/>
                <a:gd name="T3" fmla="*/ 7 h 9"/>
                <a:gd name="T4" fmla="*/ 3 w 7"/>
                <a:gd name="T5" fmla="*/ 9 h 9"/>
                <a:gd name="T6" fmla="*/ 7 w 7"/>
                <a:gd name="T7" fmla="*/ 2 h 9"/>
                <a:gd name="T8" fmla="*/ 3 w 7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9"/>
                <a:gd name="T17" fmla="*/ 7 w 7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9">
                  <a:moveTo>
                    <a:pt x="3" y="0"/>
                  </a:moveTo>
                  <a:lnTo>
                    <a:pt x="0" y="7"/>
                  </a:lnTo>
                  <a:lnTo>
                    <a:pt x="3" y="9"/>
                  </a:lnTo>
                  <a:lnTo>
                    <a:pt x="7" y="2"/>
                  </a:lnTo>
                  <a:lnTo>
                    <a:pt x="3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293" name="Line 78"/>
          <p:cNvSpPr>
            <a:spLocks noChangeShapeType="1"/>
          </p:cNvSpPr>
          <p:nvPr/>
        </p:nvSpPr>
        <p:spPr bwMode="auto">
          <a:xfrm>
            <a:off x="3941885" y="5307013"/>
            <a:ext cx="7327" cy="12700"/>
          </a:xfrm>
          <a:prstGeom prst="line">
            <a:avLst/>
          </a:pr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294" name="Line 79"/>
          <p:cNvSpPr>
            <a:spLocks noChangeShapeType="1"/>
          </p:cNvSpPr>
          <p:nvPr/>
        </p:nvSpPr>
        <p:spPr bwMode="auto">
          <a:xfrm>
            <a:off x="3956539" y="5400675"/>
            <a:ext cx="8792" cy="26988"/>
          </a:xfrm>
          <a:prstGeom prst="line">
            <a:avLst/>
          </a:prstGeom>
          <a:noFill/>
          <a:ln w="1746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25" name="Group 80"/>
          <p:cNvGrpSpPr>
            <a:grpSpLocks/>
          </p:cNvGrpSpPr>
          <p:nvPr/>
        </p:nvGrpSpPr>
        <p:grpSpPr bwMode="auto">
          <a:xfrm>
            <a:off x="3956539" y="5473700"/>
            <a:ext cx="16120" cy="31750"/>
            <a:chOff x="2412" y="3557"/>
            <a:chExt cx="11" cy="20"/>
          </a:xfrm>
        </p:grpSpPr>
        <p:sp>
          <p:nvSpPr>
            <p:cNvPr id="11772" name="Freeform 81"/>
            <p:cNvSpPr>
              <a:spLocks/>
            </p:cNvSpPr>
            <p:nvPr/>
          </p:nvSpPr>
          <p:spPr bwMode="auto">
            <a:xfrm>
              <a:off x="2412" y="3557"/>
              <a:ext cx="11" cy="20"/>
            </a:xfrm>
            <a:custGeom>
              <a:avLst/>
              <a:gdLst>
                <a:gd name="T0" fmla="*/ 0 w 11"/>
                <a:gd name="T1" fmla="*/ 0 h 20"/>
                <a:gd name="T2" fmla="*/ 0 w 11"/>
                <a:gd name="T3" fmla="*/ 8 h 20"/>
                <a:gd name="T4" fmla="*/ 11 w 11"/>
                <a:gd name="T5" fmla="*/ 20 h 20"/>
                <a:gd name="T6" fmla="*/ 0 w 11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20"/>
                <a:gd name="T14" fmla="*/ 11 w 11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20">
                  <a:moveTo>
                    <a:pt x="0" y="0"/>
                  </a:moveTo>
                  <a:lnTo>
                    <a:pt x="0" y="8"/>
                  </a:lnTo>
                  <a:lnTo>
                    <a:pt x="11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73" name="Freeform 82"/>
            <p:cNvSpPr>
              <a:spLocks/>
            </p:cNvSpPr>
            <p:nvPr/>
          </p:nvSpPr>
          <p:spPr bwMode="auto">
            <a:xfrm>
              <a:off x="2412" y="3557"/>
              <a:ext cx="11" cy="20"/>
            </a:xfrm>
            <a:custGeom>
              <a:avLst/>
              <a:gdLst>
                <a:gd name="T0" fmla="*/ 0 w 11"/>
                <a:gd name="T1" fmla="*/ 0 h 20"/>
                <a:gd name="T2" fmla="*/ 0 w 11"/>
                <a:gd name="T3" fmla="*/ 8 h 20"/>
                <a:gd name="T4" fmla="*/ 11 w 11"/>
                <a:gd name="T5" fmla="*/ 20 h 20"/>
                <a:gd name="T6" fmla="*/ 0 60000 65536"/>
                <a:gd name="T7" fmla="*/ 0 60000 65536"/>
                <a:gd name="T8" fmla="*/ 0 60000 65536"/>
                <a:gd name="T9" fmla="*/ 0 w 11"/>
                <a:gd name="T10" fmla="*/ 0 h 20"/>
                <a:gd name="T11" fmla="*/ 11 w 11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20">
                  <a:moveTo>
                    <a:pt x="0" y="0"/>
                  </a:moveTo>
                  <a:lnTo>
                    <a:pt x="0" y="8"/>
                  </a:lnTo>
                  <a:lnTo>
                    <a:pt x="11" y="20"/>
                  </a:lnTo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6" name="Group 83"/>
          <p:cNvGrpSpPr>
            <a:grpSpLocks/>
          </p:cNvGrpSpPr>
          <p:nvPr/>
        </p:nvGrpSpPr>
        <p:grpSpPr bwMode="auto">
          <a:xfrm>
            <a:off x="3830515" y="5694364"/>
            <a:ext cx="13189" cy="7937"/>
            <a:chOff x="2326" y="3696"/>
            <a:chExt cx="9" cy="5"/>
          </a:xfrm>
        </p:grpSpPr>
        <p:sp>
          <p:nvSpPr>
            <p:cNvPr id="11770" name="Freeform 84"/>
            <p:cNvSpPr>
              <a:spLocks/>
            </p:cNvSpPr>
            <p:nvPr/>
          </p:nvSpPr>
          <p:spPr bwMode="auto">
            <a:xfrm>
              <a:off x="2326" y="3696"/>
              <a:ext cx="9" cy="5"/>
            </a:xfrm>
            <a:custGeom>
              <a:avLst/>
              <a:gdLst>
                <a:gd name="T0" fmla="*/ 0 w 9"/>
                <a:gd name="T1" fmla="*/ 0 h 5"/>
                <a:gd name="T2" fmla="*/ 9 w 9"/>
                <a:gd name="T3" fmla="*/ 2 h 5"/>
                <a:gd name="T4" fmla="*/ 9 w 9"/>
                <a:gd name="T5" fmla="*/ 5 h 5"/>
                <a:gd name="T6" fmla="*/ 0 w 9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"/>
                <a:gd name="T13" fmla="*/ 0 h 5"/>
                <a:gd name="T14" fmla="*/ 9 w 9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" h="5">
                  <a:moveTo>
                    <a:pt x="0" y="0"/>
                  </a:moveTo>
                  <a:lnTo>
                    <a:pt x="9" y="2"/>
                  </a:lnTo>
                  <a:lnTo>
                    <a:pt x="9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71" name="Freeform 85"/>
            <p:cNvSpPr>
              <a:spLocks/>
            </p:cNvSpPr>
            <p:nvPr/>
          </p:nvSpPr>
          <p:spPr bwMode="auto">
            <a:xfrm>
              <a:off x="2326" y="3696"/>
              <a:ext cx="9" cy="5"/>
            </a:xfrm>
            <a:custGeom>
              <a:avLst/>
              <a:gdLst>
                <a:gd name="T0" fmla="*/ 0 w 9"/>
                <a:gd name="T1" fmla="*/ 0 h 5"/>
                <a:gd name="T2" fmla="*/ 9 w 9"/>
                <a:gd name="T3" fmla="*/ 2 h 5"/>
                <a:gd name="T4" fmla="*/ 9 w 9"/>
                <a:gd name="T5" fmla="*/ 5 h 5"/>
                <a:gd name="T6" fmla="*/ 0 60000 65536"/>
                <a:gd name="T7" fmla="*/ 0 60000 65536"/>
                <a:gd name="T8" fmla="*/ 0 60000 65536"/>
                <a:gd name="T9" fmla="*/ 0 w 9"/>
                <a:gd name="T10" fmla="*/ 0 h 5"/>
                <a:gd name="T11" fmla="*/ 9 w 9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5">
                  <a:moveTo>
                    <a:pt x="0" y="0"/>
                  </a:moveTo>
                  <a:lnTo>
                    <a:pt x="9" y="2"/>
                  </a:lnTo>
                  <a:lnTo>
                    <a:pt x="9" y="5"/>
                  </a:lnTo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" name="Group 86"/>
          <p:cNvGrpSpPr>
            <a:grpSpLocks/>
          </p:cNvGrpSpPr>
          <p:nvPr/>
        </p:nvGrpSpPr>
        <p:grpSpPr bwMode="auto">
          <a:xfrm>
            <a:off x="3846636" y="5799138"/>
            <a:ext cx="8792" cy="11112"/>
            <a:chOff x="2337" y="3762"/>
            <a:chExt cx="6" cy="7"/>
          </a:xfrm>
        </p:grpSpPr>
        <p:sp>
          <p:nvSpPr>
            <p:cNvPr id="11768" name="Freeform 87"/>
            <p:cNvSpPr>
              <a:spLocks/>
            </p:cNvSpPr>
            <p:nvPr/>
          </p:nvSpPr>
          <p:spPr bwMode="auto">
            <a:xfrm>
              <a:off x="2337" y="3762"/>
              <a:ext cx="6" cy="7"/>
            </a:xfrm>
            <a:custGeom>
              <a:avLst/>
              <a:gdLst>
                <a:gd name="T0" fmla="*/ 2 w 6"/>
                <a:gd name="T1" fmla="*/ 7 h 7"/>
                <a:gd name="T2" fmla="*/ 0 w 6"/>
                <a:gd name="T3" fmla="*/ 3 h 7"/>
                <a:gd name="T4" fmla="*/ 6 w 6"/>
                <a:gd name="T5" fmla="*/ 0 h 7"/>
                <a:gd name="T6" fmla="*/ 2 w 6"/>
                <a:gd name="T7" fmla="*/ 7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7"/>
                <a:gd name="T14" fmla="*/ 6 w 6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7">
                  <a:moveTo>
                    <a:pt x="2" y="7"/>
                  </a:moveTo>
                  <a:lnTo>
                    <a:pt x="0" y="3"/>
                  </a:lnTo>
                  <a:lnTo>
                    <a:pt x="6" y="0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69" name="Freeform 88"/>
            <p:cNvSpPr>
              <a:spLocks/>
            </p:cNvSpPr>
            <p:nvPr/>
          </p:nvSpPr>
          <p:spPr bwMode="auto">
            <a:xfrm>
              <a:off x="2337" y="3762"/>
              <a:ext cx="6" cy="7"/>
            </a:xfrm>
            <a:custGeom>
              <a:avLst/>
              <a:gdLst>
                <a:gd name="T0" fmla="*/ 2 w 6"/>
                <a:gd name="T1" fmla="*/ 7 h 7"/>
                <a:gd name="T2" fmla="*/ 0 w 6"/>
                <a:gd name="T3" fmla="*/ 3 h 7"/>
                <a:gd name="T4" fmla="*/ 6 w 6"/>
                <a:gd name="T5" fmla="*/ 0 h 7"/>
                <a:gd name="T6" fmla="*/ 0 60000 65536"/>
                <a:gd name="T7" fmla="*/ 0 60000 65536"/>
                <a:gd name="T8" fmla="*/ 0 60000 65536"/>
                <a:gd name="T9" fmla="*/ 0 w 6"/>
                <a:gd name="T10" fmla="*/ 0 h 7"/>
                <a:gd name="T11" fmla="*/ 6 w 6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7">
                  <a:moveTo>
                    <a:pt x="2" y="7"/>
                  </a:moveTo>
                  <a:lnTo>
                    <a:pt x="0" y="3"/>
                  </a:lnTo>
                  <a:lnTo>
                    <a:pt x="6" y="0"/>
                  </a:lnTo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298" name="Line 89"/>
          <p:cNvSpPr>
            <a:spLocks noChangeShapeType="1"/>
          </p:cNvSpPr>
          <p:nvPr/>
        </p:nvSpPr>
        <p:spPr bwMode="auto">
          <a:xfrm>
            <a:off x="3874477" y="5891214"/>
            <a:ext cx="1466" cy="7937"/>
          </a:xfrm>
          <a:prstGeom prst="line">
            <a:avLst/>
          </a:pr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28" name="Group 90"/>
          <p:cNvGrpSpPr>
            <a:grpSpLocks/>
          </p:cNvGrpSpPr>
          <p:nvPr/>
        </p:nvGrpSpPr>
        <p:grpSpPr bwMode="auto">
          <a:xfrm>
            <a:off x="2192216" y="4119564"/>
            <a:ext cx="60081" cy="111125"/>
            <a:chOff x="1208" y="2704"/>
            <a:chExt cx="41" cy="70"/>
          </a:xfrm>
        </p:grpSpPr>
        <p:sp>
          <p:nvSpPr>
            <p:cNvPr id="11766" name="Freeform 91"/>
            <p:cNvSpPr>
              <a:spLocks/>
            </p:cNvSpPr>
            <p:nvPr/>
          </p:nvSpPr>
          <p:spPr bwMode="auto">
            <a:xfrm>
              <a:off x="1208" y="2704"/>
              <a:ext cx="41" cy="70"/>
            </a:xfrm>
            <a:custGeom>
              <a:avLst/>
              <a:gdLst>
                <a:gd name="T0" fmla="*/ 41 w 41"/>
                <a:gd name="T1" fmla="*/ 0 h 70"/>
                <a:gd name="T2" fmla="*/ 25 w 41"/>
                <a:gd name="T3" fmla="*/ 8 h 70"/>
                <a:gd name="T4" fmla="*/ 21 w 41"/>
                <a:gd name="T5" fmla="*/ 19 h 70"/>
                <a:gd name="T6" fmla="*/ 10 w 41"/>
                <a:gd name="T7" fmla="*/ 31 h 70"/>
                <a:gd name="T8" fmla="*/ 0 w 41"/>
                <a:gd name="T9" fmla="*/ 65 h 70"/>
                <a:gd name="T10" fmla="*/ 15 w 41"/>
                <a:gd name="T11" fmla="*/ 70 h 70"/>
                <a:gd name="T12" fmla="*/ 21 w 41"/>
                <a:gd name="T13" fmla="*/ 59 h 70"/>
                <a:gd name="T14" fmla="*/ 29 w 41"/>
                <a:gd name="T15" fmla="*/ 49 h 70"/>
                <a:gd name="T16" fmla="*/ 28 w 41"/>
                <a:gd name="T17" fmla="*/ 33 h 70"/>
                <a:gd name="T18" fmla="*/ 36 w 41"/>
                <a:gd name="T19" fmla="*/ 21 h 70"/>
                <a:gd name="T20" fmla="*/ 41 w 41"/>
                <a:gd name="T21" fmla="*/ 0 h 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"/>
                <a:gd name="T34" fmla="*/ 0 h 70"/>
                <a:gd name="T35" fmla="*/ 41 w 41"/>
                <a:gd name="T36" fmla="*/ 70 h 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" h="70">
                  <a:moveTo>
                    <a:pt x="41" y="0"/>
                  </a:moveTo>
                  <a:lnTo>
                    <a:pt x="25" y="8"/>
                  </a:lnTo>
                  <a:lnTo>
                    <a:pt x="21" y="19"/>
                  </a:lnTo>
                  <a:lnTo>
                    <a:pt x="10" y="31"/>
                  </a:lnTo>
                  <a:lnTo>
                    <a:pt x="0" y="65"/>
                  </a:lnTo>
                  <a:lnTo>
                    <a:pt x="15" y="70"/>
                  </a:lnTo>
                  <a:lnTo>
                    <a:pt x="21" y="59"/>
                  </a:lnTo>
                  <a:lnTo>
                    <a:pt x="29" y="49"/>
                  </a:lnTo>
                  <a:lnTo>
                    <a:pt x="28" y="33"/>
                  </a:lnTo>
                  <a:lnTo>
                    <a:pt x="36" y="2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67" name="Freeform 92"/>
            <p:cNvSpPr>
              <a:spLocks/>
            </p:cNvSpPr>
            <p:nvPr/>
          </p:nvSpPr>
          <p:spPr bwMode="auto">
            <a:xfrm>
              <a:off x="1208" y="2704"/>
              <a:ext cx="41" cy="70"/>
            </a:xfrm>
            <a:custGeom>
              <a:avLst/>
              <a:gdLst>
                <a:gd name="T0" fmla="*/ 41 w 41"/>
                <a:gd name="T1" fmla="*/ 0 h 70"/>
                <a:gd name="T2" fmla="*/ 25 w 41"/>
                <a:gd name="T3" fmla="*/ 8 h 70"/>
                <a:gd name="T4" fmla="*/ 21 w 41"/>
                <a:gd name="T5" fmla="*/ 19 h 70"/>
                <a:gd name="T6" fmla="*/ 10 w 41"/>
                <a:gd name="T7" fmla="*/ 31 h 70"/>
                <a:gd name="T8" fmla="*/ 0 w 41"/>
                <a:gd name="T9" fmla="*/ 65 h 70"/>
                <a:gd name="T10" fmla="*/ 15 w 41"/>
                <a:gd name="T11" fmla="*/ 70 h 70"/>
                <a:gd name="T12" fmla="*/ 21 w 41"/>
                <a:gd name="T13" fmla="*/ 59 h 70"/>
                <a:gd name="T14" fmla="*/ 29 w 41"/>
                <a:gd name="T15" fmla="*/ 49 h 70"/>
                <a:gd name="T16" fmla="*/ 28 w 41"/>
                <a:gd name="T17" fmla="*/ 33 h 70"/>
                <a:gd name="T18" fmla="*/ 36 w 41"/>
                <a:gd name="T19" fmla="*/ 21 h 70"/>
                <a:gd name="T20" fmla="*/ 41 w 41"/>
                <a:gd name="T21" fmla="*/ 0 h 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"/>
                <a:gd name="T34" fmla="*/ 0 h 70"/>
                <a:gd name="T35" fmla="*/ 41 w 41"/>
                <a:gd name="T36" fmla="*/ 70 h 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" h="70">
                  <a:moveTo>
                    <a:pt x="41" y="0"/>
                  </a:moveTo>
                  <a:lnTo>
                    <a:pt x="25" y="8"/>
                  </a:lnTo>
                  <a:lnTo>
                    <a:pt x="21" y="19"/>
                  </a:lnTo>
                  <a:lnTo>
                    <a:pt x="10" y="31"/>
                  </a:lnTo>
                  <a:lnTo>
                    <a:pt x="0" y="65"/>
                  </a:lnTo>
                  <a:lnTo>
                    <a:pt x="15" y="70"/>
                  </a:lnTo>
                  <a:lnTo>
                    <a:pt x="21" y="59"/>
                  </a:lnTo>
                  <a:lnTo>
                    <a:pt x="29" y="49"/>
                  </a:lnTo>
                  <a:lnTo>
                    <a:pt x="28" y="33"/>
                  </a:lnTo>
                  <a:lnTo>
                    <a:pt x="36" y="21"/>
                  </a:lnTo>
                  <a:lnTo>
                    <a:pt x="41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300" name="Line 93"/>
          <p:cNvSpPr>
            <a:spLocks noChangeShapeType="1"/>
          </p:cNvSpPr>
          <p:nvPr/>
        </p:nvSpPr>
        <p:spPr bwMode="auto">
          <a:xfrm>
            <a:off x="2451589" y="4125914"/>
            <a:ext cx="24911" cy="3175"/>
          </a:xfrm>
          <a:prstGeom prst="line">
            <a:avLst/>
          </a:pr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01" name="Line 94"/>
          <p:cNvSpPr>
            <a:spLocks noChangeShapeType="1"/>
          </p:cNvSpPr>
          <p:nvPr/>
        </p:nvSpPr>
        <p:spPr bwMode="auto">
          <a:xfrm flipH="1">
            <a:off x="2321169" y="4205288"/>
            <a:ext cx="7327" cy="4762"/>
          </a:xfrm>
          <a:prstGeom prst="line">
            <a:avLst/>
          </a:pr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29" name="Group 95"/>
          <p:cNvGrpSpPr>
            <a:grpSpLocks/>
          </p:cNvGrpSpPr>
          <p:nvPr/>
        </p:nvGrpSpPr>
        <p:grpSpPr bwMode="auto">
          <a:xfrm>
            <a:off x="2256693" y="4268788"/>
            <a:ext cx="21981" cy="23812"/>
            <a:chOff x="1252" y="2798"/>
            <a:chExt cx="15" cy="15"/>
          </a:xfrm>
        </p:grpSpPr>
        <p:sp>
          <p:nvSpPr>
            <p:cNvPr id="11764" name="Freeform 96"/>
            <p:cNvSpPr>
              <a:spLocks/>
            </p:cNvSpPr>
            <p:nvPr/>
          </p:nvSpPr>
          <p:spPr bwMode="auto">
            <a:xfrm>
              <a:off x="1252" y="2798"/>
              <a:ext cx="15" cy="15"/>
            </a:xfrm>
            <a:custGeom>
              <a:avLst/>
              <a:gdLst>
                <a:gd name="T0" fmla="*/ 7 w 15"/>
                <a:gd name="T1" fmla="*/ 0 h 15"/>
                <a:gd name="T2" fmla="*/ 0 w 15"/>
                <a:gd name="T3" fmla="*/ 13 h 15"/>
                <a:gd name="T4" fmla="*/ 10 w 15"/>
                <a:gd name="T5" fmla="*/ 15 h 15"/>
                <a:gd name="T6" fmla="*/ 15 w 15"/>
                <a:gd name="T7" fmla="*/ 6 h 15"/>
                <a:gd name="T8" fmla="*/ 7 w 15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5"/>
                <a:gd name="T17" fmla="*/ 15 w 15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5">
                  <a:moveTo>
                    <a:pt x="7" y="0"/>
                  </a:moveTo>
                  <a:lnTo>
                    <a:pt x="0" y="13"/>
                  </a:lnTo>
                  <a:lnTo>
                    <a:pt x="10" y="15"/>
                  </a:lnTo>
                  <a:lnTo>
                    <a:pt x="15" y="6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65" name="Freeform 97"/>
            <p:cNvSpPr>
              <a:spLocks/>
            </p:cNvSpPr>
            <p:nvPr/>
          </p:nvSpPr>
          <p:spPr bwMode="auto">
            <a:xfrm>
              <a:off x="1252" y="2798"/>
              <a:ext cx="15" cy="15"/>
            </a:xfrm>
            <a:custGeom>
              <a:avLst/>
              <a:gdLst>
                <a:gd name="T0" fmla="*/ 7 w 15"/>
                <a:gd name="T1" fmla="*/ 0 h 15"/>
                <a:gd name="T2" fmla="*/ 0 w 15"/>
                <a:gd name="T3" fmla="*/ 13 h 15"/>
                <a:gd name="T4" fmla="*/ 10 w 15"/>
                <a:gd name="T5" fmla="*/ 15 h 15"/>
                <a:gd name="T6" fmla="*/ 15 w 15"/>
                <a:gd name="T7" fmla="*/ 6 h 15"/>
                <a:gd name="T8" fmla="*/ 7 w 15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5"/>
                <a:gd name="T17" fmla="*/ 15 w 15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5">
                  <a:moveTo>
                    <a:pt x="7" y="0"/>
                  </a:moveTo>
                  <a:lnTo>
                    <a:pt x="0" y="13"/>
                  </a:lnTo>
                  <a:lnTo>
                    <a:pt x="10" y="15"/>
                  </a:lnTo>
                  <a:lnTo>
                    <a:pt x="15" y="6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" name="Group 98"/>
          <p:cNvGrpSpPr>
            <a:grpSpLocks/>
          </p:cNvGrpSpPr>
          <p:nvPr/>
        </p:nvGrpSpPr>
        <p:grpSpPr bwMode="auto">
          <a:xfrm>
            <a:off x="2920512" y="4184650"/>
            <a:ext cx="45426" cy="63500"/>
            <a:chOff x="1705" y="2745"/>
            <a:chExt cx="31" cy="40"/>
          </a:xfrm>
        </p:grpSpPr>
        <p:sp>
          <p:nvSpPr>
            <p:cNvPr id="11762" name="Freeform 99"/>
            <p:cNvSpPr>
              <a:spLocks/>
            </p:cNvSpPr>
            <p:nvPr/>
          </p:nvSpPr>
          <p:spPr bwMode="auto">
            <a:xfrm>
              <a:off x="1705" y="2745"/>
              <a:ext cx="31" cy="40"/>
            </a:xfrm>
            <a:custGeom>
              <a:avLst/>
              <a:gdLst>
                <a:gd name="T0" fmla="*/ 26 w 31"/>
                <a:gd name="T1" fmla="*/ 0 h 40"/>
                <a:gd name="T2" fmla="*/ 12 w 31"/>
                <a:gd name="T3" fmla="*/ 21 h 40"/>
                <a:gd name="T4" fmla="*/ 0 w 31"/>
                <a:gd name="T5" fmla="*/ 27 h 40"/>
                <a:gd name="T6" fmla="*/ 5 w 31"/>
                <a:gd name="T7" fmla="*/ 35 h 40"/>
                <a:gd name="T8" fmla="*/ 18 w 31"/>
                <a:gd name="T9" fmla="*/ 40 h 40"/>
                <a:gd name="T10" fmla="*/ 29 w 31"/>
                <a:gd name="T11" fmla="*/ 31 h 40"/>
                <a:gd name="T12" fmla="*/ 24 w 31"/>
                <a:gd name="T13" fmla="*/ 25 h 40"/>
                <a:gd name="T14" fmla="*/ 31 w 31"/>
                <a:gd name="T15" fmla="*/ 6 h 40"/>
                <a:gd name="T16" fmla="*/ 26 w 31"/>
                <a:gd name="T17" fmla="*/ 0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40"/>
                <a:gd name="T29" fmla="*/ 31 w 31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40">
                  <a:moveTo>
                    <a:pt x="26" y="0"/>
                  </a:moveTo>
                  <a:lnTo>
                    <a:pt x="12" y="21"/>
                  </a:lnTo>
                  <a:lnTo>
                    <a:pt x="0" y="27"/>
                  </a:lnTo>
                  <a:lnTo>
                    <a:pt x="5" y="35"/>
                  </a:lnTo>
                  <a:lnTo>
                    <a:pt x="18" y="40"/>
                  </a:lnTo>
                  <a:lnTo>
                    <a:pt x="29" y="31"/>
                  </a:lnTo>
                  <a:lnTo>
                    <a:pt x="24" y="25"/>
                  </a:lnTo>
                  <a:lnTo>
                    <a:pt x="31" y="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63" name="Freeform 100"/>
            <p:cNvSpPr>
              <a:spLocks/>
            </p:cNvSpPr>
            <p:nvPr/>
          </p:nvSpPr>
          <p:spPr bwMode="auto">
            <a:xfrm>
              <a:off x="1705" y="2745"/>
              <a:ext cx="31" cy="40"/>
            </a:xfrm>
            <a:custGeom>
              <a:avLst/>
              <a:gdLst>
                <a:gd name="T0" fmla="*/ 26 w 31"/>
                <a:gd name="T1" fmla="*/ 0 h 40"/>
                <a:gd name="T2" fmla="*/ 12 w 31"/>
                <a:gd name="T3" fmla="*/ 21 h 40"/>
                <a:gd name="T4" fmla="*/ 0 w 31"/>
                <a:gd name="T5" fmla="*/ 27 h 40"/>
                <a:gd name="T6" fmla="*/ 5 w 31"/>
                <a:gd name="T7" fmla="*/ 35 h 40"/>
                <a:gd name="T8" fmla="*/ 18 w 31"/>
                <a:gd name="T9" fmla="*/ 40 h 40"/>
                <a:gd name="T10" fmla="*/ 29 w 31"/>
                <a:gd name="T11" fmla="*/ 31 h 40"/>
                <a:gd name="T12" fmla="*/ 24 w 31"/>
                <a:gd name="T13" fmla="*/ 25 h 40"/>
                <a:gd name="T14" fmla="*/ 31 w 31"/>
                <a:gd name="T15" fmla="*/ 6 h 40"/>
                <a:gd name="T16" fmla="*/ 26 w 31"/>
                <a:gd name="T17" fmla="*/ 0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40"/>
                <a:gd name="T29" fmla="*/ 31 w 31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40">
                  <a:moveTo>
                    <a:pt x="26" y="0"/>
                  </a:moveTo>
                  <a:lnTo>
                    <a:pt x="12" y="21"/>
                  </a:lnTo>
                  <a:lnTo>
                    <a:pt x="0" y="27"/>
                  </a:lnTo>
                  <a:lnTo>
                    <a:pt x="5" y="35"/>
                  </a:lnTo>
                  <a:lnTo>
                    <a:pt x="18" y="40"/>
                  </a:lnTo>
                  <a:lnTo>
                    <a:pt x="29" y="31"/>
                  </a:lnTo>
                  <a:lnTo>
                    <a:pt x="24" y="25"/>
                  </a:lnTo>
                  <a:lnTo>
                    <a:pt x="31" y="6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" name="Group 101"/>
          <p:cNvGrpSpPr>
            <a:grpSpLocks/>
          </p:cNvGrpSpPr>
          <p:nvPr/>
        </p:nvGrpSpPr>
        <p:grpSpPr bwMode="auto">
          <a:xfrm>
            <a:off x="2570285" y="4192589"/>
            <a:ext cx="357554" cy="288925"/>
            <a:chOff x="1466" y="2750"/>
            <a:chExt cx="244" cy="182"/>
          </a:xfrm>
        </p:grpSpPr>
        <p:sp>
          <p:nvSpPr>
            <p:cNvPr id="11760" name="Freeform 102"/>
            <p:cNvSpPr>
              <a:spLocks/>
            </p:cNvSpPr>
            <p:nvPr/>
          </p:nvSpPr>
          <p:spPr bwMode="auto">
            <a:xfrm>
              <a:off x="1466" y="2750"/>
              <a:ext cx="244" cy="182"/>
            </a:xfrm>
            <a:custGeom>
              <a:avLst/>
              <a:gdLst>
                <a:gd name="T0" fmla="*/ 195 w 244"/>
                <a:gd name="T1" fmla="*/ 2 h 182"/>
                <a:gd name="T2" fmla="*/ 194 w 244"/>
                <a:gd name="T3" fmla="*/ 16 h 182"/>
                <a:gd name="T4" fmla="*/ 168 w 244"/>
                <a:gd name="T5" fmla="*/ 15 h 182"/>
                <a:gd name="T6" fmla="*/ 148 w 244"/>
                <a:gd name="T7" fmla="*/ 22 h 182"/>
                <a:gd name="T8" fmla="*/ 153 w 244"/>
                <a:gd name="T9" fmla="*/ 36 h 182"/>
                <a:gd name="T10" fmla="*/ 135 w 244"/>
                <a:gd name="T11" fmla="*/ 55 h 182"/>
                <a:gd name="T12" fmla="*/ 119 w 244"/>
                <a:gd name="T13" fmla="*/ 53 h 182"/>
                <a:gd name="T14" fmla="*/ 106 w 244"/>
                <a:gd name="T15" fmla="*/ 58 h 182"/>
                <a:gd name="T16" fmla="*/ 92 w 244"/>
                <a:gd name="T17" fmla="*/ 51 h 182"/>
                <a:gd name="T18" fmla="*/ 88 w 244"/>
                <a:gd name="T19" fmla="*/ 40 h 182"/>
                <a:gd name="T20" fmla="*/ 72 w 244"/>
                <a:gd name="T21" fmla="*/ 40 h 182"/>
                <a:gd name="T22" fmla="*/ 66 w 244"/>
                <a:gd name="T23" fmla="*/ 55 h 182"/>
                <a:gd name="T24" fmla="*/ 61 w 244"/>
                <a:gd name="T25" fmla="*/ 73 h 182"/>
                <a:gd name="T26" fmla="*/ 33 w 244"/>
                <a:gd name="T27" fmla="*/ 97 h 182"/>
                <a:gd name="T28" fmla="*/ 0 w 244"/>
                <a:gd name="T29" fmla="*/ 112 h 182"/>
                <a:gd name="T30" fmla="*/ 33 w 244"/>
                <a:gd name="T31" fmla="*/ 106 h 182"/>
                <a:gd name="T32" fmla="*/ 33 w 244"/>
                <a:gd name="T33" fmla="*/ 114 h 182"/>
                <a:gd name="T34" fmla="*/ 43 w 244"/>
                <a:gd name="T35" fmla="*/ 125 h 182"/>
                <a:gd name="T36" fmla="*/ 25 w 244"/>
                <a:gd name="T37" fmla="*/ 129 h 182"/>
                <a:gd name="T38" fmla="*/ 35 w 244"/>
                <a:gd name="T39" fmla="*/ 137 h 182"/>
                <a:gd name="T40" fmla="*/ 41 w 244"/>
                <a:gd name="T41" fmla="*/ 149 h 182"/>
                <a:gd name="T42" fmla="*/ 38 w 244"/>
                <a:gd name="T43" fmla="*/ 163 h 182"/>
                <a:gd name="T44" fmla="*/ 57 w 244"/>
                <a:gd name="T45" fmla="*/ 160 h 182"/>
                <a:gd name="T46" fmla="*/ 46 w 244"/>
                <a:gd name="T47" fmla="*/ 178 h 182"/>
                <a:gd name="T48" fmla="*/ 61 w 244"/>
                <a:gd name="T49" fmla="*/ 182 h 182"/>
                <a:gd name="T50" fmla="*/ 85 w 244"/>
                <a:gd name="T51" fmla="*/ 182 h 182"/>
                <a:gd name="T52" fmla="*/ 79 w 244"/>
                <a:gd name="T53" fmla="*/ 169 h 182"/>
                <a:gd name="T54" fmla="*/ 92 w 244"/>
                <a:gd name="T55" fmla="*/ 167 h 182"/>
                <a:gd name="T56" fmla="*/ 83 w 244"/>
                <a:gd name="T57" fmla="*/ 157 h 182"/>
                <a:gd name="T58" fmla="*/ 96 w 244"/>
                <a:gd name="T59" fmla="*/ 149 h 182"/>
                <a:gd name="T60" fmla="*/ 109 w 244"/>
                <a:gd name="T61" fmla="*/ 140 h 182"/>
                <a:gd name="T62" fmla="*/ 108 w 244"/>
                <a:gd name="T63" fmla="*/ 119 h 182"/>
                <a:gd name="T64" fmla="*/ 117 w 244"/>
                <a:gd name="T65" fmla="*/ 108 h 182"/>
                <a:gd name="T66" fmla="*/ 132 w 244"/>
                <a:gd name="T67" fmla="*/ 109 h 182"/>
                <a:gd name="T68" fmla="*/ 139 w 244"/>
                <a:gd name="T69" fmla="*/ 97 h 182"/>
                <a:gd name="T70" fmla="*/ 155 w 244"/>
                <a:gd name="T71" fmla="*/ 102 h 182"/>
                <a:gd name="T72" fmla="*/ 171 w 244"/>
                <a:gd name="T73" fmla="*/ 103 h 182"/>
                <a:gd name="T74" fmla="*/ 184 w 244"/>
                <a:gd name="T75" fmla="*/ 121 h 182"/>
                <a:gd name="T76" fmla="*/ 194 w 244"/>
                <a:gd name="T77" fmla="*/ 134 h 182"/>
                <a:gd name="T78" fmla="*/ 203 w 244"/>
                <a:gd name="T79" fmla="*/ 98 h 182"/>
                <a:gd name="T80" fmla="*/ 221 w 244"/>
                <a:gd name="T81" fmla="*/ 88 h 182"/>
                <a:gd name="T82" fmla="*/ 244 w 244"/>
                <a:gd name="T83" fmla="*/ 71 h 182"/>
                <a:gd name="T84" fmla="*/ 243 w 244"/>
                <a:gd name="T85" fmla="*/ 60 h 182"/>
                <a:gd name="T86" fmla="*/ 231 w 244"/>
                <a:gd name="T87" fmla="*/ 46 h 182"/>
                <a:gd name="T88" fmla="*/ 237 w 244"/>
                <a:gd name="T89" fmla="*/ 31 h 182"/>
                <a:gd name="T90" fmla="*/ 226 w 244"/>
                <a:gd name="T91" fmla="*/ 33 h 182"/>
                <a:gd name="T92" fmla="*/ 205 w 244"/>
                <a:gd name="T93" fmla="*/ 23 h 182"/>
                <a:gd name="T94" fmla="*/ 210 w 244"/>
                <a:gd name="T95" fmla="*/ 0 h 182"/>
                <a:gd name="T96" fmla="*/ 195 w 244"/>
                <a:gd name="T97" fmla="*/ 2 h 18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44"/>
                <a:gd name="T148" fmla="*/ 0 h 182"/>
                <a:gd name="T149" fmla="*/ 244 w 244"/>
                <a:gd name="T150" fmla="*/ 182 h 18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44" h="182">
                  <a:moveTo>
                    <a:pt x="195" y="2"/>
                  </a:moveTo>
                  <a:lnTo>
                    <a:pt x="194" y="16"/>
                  </a:lnTo>
                  <a:lnTo>
                    <a:pt x="168" y="15"/>
                  </a:lnTo>
                  <a:lnTo>
                    <a:pt x="148" y="22"/>
                  </a:lnTo>
                  <a:lnTo>
                    <a:pt x="153" y="36"/>
                  </a:lnTo>
                  <a:lnTo>
                    <a:pt x="135" y="55"/>
                  </a:lnTo>
                  <a:lnTo>
                    <a:pt x="119" y="53"/>
                  </a:lnTo>
                  <a:lnTo>
                    <a:pt x="106" y="58"/>
                  </a:lnTo>
                  <a:lnTo>
                    <a:pt x="92" y="51"/>
                  </a:lnTo>
                  <a:lnTo>
                    <a:pt x="88" y="40"/>
                  </a:lnTo>
                  <a:lnTo>
                    <a:pt x="72" y="40"/>
                  </a:lnTo>
                  <a:lnTo>
                    <a:pt x="66" y="55"/>
                  </a:lnTo>
                  <a:lnTo>
                    <a:pt x="61" y="73"/>
                  </a:lnTo>
                  <a:lnTo>
                    <a:pt x="33" y="97"/>
                  </a:lnTo>
                  <a:lnTo>
                    <a:pt x="0" y="112"/>
                  </a:lnTo>
                  <a:lnTo>
                    <a:pt x="33" y="106"/>
                  </a:lnTo>
                  <a:lnTo>
                    <a:pt x="33" y="114"/>
                  </a:lnTo>
                  <a:lnTo>
                    <a:pt x="43" y="125"/>
                  </a:lnTo>
                  <a:lnTo>
                    <a:pt x="25" y="129"/>
                  </a:lnTo>
                  <a:lnTo>
                    <a:pt x="35" y="137"/>
                  </a:lnTo>
                  <a:lnTo>
                    <a:pt x="41" y="149"/>
                  </a:lnTo>
                  <a:lnTo>
                    <a:pt x="38" y="163"/>
                  </a:lnTo>
                  <a:lnTo>
                    <a:pt x="57" y="160"/>
                  </a:lnTo>
                  <a:lnTo>
                    <a:pt x="46" y="178"/>
                  </a:lnTo>
                  <a:lnTo>
                    <a:pt x="61" y="182"/>
                  </a:lnTo>
                  <a:lnTo>
                    <a:pt x="85" y="182"/>
                  </a:lnTo>
                  <a:lnTo>
                    <a:pt x="79" y="169"/>
                  </a:lnTo>
                  <a:lnTo>
                    <a:pt x="92" y="167"/>
                  </a:lnTo>
                  <a:lnTo>
                    <a:pt x="83" y="157"/>
                  </a:lnTo>
                  <a:lnTo>
                    <a:pt x="96" y="149"/>
                  </a:lnTo>
                  <a:lnTo>
                    <a:pt x="109" y="140"/>
                  </a:lnTo>
                  <a:lnTo>
                    <a:pt x="108" y="119"/>
                  </a:lnTo>
                  <a:lnTo>
                    <a:pt x="117" y="108"/>
                  </a:lnTo>
                  <a:lnTo>
                    <a:pt x="132" y="109"/>
                  </a:lnTo>
                  <a:lnTo>
                    <a:pt x="139" y="97"/>
                  </a:lnTo>
                  <a:lnTo>
                    <a:pt x="155" y="102"/>
                  </a:lnTo>
                  <a:lnTo>
                    <a:pt x="171" y="103"/>
                  </a:lnTo>
                  <a:lnTo>
                    <a:pt x="184" y="121"/>
                  </a:lnTo>
                  <a:lnTo>
                    <a:pt x="194" y="134"/>
                  </a:lnTo>
                  <a:lnTo>
                    <a:pt x="203" y="98"/>
                  </a:lnTo>
                  <a:lnTo>
                    <a:pt x="221" y="88"/>
                  </a:lnTo>
                  <a:lnTo>
                    <a:pt x="244" y="71"/>
                  </a:lnTo>
                  <a:lnTo>
                    <a:pt x="243" y="60"/>
                  </a:lnTo>
                  <a:lnTo>
                    <a:pt x="231" y="46"/>
                  </a:lnTo>
                  <a:lnTo>
                    <a:pt x="237" y="31"/>
                  </a:lnTo>
                  <a:lnTo>
                    <a:pt x="226" y="33"/>
                  </a:lnTo>
                  <a:lnTo>
                    <a:pt x="205" y="23"/>
                  </a:lnTo>
                  <a:lnTo>
                    <a:pt x="210" y="0"/>
                  </a:lnTo>
                  <a:lnTo>
                    <a:pt x="195" y="2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61" name="Freeform 103"/>
            <p:cNvSpPr>
              <a:spLocks/>
            </p:cNvSpPr>
            <p:nvPr/>
          </p:nvSpPr>
          <p:spPr bwMode="auto">
            <a:xfrm>
              <a:off x="1466" y="2750"/>
              <a:ext cx="244" cy="182"/>
            </a:xfrm>
            <a:custGeom>
              <a:avLst/>
              <a:gdLst>
                <a:gd name="T0" fmla="*/ 195 w 244"/>
                <a:gd name="T1" fmla="*/ 2 h 182"/>
                <a:gd name="T2" fmla="*/ 194 w 244"/>
                <a:gd name="T3" fmla="*/ 16 h 182"/>
                <a:gd name="T4" fmla="*/ 168 w 244"/>
                <a:gd name="T5" fmla="*/ 15 h 182"/>
                <a:gd name="T6" fmla="*/ 148 w 244"/>
                <a:gd name="T7" fmla="*/ 22 h 182"/>
                <a:gd name="T8" fmla="*/ 153 w 244"/>
                <a:gd name="T9" fmla="*/ 36 h 182"/>
                <a:gd name="T10" fmla="*/ 135 w 244"/>
                <a:gd name="T11" fmla="*/ 55 h 182"/>
                <a:gd name="T12" fmla="*/ 119 w 244"/>
                <a:gd name="T13" fmla="*/ 53 h 182"/>
                <a:gd name="T14" fmla="*/ 106 w 244"/>
                <a:gd name="T15" fmla="*/ 58 h 182"/>
                <a:gd name="T16" fmla="*/ 92 w 244"/>
                <a:gd name="T17" fmla="*/ 51 h 182"/>
                <a:gd name="T18" fmla="*/ 88 w 244"/>
                <a:gd name="T19" fmla="*/ 40 h 182"/>
                <a:gd name="T20" fmla="*/ 72 w 244"/>
                <a:gd name="T21" fmla="*/ 40 h 182"/>
                <a:gd name="T22" fmla="*/ 66 w 244"/>
                <a:gd name="T23" fmla="*/ 55 h 182"/>
                <a:gd name="T24" fmla="*/ 61 w 244"/>
                <a:gd name="T25" fmla="*/ 73 h 182"/>
                <a:gd name="T26" fmla="*/ 33 w 244"/>
                <a:gd name="T27" fmla="*/ 97 h 182"/>
                <a:gd name="T28" fmla="*/ 0 w 244"/>
                <a:gd name="T29" fmla="*/ 112 h 182"/>
                <a:gd name="T30" fmla="*/ 33 w 244"/>
                <a:gd name="T31" fmla="*/ 106 h 182"/>
                <a:gd name="T32" fmla="*/ 33 w 244"/>
                <a:gd name="T33" fmla="*/ 114 h 182"/>
                <a:gd name="T34" fmla="*/ 43 w 244"/>
                <a:gd name="T35" fmla="*/ 125 h 182"/>
                <a:gd name="T36" fmla="*/ 25 w 244"/>
                <a:gd name="T37" fmla="*/ 129 h 182"/>
                <a:gd name="T38" fmla="*/ 35 w 244"/>
                <a:gd name="T39" fmla="*/ 137 h 182"/>
                <a:gd name="T40" fmla="*/ 41 w 244"/>
                <a:gd name="T41" fmla="*/ 149 h 182"/>
                <a:gd name="T42" fmla="*/ 38 w 244"/>
                <a:gd name="T43" fmla="*/ 163 h 182"/>
                <a:gd name="T44" fmla="*/ 57 w 244"/>
                <a:gd name="T45" fmla="*/ 160 h 182"/>
                <a:gd name="T46" fmla="*/ 46 w 244"/>
                <a:gd name="T47" fmla="*/ 178 h 182"/>
                <a:gd name="T48" fmla="*/ 61 w 244"/>
                <a:gd name="T49" fmla="*/ 182 h 182"/>
                <a:gd name="T50" fmla="*/ 85 w 244"/>
                <a:gd name="T51" fmla="*/ 182 h 182"/>
                <a:gd name="T52" fmla="*/ 79 w 244"/>
                <a:gd name="T53" fmla="*/ 169 h 182"/>
                <a:gd name="T54" fmla="*/ 92 w 244"/>
                <a:gd name="T55" fmla="*/ 167 h 182"/>
                <a:gd name="T56" fmla="*/ 83 w 244"/>
                <a:gd name="T57" fmla="*/ 157 h 182"/>
                <a:gd name="T58" fmla="*/ 96 w 244"/>
                <a:gd name="T59" fmla="*/ 149 h 182"/>
                <a:gd name="T60" fmla="*/ 109 w 244"/>
                <a:gd name="T61" fmla="*/ 140 h 182"/>
                <a:gd name="T62" fmla="*/ 108 w 244"/>
                <a:gd name="T63" fmla="*/ 119 h 182"/>
                <a:gd name="T64" fmla="*/ 117 w 244"/>
                <a:gd name="T65" fmla="*/ 108 h 182"/>
                <a:gd name="T66" fmla="*/ 132 w 244"/>
                <a:gd name="T67" fmla="*/ 109 h 182"/>
                <a:gd name="T68" fmla="*/ 139 w 244"/>
                <a:gd name="T69" fmla="*/ 97 h 182"/>
                <a:gd name="T70" fmla="*/ 155 w 244"/>
                <a:gd name="T71" fmla="*/ 102 h 182"/>
                <a:gd name="T72" fmla="*/ 171 w 244"/>
                <a:gd name="T73" fmla="*/ 103 h 182"/>
                <a:gd name="T74" fmla="*/ 184 w 244"/>
                <a:gd name="T75" fmla="*/ 121 h 182"/>
                <a:gd name="T76" fmla="*/ 194 w 244"/>
                <a:gd name="T77" fmla="*/ 134 h 182"/>
                <a:gd name="T78" fmla="*/ 203 w 244"/>
                <a:gd name="T79" fmla="*/ 98 h 182"/>
                <a:gd name="T80" fmla="*/ 221 w 244"/>
                <a:gd name="T81" fmla="*/ 88 h 182"/>
                <a:gd name="T82" fmla="*/ 244 w 244"/>
                <a:gd name="T83" fmla="*/ 71 h 182"/>
                <a:gd name="T84" fmla="*/ 243 w 244"/>
                <a:gd name="T85" fmla="*/ 60 h 182"/>
                <a:gd name="T86" fmla="*/ 231 w 244"/>
                <a:gd name="T87" fmla="*/ 46 h 182"/>
                <a:gd name="T88" fmla="*/ 237 w 244"/>
                <a:gd name="T89" fmla="*/ 31 h 182"/>
                <a:gd name="T90" fmla="*/ 226 w 244"/>
                <a:gd name="T91" fmla="*/ 33 h 182"/>
                <a:gd name="T92" fmla="*/ 205 w 244"/>
                <a:gd name="T93" fmla="*/ 23 h 182"/>
                <a:gd name="T94" fmla="*/ 210 w 244"/>
                <a:gd name="T95" fmla="*/ 0 h 182"/>
                <a:gd name="T96" fmla="*/ 195 w 244"/>
                <a:gd name="T97" fmla="*/ 2 h 18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44"/>
                <a:gd name="T148" fmla="*/ 0 h 182"/>
                <a:gd name="T149" fmla="*/ 244 w 244"/>
                <a:gd name="T150" fmla="*/ 182 h 18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44" h="182">
                  <a:moveTo>
                    <a:pt x="195" y="2"/>
                  </a:moveTo>
                  <a:lnTo>
                    <a:pt x="194" y="16"/>
                  </a:lnTo>
                  <a:lnTo>
                    <a:pt x="168" y="15"/>
                  </a:lnTo>
                  <a:lnTo>
                    <a:pt x="148" y="22"/>
                  </a:lnTo>
                  <a:lnTo>
                    <a:pt x="153" y="36"/>
                  </a:lnTo>
                  <a:lnTo>
                    <a:pt x="135" y="55"/>
                  </a:lnTo>
                  <a:lnTo>
                    <a:pt x="119" y="53"/>
                  </a:lnTo>
                  <a:lnTo>
                    <a:pt x="106" y="58"/>
                  </a:lnTo>
                  <a:lnTo>
                    <a:pt x="92" y="51"/>
                  </a:lnTo>
                  <a:lnTo>
                    <a:pt x="88" y="40"/>
                  </a:lnTo>
                  <a:lnTo>
                    <a:pt x="72" y="40"/>
                  </a:lnTo>
                  <a:lnTo>
                    <a:pt x="66" y="55"/>
                  </a:lnTo>
                  <a:lnTo>
                    <a:pt x="61" y="73"/>
                  </a:lnTo>
                  <a:lnTo>
                    <a:pt x="33" y="97"/>
                  </a:lnTo>
                  <a:lnTo>
                    <a:pt x="0" y="112"/>
                  </a:lnTo>
                  <a:lnTo>
                    <a:pt x="33" y="106"/>
                  </a:lnTo>
                  <a:lnTo>
                    <a:pt x="33" y="114"/>
                  </a:lnTo>
                  <a:lnTo>
                    <a:pt x="43" y="125"/>
                  </a:lnTo>
                  <a:lnTo>
                    <a:pt x="25" y="129"/>
                  </a:lnTo>
                  <a:lnTo>
                    <a:pt x="35" y="137"/>
                  </a:lnTo>
                  <a:lnTo>
                    <a:pt x="41" y="149"/>
                  </a:lnTo>
                  <a:lnTo>
                    <a:pt x="38" y="163"/>
                  </a:lnTo>
                  <a:lnTo>
                    <a:pt x="57" y="160"/>
                  </a:lnTo>
                  <a:lnTo>
                    <a:pt x="46" y="178"/>
                  </a:lnTo>
                  <a:lnTo>
                    <a:pt x="61" y="182"/>
                  </a:lnTo>
                  <a:lnTo>
                    <a:pt x="85" y="182"/>
                  </a:lnTo>
                  <a:lnTo>
                    <a:pt x="79" y="169"/>
                  </a:lnTo>
                  <a:lnTo>
                    <a:pt x="92" y="167"/>
                  </a:lnTo>
                  <a:lnTo>
                    <a:pt x="83" y="157"/>
                  </a:lnTo>
                  <a:lnTo>
                    <a:pt x="96" y="149"/>
                  </a:lnTo>
                  <a:lnTo>
                    <a:pt x="109" y="140"/>
                  </a:lnTo>
                  <a:lnTo>
                    <a:pt x="108" y="119"/>
                  </a:lnTo>
                  <a:lnTo>
                    <a:pt x="117" y="108"/>
                  </a:lnTo>
                  <a:lnTo>
                    <a:pt x="132" y="109"/>
                  </a:lnTo>
                  <a:lnTo>
                    <a:pt x="139" y="97"/>
                  </a:lnTo>
                  <a:lnTo>
                    <a:pt x="155" y="102"/>
                  </a:lnTo>
                  <a:lnTo>
                    <a:pt x="171" y="103"/>
                  </a:lnTo>
                  <a:lnTo>
                    <a:pt x="184" y="121"/>
                  </a:lnTo>
                  <a:lnTo>
                    <a:pt x="194" y="134"/>
                  </a:lnTo>
                  <a:lnTo>
                    <a:pt x="203" y="98"/>
                  </a:lnTo>
                  <a:lnTo>
                    <a:pt x="221" y="88"/>
                  </a:lnTo>
                  <a:lnTo>
                    <a:pt x="244" y="71"/>
                  </a:lnTo>
                  <a:lnTo>
                    <a:pt x="243" y="60"/>
                  </a:lnTo>
                  <a:lnTo>
                    <a:pt x="231" y="46"/>
                  </a:lnTo>
                  <a:lnTo>
                    <a:pt x="237" y="31"/>
                  </a:lnTo>
                  <a:lnTo>
                    <a:pt x="226" y="33"/>
                  </a:lnTo>
                  <a:lnTo>
                    <a:pt x="205" y="23"/>
                  </a:lnTo>
                  <a:lnTo>
                    <a:pt x="210" y="0"/>
                  </a:lnTo>
                  <a:lnTo>
                    <a:pt x="195" y="2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20" name="Group 104"/>
          <p:cNvGrpSpPr>
            <a:grpSpLocks/>
          </p:cNvGrpSpPr>
          <p:nvPr/>
        </p:nvGrpSpPr>
        <p:grpSpPr bwMode="auto">
          <a:xfrm>
            <a:off x="2217128" y="4268788"/>
            <a:ext cx="353157" cy="482600"/>
            <a:chOff x="1225" y="2798"/>
            <a:chExt cx="241" cy="304"/>
          </a:xfrm>
        </p:grpSpPr>
        <p:sp>
          <p:nvSpPr>
            <p:cNvPr id="11758" name="Freeform 105"/>
            <p:cNvSpPr>
              <a:spLocks/>
            </p:cNvSpPr>
            <p:nvPr/>
          </p:nvSpPr>
          <p:spPr bwMode="auto">
            <a:xfrm>
              <a:off x="1225" y="2798"/>
              <a:ext cx="241" cy="304"/>
            </a:xfrm>
            <a:custGeom>
              <a:avLst/>
              <a:gdLst>
                <a:gd name="T0" fmla="*/ 99 w 241"/>
                <a:gd name="T1" fmla="*/ 11 h 304"/>
                <a:gd name="T2" fmla="*/ 83 w 241"/>
                <a:gd name="T3" fmla="*/ 31 h 304"/>
                <a:gd name="T4" fmla="*/ 68 w 241"/>
                <a:gd name="T5" fmla="*/ 31 h 304"/>
                <a:gd name="T6" fmla="*/ 52 w 241"/>
                <a:gd name="T7" fmla="*/ 33 h 304"/>
                <a:gd name="T8" fmla="*/ 36 w 241"/>
                <a:gd name="T9" fmla="*/ 53 h 304"/>
                <a:gd name="T10" fmla="*/ 11 w 241"/>
                <a:gd name="T11" fmla="*/ 40 h 304"/>
                <a:gd name="T12" fmla="*/ 5 w 241"/>
                <a:gd name="T13" fmla="*/ 61 h 304"/>
                <a:gd name="T14" fmla="*/ 16 w 241"/>
                <a:gd name="T15" fmla="*/ 64 h 304"/>
                <a:gd name="T16" fmla="*/ 36 w 241"/>
                <a:gd name="T17" fmla="*/ 87 h 304"/>
                <a:gd name="T18" fmla="*/ 47 w 241"/>
                <a:gd name="T19" fmla="*/ 102 h 304"/>
                <a:gd name="T20" fmla="*/ 21 w 241"/>
                <a:gd name="T21" fmla="*/ 86 h 304"/>
                <a:gd name="T22" fmla="*/ 26 w 241"/>
                <a:gd name="T23" fmla="*/ 106 h 304"/>
                <a:gd name="T24" fmla="*/ 26 w 241"/>
                <a:gd name="T25" fmla="*/ 139 h 304"/>
                <a:gd name="T26" fmla="*/ 71 w 241"/>
                <a:gd name="T27" fmla="*/ 112 h 304"/>
                <a:gd name="T28" fmla="*/ 74 w 241"/>
                <a:gd name="T29" fmla="*/ 94 h 304"/>
                <a:gd name="T30" fmla="*/ 76 w 241"/>
                <a:gd name="T31" fmla="*/ 72 h 304"/>
                <a:gd name="T32" fmla="*/ 91 w 241"/>
                <a:gd name="T33" fmla="*/ 97 h 304"/>
                <a:gd name="T34" fmla="*/ 107 w 241"/>
                <a:gd name="T35" fmla="*/ 119 h 304"/>
                <a:gd name="T36" fmla="*/ 100 w 241"/>
                <a:gd name="T37" fmla="*/ 163 h 304"/>
                <a:gd name="T38" fmla="*/ 70 w 241"/>
                <a:gd name="T39" fmla="*/ 181 h 304"/>
                <a:gd name="T40" fmla="*/ 63 w 241"/>
                <a:gd name="T41" fmla="*/ 198 h 304"/>
                <a:gd name="T42" fmla="*/ 55 w 241"/>
                <a:gd name="T43" fmla="*/ 223 h 304"/>
                <a:gd name="T44" fmla="*/ 73 w 241"/>
                <a:gd name="T45" fmla="*/ 252 h 304"/>
                <a:gd name="T46" fmla="*/ 60 w 241"/>
                <a:gd name="T47" fmla="*/ 280 h 304"/>
                <a:gd name="T48" fmla="*/ 87 w 241"/>
                <a:gd name="T49" fmla="*/ 280 h 304"/>
                <a:gd name="T50" fmla="*/ 102 w 241"/>
                <a:gd name="T51" fmla="*/ 279 h 304"/>
                <a:gd name="T52" fmla="*/ 94 w 241"/>
                <a:gd name="T53" fmla="*/ 241 h 304"/>
                <a:gd name="T54" fmla="*/ 115 w 241"/>
                <a:gd name="T55" fmla="*/ 241 h 304"/>
                <a:gd name="T56" fmla="*/ 118 w 241"/>
                <a:gd name="T57" fmla="*/ 269 h 304"/>
                <a:gd name="T58" fmla="*/ 104 w 241"/>
                <a:gd name="T59" fmla="*/ 299 h 304"/>
                <a:gd name="T60" fmla="*/ 123 w 241"/>
                <a:gd name="T61" fmla="*/ 297 h 304"/>
                <a:gd name="T62" fmla="*/ 138 w 241"/>
                <a:gd name="T63" fmla="*/ 267 h 304"/>
                <a:gd name="T64" fmla="*/ 167 w 241"/>
                <a:gd name="T65" fmla="*/ 275 h 304"/>
                <a:gd name="T66" fmla="*/ 181 w 241"/>
                <a:gd name="T67" fmla="*/ 242 h 304"/>
                <a:gd name="T68" fmla="*/ 188 w 241"/>
                <a:gd name="T69" fmla="*/ 181 h 304"/>
                <a:gd name="T70" fmla="*/ 211 w 241"/>
                <a:gd name="T71" fmla="*/ 147 h 304"/>
                <a:gd name="T72" fmla="*/ 241 w 241"/>
                <a:gd name="T73" fmla="*/ 105 h 304"/>
                <a:gd name="T74" fmla="*/ 241 w 241"/>
                <a:gd name="T75" fmla="*/ 92 h 304"/>
                <a:gd name="T76" fmla="*/ 221 w 241"/>
                <a:gd name="T77" fmla="*/ 81 h 304"/>
                <a:gd name="T78" fmla="*/ 190 w 241"/>
                <a:gd name="T79" fmla="*/ 66 h 304"/>
                <a:gd name="T80" fmla="*/ 219 w 241"/>
                <a:gd name="T81" fmla="*/ 40 h 304"/>
                <a:gd name="T82" fmla="*/ 186 w 241"/>
                <a:gd name="T83" fmla="*/ 41 h 304"/>
                <a:gd name="T84" fmla="*/ 152 w 241"/>
                <a:gd name="T85" fmla="*/ 20 h 304"/>
                <a:gd name="T86" fmla="*/ 133 w 241"/>
                <a:gd name="T87" fmla="*/ 1 h 304"/>
                <a:gd name="T88" fmla="*/ 100 w 241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41"/>
                <a:gd name="T136" fmla="*/ 0 h 304"/>
                <a:gd name="T137" fmla="*/ 241 w 241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41" h="304">
                  <a:moveTo>
                    <a:pt x="100" y="0"/>
                  </a:moveTo>
                  <a:lnTo>
                    <a:pt x="99" y="11"/>
                  </a:lnTo>
                  <a:lnTo>
                    <a:pt x="99" y="23"/>
                  </a:lnTo>
                  <a:lnTo>
                    <a:pt x="83" y="31"/>
                  </a:lnTo>
                  <a:lnTo>
                    <a:pt x="76" y="23"/>
                  </a:lnTo>
                  <a:lnTo>
                    <a:pt x="68" y="31"/>
                  </a:lnTo>
                  <a:lnTo>
                    <a:pt x="57" y="48"/>
                  </a:lnTo>
                  <a:lnTo>
                    <a:pt x="52" y="33"/>
                  </a:lnTo>
                  <a:lnTo>
                    <a:pt x="41" y="31"/>
                  </a:lnTo>
                  <a:lnTo>
                    <a:pt x="36" y="53"/>
                  </a:lnTo>
                  <a:lnTo>
                    <a:pt x="21" y="51"/>
                  </a:lnTo>
                  <a:lnTo>
                    <a:pt x="11" y="40"/>
                  </a:lnTo>
                  <a:lnTo>
                    <a:pt x="0" y="46"/>
                  </a:lnTo>
                  <a:lnTo>
                    <a:pt x="5" y="61"/>
                  </a:lnTo>
                  <a:lnTo>
                    <a:pt x="3" y="72"/>
                  </a:lnTo>
                  <a:lnTo>
                    <a:pt x="16" y="64"/>
                  </a:lnTo>
                  <a:lnTo>
                    <a:pt x="34" y="76"/>
                  </a:lnTo>
                  <a:lnTo>
                    <a:pt x="36" y="87"/>
                  </a:lnTo>
                  <a:lnTo>
                    <a:pt x="47" y="89"/>
                  </a:lnTo>
                  <a:lnTo>
                    <a:pt x="47" y="102"/>
                  </a:lnTo>
                  <a:lnTo>
                    <a:pt x="36" y="100"/>
                  </a:lnTo>
                  <a:lnTo>
                    <a:pt x="21" y="86"/>
                  </a:lnTo>
                  <a:lnTo>
                    <a:pt x="15" y="92"/>
                  </a:lnTo>
                  <a:lnTo>
                    <a:pt x="26" y="106"/>
                  </a:lnTo>
                  <a:lnTo>
                    <a:pt x="29" y="119"/>
                  </a:lnTo>
                  <a:lnTo>
                    <a:pt x="26" y="139"/>
                  </a:lnTo>
                  <a:lnTo>
                    <a:pt x="47" y="117"/>
                  </a:lnTo>
                  <a:lnTo>
                    <a:pt x="71" y="112"/>
                  </a:lnTo>
                  <a:lnTo>
                    <a:pt x="65" y="105"/>
                  </a:lnTo>
                  <a:lnTo>
                    <a:pt x="74" y="94"/>
                  </a:lnTo>
                  <a:lnTo>
                    <a:pt x="68" y="81"/>
                  </a:lnTo>
                  <a:lnTo>
                    <a:pt x="76" y="72"/>
                  </a:lnTo>
                  <a:lnTo>
                    <a:pt x="94" y="79"/>
                  </a:lnTo>
                  <a:lnTo>
                    <a:pt x="91" y="97"/>
                  </a:lnTo>
                  <a:lnTo>
                    <a:pt x="111" y="125"/>
                  </a:lnTo>
                  <a:lnTo>
                    <a:pt x="107" y="119"/>
                  </a:lnTo>
                  <a:lnTo>
                    <a:pt x="115" y="134"/>
                  </a:lnTo>
                  <a:lnTo>
                    <a:pt x="100" y="163"/>
                  </a:lnTo>
                  <a:lnTo>
                    <a:pt x="76" y="188"/>
                  </a:lnTo>
                  <a:lnTo>
                    <a:pt x="70" y="181"/>
                  </a:lnTo>
                  <a:lnTo>
                    <a:pt x="60" y="185"/>
                  </a:lnTo>
                  <a:lnTo>
                    <a:pt x="63" y="198"/>
                  </a:lnTo>
                  <a:lnTo>
                    <a:pt x="65" y="218"/>
                  </a:lnTo>
                  <a:lnTo>
                    <a:pt x="55" y="223"/>
                  </a:lnTo>
                  <a:lnTo>
                    <a:pt x="70" y="229"/>
                  </a:lnTo>
                  <a:lnTo>
                    <a:pt x="73" y="252"/>
                  </a:lnTo>
                  <a:lnTo>
                    <a:pt x="58" y="264"/>
                  </a:lnTo>
                  <a:lnTo>
                    <a:pt x="60" y="280"/>
                  </a:lnTo>
                  <a:lnTo>
                    <a:pt x="73" y="274"/>
                  </a:lnTo>
                  <a:lnTo>
                    <a:pt x="87" y="280"/>
                  </a:lnTo>
                  <a:lnTo>
                    <a:pt x="96" y="292"/>
                  </a:lnTo>
                  <a:lnTo>
                    <a:pt x="102" y="279"/>
                  </a:lnTo>
                  <a:lnTo>
                    <a:pt x="89" y="264"/>
                  </a:lnTo>
                  <a:lnTo>
                    <a:pt x="94" y="241"/>
                  </a:lnTo>
                  <a:lnTo>
                    <a:pt x="99" y="226"/>
                  </a:lnTo>
                  <a:lnTo>
                    <a:pt x="115" y="241"/>
                  </a:lnTo>
                  <a:lnTo>
                    <a:pt x="112" y="253"/>
                  </a:lnTo>
                  <a:lnTo>
                    <a:pt x="118" y="269"/>
                  </a:lnTo>
                  <a:lnTo>
                    <a:pt x="112" y="279"/>
                  </a:lnTo>
                  <a:lnTo>
                    <a:pt x="104" y="299"/>
                  </a:lnTo>
                  <a:lnTo>
                    <a:pt x="104" y="304"/>
                  </a:lnTo>
                  <a:lnTo>
                    <a:pt x="123" y="297"/>
                  </a:lnTo>
                  <a:lnTo>
                    <a:pt x="149" y="280"/>
                  </a:lnTo>
                  <a:lnTo>
                    <a:pt x="138" y="267"/>
                  </a:lnTo>
                  <a:lnTo>
                    <a:pt x="147" y="259"/>
                  </a:lnTo>
                  <a:lnTo>
                    <a:pt x="167" y="275"/>
                  </a:lnTo>
                  <a:lnTo>
                    <a:pt x="169" y="252"/>
                  </a:lnTo>
                  <a:lnTo>
                    <a:pt x="181" y="242"/>
                  </a:lnTo>
                  <a:lnTo>
                    <a:pt x="183" y="231"/>
                  </a:lnTo>
                  <a:lnTo>
                    <a:pt x="188" y="181"/>
                  </a:lnTo>
                  <a:lnTo>
                    <a:pt x="201" y="167"/>
                  </a:lnTo>
                  <a:lnTo>
                    <a:pt x="211" y="147"/>
                  </a:lnTo>
                  <a:lnTo>
                    <a:pt x="225" y="133"/>
                  </a:lnTo>
                  <a:lnTo>
                    <a:pt x="241" y="105"/>
                  </a:lnTo>
                  <a:lnTo>
                    <a:pt x="222" y="94"/>
                  </a:lnTo>
                  <a:lnTo>
                    <a:pt x="241" y="92"/>
                  </a:lnTo>
                  <a:lnTo>
                    <a:pt x="233" y="72"/>
                  </a:lnTo>
                  <a:lnTo>
                    <a:pt x="221" y="81"/>
                  </a:lnTo>
                  <a:lnTo>
                    <a:pt x="203" y="76"/>
                  </a:lnTo>
                  <a:lnTo>
                    <a:pt x="190" y="66"/>
                  </a:lnTo>
                  <a:lnTo>
                    <a:pt x="216" y="54"/>
                  </a:lnTo>
                  <a:lnTo>
                    <a:pt x="219" y="40"/>
                  </a:lnTo>
                  <a:lnTo>
                    <a:pt x="201" y="23"/>
                  </a:lnTo>
                  <a:lnTo>
                    <a:pt x="186" y="41"/>
                  </a:lnTo>
                  <a:lnTo>
                    <a:pt x="161" y="36"/>
                  </a:lnTo>
                  <a:lnTo>
                    <a:pt x="152" y="20"/>
                  </a:lnTo>
                  <a:lnTo>
                    <a:pt x="154" y="1"/>
                  </a:lnTo>
                  <a:lnTo>
                    <a:pt x="133" y="1"/>
                  </a:lnTo>
                  <a:lnTo>
                    <a:pt x="122" y="6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59" name="Freeform 106"/>
            <p:cNvSpPr>
              <a:spLocks/>
            </p:cNvSpPr>
            <p:nvPr/>
          </p:nvSpPr>
          <p:spPr bwMode="auto">
            <a:xfrm>
              <a:off x="1225" y="2798"/>
              <a:ext cx="241" cy="304"/>
            </a:xfrm>
            <a:custGeom>
              <a:avLst/>
              <a:gdLst>
                <a:gd name="T0" fmla="*/ 99 w 241"/>
                <a:gd name="T1" fmla="*/ 11 h 304"/>
                <a:gd name="T2" fmla="*/ 83 w 241"/>
                <a:gd name="T3" fmla="*/ 31 h 304"/>
                <a:gd name="T4" fmla="*/ 68 w 241"/>
                <a:gd name="T5" fmla="*/ 31 h 304"/>
                <a:gd name="T6" fmla="*/ 52 w 241"/>
                <a:gd name="T7" fmla="*/ 33 h 304"/>
                <a:gd name="T8" fmla="*/ 36 w 241"/>
                <a:gd name="T9" fmla="*/ 53 h 304"/>
                <a:gd name="T10" fmla="*/ 11 w 241"/>
                <a:gd name="T11" fmla="*/ 40 h 304"/>
                <a:gd name="T12" fmla="*/ 5 w 241"/>
                <a:gd name="T13" fmla="*/ 61 h 304"/>
                <a:gd name="T14" fmla="*/ 16 w 241"/>
                <a:gd name="T15" fmla="*/ 64 h 304"/>
                <a:gd name="T16" fmla="*/ 36 w 241"/>
                <a:gd name="T17" fmla="*/ 87 h 304"/>
                <a:gd name="T18" fmla="*/ 47 w 241"/>
                <a:gd name="T19" fmla="*/ 102 h 304"/>
                <a:gd name="T20" fmla="*/ 21 w 241"/>
                <a:gd name="T21" fmla="*/ 86 h 304"/>
                <a:gd name="T22" fmla="*/ 26 w 241"/>
                <a:gd name="T23" fmla="*/ 106 h 304"/>
                <a:gd name="T24" fmla="*/ 26 w 241"/>
                <a:gd name="T25" fmla="*/ 139 h 304"/>
                <a:gd name="T26" fmla="*/ 71 w 241"/>
                <a:gd name="T27" fmla="*/ 112 h 304"/>
                <a:gd name="T28" fmla="*/ 74 w 241"/>
                <a:gd name="T29" fmla="*/ 94 h 304"/>
                <a:gd name="T30" fmla="*/ 76 w 241"/>
                <a:gd name="T31" fmla="*/ 72 h 304"/>
                <a:gd name="T32" fmla="*/ 91 w 241"/>
                <a:gd name="T33" fmla="*/ 97 h 304"/>
                <a:gd name="T34" fmla="*/ 107 w 241"/>
                <a:gd name="T35" fmla="*/ 119 h 304"/>
                <a:gd name="T36" fmla="*/ 100 w 241"/>
                <a:gd name="T37" fmla="*/ 163 h 304"/>
                <a:gd name="T38" fmla="*/ 70 w 241"/>
                <a:gd name="T39" fmla="*/ 181 h 304"/>
                <a:gd name="T40" fmla="*/ 63 w 241"/>
                <a:gd name="T41" fmla="*/ 198 h 304"/>
                <a:gd name="T42" fmla="*/ 55 w 241"/>
                <a:gd name="T43" fmla="*/ 223 h 304"/>
                <a:gd name="T44" fmla="*/ 73 w 241"/>
                <a:gd name="T45" fmla="*/ 252 h 304"/>
                <a:gd name="T46" fmla="*/ 60 w 241"/>
                <a:gd name="T47" fmla="*/ 280 h 304"/>
                <a:gd name="T48" fmla="*/ 87 w 241"/>
                <a:gd name="T49" fmla="*/ 280 h 304"/>
                <a:gd name="T50" fmla="*/ 102 w 241"/>
                <a:gd name="T51" fmla="*/ 279 h 304"/>
                <a:gd name="T52" fmla="*/ 94 w 241"/>
                <a:gd name="T53" fmla="*/ 241 h 304"/>
                <a:gd name="T54" fmla="*/ 115 w 241"/>
                <a:gd name="T55" fmla="*/ 241 h 304"/>
                <a:gd name="T56" fmla="*/ 118 w 241"/>
                <a:gd name="T57" fmla="*/ 269 h 304"/>
                <a:gd name="T58" fmla="*/ 104 w 241"/>
                <a:gd name="T59" fmla="*/ 299 h 304"/>
                <a:gd name="T60" fmla="*/ 123 w 241"/>
                <a:gd name="T61" fmla="*/ 297 h 304"/>
                <a:gd name="T62" fmla="*/ 138 w 241"/>
                <a:gd name="T63" fmla="*/ 267 h 304"/>
                <a:gd name="T64" fmla="*/ 167 w 241"/>
                <a:gd name="T65" fmla="*/ 275 h 304"/>
                <a:gd name="T66" fmla="*/ 181 w 241"/>
                <a:gd name="T67" fmla="*/ 242 h 304"/>
                <a:gd name="T68" fmla="*/ 188 w 241"/>
                <a:gd name="T69" fmla="*/ 181 h 304"/>
                <a:gd name="T70" fmla="*/ 211 w 241"/>
                <a:gd name="T71" fmla="*/ 147 h 304"/>
                <a:gd name="T72" fmla="*/ 241 w 241"/>
                <a:gd name="T73" fmla="*/ 105 h 304"/>
                <a:gd name="T74" fmla="*/ 241 w 241"/>
                <a:gd name="T75" fmla="*/ 92 h 304"/>
                <a:gd name="T76" fmla="*/ 221 w 241"/>
                <a:gd name="T77" fmla="*/ 81 h 304"/>
                <a:gd name="T78" fmla="*/ 190 w 241"/>
                <a:gd name="T79" fmla="*/ 66 h 304"/>
                <a:gd name="T80" fmla="*/ 219 w 241"/>
                <a:gd name="T81" fmla="*/ 40 h 304"/>
                <a:gd name="T82" fmla="*/ 186 w 241"/>
                <a:gd name="T83" fmla="*/ 41 h 304"/>
                <a:gd name="T84" fmla="*/ 152 w 241"/>
                <a:gd name="T85" fmla="*/ 20 h 304"/>
                <a:gd name="T86" fmla="*/ 133 w 241"/>
                <a:gd name="T87" fmla="*/ 1 h 304"/>
                <a:gd name="T88" fmla="*/ 100 w 241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41"/>
                <a:gd name="T136" fmla="*/ 0 h 304"/>
                <a:gd name="T137" fmla="*/ 241 w 241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41" h="304">
                  <a:moveTo>
                    <a:pt x="100" y="0"/>
                  </a:moveTo>
                  <a:lnTo>
                    <a:pt x="99" y="11"/>
                  </a:lnTo>
                  <a:lnTo>
                    <a:pt x="99" y="23"/>
                  </a:lnTo>
                  <a:lnTo>
                    <a:pt x="83" y="31"/>
                  </a:lnTo>
                  <a:lnTo>
                    <a:pt x="76" y="23"/>
                  </a:lnTo>
                  <a:lnTo>
                    <a:pt x="68" y="31"/>
                  </a:lnTo>
                  <a:lnTo>
                    <a:pt x="57" y="48"/>
                  </a:lnTo>
                  <a:lnTo>
                    <a:pt x="52" y="33"/>
                  </a:lnTo>
                  <a:lnTo>
                    <a:pt x="41" y="31"/>
                  </a:lnTo>
                  <a:lnTo>
                    <a:pt x="36" y="53"/>
                  </a:lnTo>
                  <a:lnTo>
                    <a:pt x="21" y="51"/>
                  </a:lnTo>
                  <a:lnTo>
                    <a:pt x="11" y="40"/>
                  </a:lnTo>
                  <a:lnTo>
                    <a:pt x="0" y="46"/>
                  </a:lnTo>
                  <a:lnTo>
                    <a:pt x="5" y="61"/>
                  </a:lnTo>
                  <a:lnTo>
                    <a:pt x="3" y="72"/>
                  </a:lnTo>
                  <a:lnTo>
                    <a:pt x="16" y="64"/>
                  </a:lnTo>
                  <a:lnTo>
                    <a:pt x="34" y="76"/>
                  </a:lnTo>
                  <a:lnTo>
                    <a:pt x="36" y="87"/>
                  </a:lnTo>
                  <a:lnTo>
                    <a:pt x="47" y="89"/>
                  </a:lnTo>
                  <a:lnTo>
                    <a:pt x="47" y="102"/>
                  </a:lnTo>
                  <a:lnTo>
                    <a:pt x="36" y="100"/>
                  </a:lnTo>
                  <a:lnTo>
                    <a:pt x="21" y="86"/>
                  </a:lnTo>
                  <a:lnTo>
                    <a:pt x="15" y="92"/>
                  </a:lnTo>
                  <a:lnTo>
                    <a:pt x="26" y="106"/>
                  </a:lnTo>
                  <a:lnTo>
                    <a:pt x="29" y="119"/>
                  </a:lnTo>
                  <a:lnTo>
                    <a:pt x="26" y="139"/>
                  </a:lnTo>
                  <a:lnTo>
                    <a:pt x="47" y="117"/>
                  </a:lnTo>
                  <a:lnTo>
                    <a:pt x="71" y="112"/>
                  </a:lnTo>
                  <a:lnTo>
                    <a:pt x="65" y="105"/>
                  </a:lnTo>
                  <a:lnTo>
                    <a:pt x="74" y="94"/>
                  </a:lnTo>
                  <a:lnTo>
                    <a:pt x="68" y="81"/>
                  </a:lnTo>
                  <a:lnTo>
                    <a:pt x="76" y="72"/>
                  </a:lnTo>
                  <a:lnTo>
                    <a:pt x="94" y="79"/>
                  </a:lnTo>
                  <a:lnTo>
                    <a:pt x="91" y="97"/>
                  </a:lnTo>
                  <a:lnTo>
                    <a:pt x="111" y="125"/>
                  </a:lnTo>
                  <a:lnTo>
                    <a:pt x="107" y="119"/>
                  </a:lnTo>
                  <a:lnTo>
                    <a:pt x="115" y="134"/>
                  </a:lnTo>
                  <a:lnTo>
                    <a:pt x="100" y="163"/>
                  </a:lnTo>
                  <a:lnTo>
                    <a:pt x="76" y="188"/>
                  </a:lnTo>
                  <a:lnTo>
                    <a:pt x="70" y="181"/>
                  </a:lnTo>
                  <a:lnTo>
                    <a:pt x="60" y="185"/>
                  </a:lnTo>
                  <a:lnTo>
                    <a:pt x="63" y="198"/>
                  </a:lnTo>
                  <a:lnTo>
                    <a:pt x="65" y="218"/>
                  </a:lnTo>
                  <a:lnTo>
                    <a:pt x="55" y="223"/>
                  </a:lnTo>
                  <a:lnTo>
                    <a:pt x="70" y="229"/>
                  </a:lnTo>
                  <a:lnTo>
                    <a:pt x="73" y="252"/>
                  </a:lnTo>
                  <a:lnTo>
                    <a:pt x="58" y="264"/>
                  </a:lnTo>
                  <a:lnTo>
                    <a:pt x="60" y="280"/>
                  </a:lnTo>
                  <a:lnTo>
                    <a:pt x="73" y="274"/>
                  </a:lnTo>
                  <a:lnTo>
                    <a:pt x="87" y="280"/>
                  </a:lnTo>
                  <a:lnTo>
                    <a:pt x="96" y="292"/>
                  </a:lnTo>
                  <a:lnTo>
                    <a:pt x="102" y="279"/>
                  </a:lnTo>
                  <a:lnTo>
                    <a:pt x="89" y="264"/>
                  </a:lnTo>
                  <a:lnTo>
                    <a:pt x="94" y="241"/>
                  </a:lnTo>
                  <a:lnTo>
                    <a:pt x="99" y="226"/>
                  </a:lnTo>
                  <a:lnTo>
                    <a:pt x="115" y="241"/>
                  </a:lnTo>
                  <a:lnTo>
                    <a:pt x="112" y="253"/>
                  </a:lnTo>
                  <a:lnTo>
                    <a:pt x="118" y="269"/>
                  </a:lnTo>
                  <a:lnTo>
                    <a:pt x="112" y="279"/>
                  </a:lnTo>
                  <a:lnTo>
                    <a:pt x="104" y="299"/>
                  </a:lnTo>
                  <a:lnTo>
                    <a:pt x="104" y="304"/>
                  </a:lnTo>
                  <a:lnTo>
                    <a:pt x="123" y="297"/>
                  </a:lnTo>
                  <a:lnTo>
                    <a:pt x="149" y="280"/>
                  </a:lnTo>
                  <a:lnTo>
                    <a:pt x="138" y="267"/>
                  </a:lnTo>
                  <a:lnTo>
                    <a:pt x="147" y="259"/>
                  </a:lnTo>
                  <a:lnTo>
                    <a:pt x="167" y="275"/>
                  </a:lnTo>
                  <a:lnTo>
                    <a:pt x="169" y="252"/>
                  </a:lnTo>
                  <a:lnTo>
                    <a:pt x="181" y="242"/>
                  </a:lnTo>
                  <a:lnTo>
                    <a:pt x="183" y="231"/>
                  </a:lnTo>
                  <a:lnTo>
                    <a:pt x="188" y="181"/>
                  </a:lnTo>
                  <a:lnTo>
                    <a:pt x="201" y="167"/>
                  </a:lnTo>
                  <a:lnTo>
                    <a:pt x="211" y="147"/>
                  </a:lnTo>
                  <a:lnTo>
                    <a:pt x="225" y="133"/>
                  </a:lnTo>
                  <a:lnTo>
                    <a:pt x="241" y="105"/>
                  </a:lnTo>
                  <a:lnTo>
                    <a:pt x="222" y="94"/>
                  </a:lnTo>
                  <a:lnTo>
                    <a:pt x="241" y="92"/>
                  </a:lnTo>
                  <a:lnTo>
                    <a:pt x="233" y="72"/>
                  </a:lnTo>
                  <a:lnTo>
                    <a:pt x="221" y="81"/>
                  </a:lnTo>
                  <a:lnTo>
                    <a:pt x="203" y="76"/>
                  </a:lnTo>
                  <a:lnTo>
                    <a:pt x="190" y="66"/>
                  </a:lnTo>
                  <a:lnTo>
                    <a:pt x="216" y="54"/>
                  </a:lnTo>
                  <a:lnTo>
                    <a:pt x="219" y="40"/>
                  </a:lnTo>
                  <a:lnTo>
                    <a:pt x="201" y="23"/>
                  </a:lnTo>
                  <a:lnTo>
                    <a:pt x="186" y="41"/>
                  </a:lnTo>
                  <a:lnTo>
                    <a:pt x="161" y="36"/>
                  </a:lnTo>
                  <a:lnTo>
                    <a:pt x="152" y="20"/>
                  </a:lnTo>
                  <a:lnTo>
                    <a:pt x="154" y="1"/>
                  </a:lnTo>
                  <a:lnTo>
                    <a:pt x="133" y="1"/>
                  </a:lnTo>
                  <a:lnTo>
                    <a:pt x="122" y="6"/>
                  </a:lnTo>
                  <a:lnTo>
                    <a:pt x="100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21" name="Group 107"/>
          <p:cNvGrpSpPr>
            <a:grpSpLocks/>
          </p:cNvGrpSpPr>
          <p:nvPr/>
        </p:nvGrpSpPr>
        <p:grpSpPr bwMode="auto">
          <a:xfrm>
            <a:off x="2309446" y="4435475"/>
            <a:ext cx="42497" cy="46038"/>
            <a:chOff x="1288" y="2903"/>
            <a:chExt cx="29" cy="29"/>
          </a:xfrm>
        </p:grpSpPr>
        <p:sp>
          <p:nvSpPr>
            <p:cNvPr id="11756" name="Freeform 108"/>
            <p:cNvSpPr>
              <a:spLocks/>
            </p:cNvSpPr>
            <p:nvPr/>
          </p:nvSpPr>
          <p:spPr bwMode="auto">
            <a:xfrm>
              <a:off x="1288" y="2903"/>
              <a:ext cx="29" cy="29"/>
            </a:xfrm>
            <a:custGeom>
              <a:avLst/>
              <a:gdLst>
                <a:gd name="T0" fmla="*/ 0 w 29"/>
                <a:gd name="T1" fmla="*/ 29 h 29"/>
                <a:gd name="T2" fmla="*/ 10 w 29"/>
                <a:gd name="T3" fmla="*/ 14 h 29"/>
                <a:gd name="T4" fmla="*/ 16 w 29"/>
                <a:gd name="T5" fmla="*/ 0 h 29"/>
                <a:gd name="T6" fmla="*/ 29 w 29"/>
                <a:gd name="T7" fmla="*/ 12 h 29"/>
                <a:gd name="T8" fmla="*/ 21 w 29"/>
                <a:gd name="T9" fmla="*/ 22 h 29"/>
                <a:gd name="T10" fmla="*/ 0 w 29"/>
                <a:gd name="T11" fmla="*/ 29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29"/>
                <a:gd name="T20" fmla="*/ 29 w 29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29">
                  <a:moveTo>
                    <a:pt x="0" y="29"/>
                  </a:moveTo>
                  <a:lnTo>
                    <a:pt x="10" y="14"/>
                  </a:lnTo>
                  <a:lnTo>
                    <a:pt x="16" y="0"/>
                  </a:lnTo>
                  <a:lnTo>
                    <a:pt x="29" y="12"/>
                  </a:lnTo>
                  <a:lnTo>
                    <a:pt x="21" y="22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57" name="Freeform 109"/>
            <p:cNvSpPr>
              <a:spLocks/>
            </p:cNvSpPr>
            <p:nvPr/>
          </p:nvSpPr>
          <p:spPr bwMode="auto">
            <a:xfrm>
              <a:off x="1288" y="2903"/>
              <a:ext cx="29" cy="29"/>
            </a:xfrm>
            <a:custGeom>
              <a:avLst/>
              <a:gdLst>
                <a:gd name="T0" fmla="*/ 0 w 29"/>
                <a:gd name="T1" fmla="*/ 29 h 29"/>
                <a:gd name="T2" fmla="*/ 10 w 29"/>
                <a:gd name="T3" fmla="*/ 14 h 29"/>
                <a:gd name="T4" fmla="*/ 16 w 29"/>
                <a:gd name="T5" fmla="*/ 0 h 29"/>
                <a:gd name="T6" fmla="*/ 29 w 29"/>
                <a:gd name="T7" fmla="*/ 12 h 29"/>
                <a:gd name="T8" fmla="*/ 21 w 29"/>
                <a:gd name="T9" fmla="*/ 22 h 29"/>
                <a:gd name="T10" fmla="*/ 0 w 29"/>
                <a:gd name="T11" fmla="*/ 29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29"/>
                <a:gd name="T20" fmla="*/ 29 w 29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29">
                  <a:moveTo>
                    <a:pt x="0" y="29"/>
                  </a:moveTo>
                  <a:lnTo>
                    <a:pt x="10" y="14"/>
                  </a:lnTo>
                  <a:lnTo>
                    <a:pt x="16" y="0"/>
                  </a:lnTo>
                  <a:lnTo>
                    <a:pt x="29" y="12"/>
                  </a:lnTo>
                  <a:lnTo>
                    <a:pt x="21" y="22"/>
                  </a:lnTo>
                  <a:lnTo>
                    <a:pt x="0" y="29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22" name="Group 110"/>
          <p:cNvGrpSpPr>
            <a:grpSpLocks/>
          </p:cNvGrpSpPr>
          <p:nvPr/>
        </p:nvGrpSpPr>
        <p:grpSpPr bwMode="auto">
          <a:xfrm>
            <a:off x="2283070" y="4486275"/>
            <a:ext cx="38100" cy="52388"/>
            <a:chOff x="1270" y="2935"/>
            <a:chExt cx="26" cy="33"/>
          </a:xfrm>
        </p:grpSpPr>
        <p:sp>
          <p:nvSpPr>
            <p:cNvPr id="11754" name="Freeform 111"/>
            <p:cNvSpPr>
              <a:spLocks/>
            </p:cNvSpPr>
            <p:nvPr/>
          </p:nvSpPr>
          <p:spPr bwMode="auto">
            <a:xfrm>
              <a:off x="1270" y="2935"/>
              <a:ext cx="26" cy="33"/>
            </a:xfrm>
            <a:custGeom>
              <a:avLst/>
              <a:gdLst>
                <a:gd name="T0" fmla="*/ 11 w 26"/>
                <a:gd name="T1" fmla="*/ 0 h 33"/>
                <a:gd name="T2" fmla="*/ 0 w 26"/>
                <a:gd name="T3" fmla="*/ 20 h 33"/>
                <a:gd name="T4" fmla="*/ 13 w 26"/>
                <a:gd name="T5" fmla="*/ 33 h 33"/>
                <a:gd name="T6" fmla="*/ 23 w 26"/>
                <a:gd name="T7" fmla="*/ 25 h 33"/>
                <a:gd name="T8" fmla="*/ 26 w 26"/>
                <a:gd name="T9" fmla="*/ 7 h 33"/>
                <a:gd name="T10" fmla="*/ 11 w 26"/>
                <a:gd name="T11" fmla="*/ 0 h 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33"/>
                <a:gd name="T20" fmla="*/ 26 w 26"/>
                <a:gd name="T21" fmla="*/ 33 h 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33">
                  <a:moveTo>
                    <a:pt x="11" y="0"/>
                  </a:moveTo>
                  <a:lnTo>
                    <a:pt x="0" y="20"/>
                  </a:lnTo>
                  <a:lnTo>
                    <a:pt x="13" y="33"/>
                  </a:lnTo>
                  <a:lnTo>
                    <a:pt x="23" y="25"/>
                  </a:lnTo>
                  <a:lnTo>
                    <a:pt x="26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55" name="Freeform 112"/>
            <p:cNvSpPr>
              <a:spLocks/>
            </p:cNvSpPr>
            <p:nvPr/>
          </p:nvSpPr>
          <p:spPr bwMode="auto">
            <a:xfrm>
              <a:off x="1270" y="2935"/>
              <a:ext cx="26" cy="33"/>
            </a:xfrm>
            <a:custGeom>
              <a:avLst/>
              <a:gdLst>
                <a:gd name="T0" fmla="*/ 11 w 26"/>
                <a:gd name="T1" fmla="*/ 0 h 33"/>
                <a:gd name="T2" fmla="*/ 0 w 26"/>
                <a:gd name="T3" fmla="*/ 20 h 33"/>
                <a:gd name="T4" fmla="*/ 13 w 26"/>
                <a:gd name="T5" fmla="*/ 33 h 33"/>
                <a:gd name="T6" fmla="*/ 23 w 26"/>
                <a:gd name="T7" fmla="*/ 25 h 33"/>
                <a:gd name="T8" fmla="*/ 26 w 26"/>
                <a:gd name="T9" fmla="*/ 7 h 33"/>
                <a:gd name="T10" fmla="*/ 11 w 26"/>
                <a:gd name="T11" fmla="*/ 0 h 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33"/>
                <a:gd name="T20" fmla="*/ 26 w 26"/>
                <a:gd name="T21" fmla="*/ 33 h 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33">
                  <a:moveTo>
                    <a:pt x="11" y="0"/>
                  </a:moveTo>
                  <a:lnTo>
                    <a:pt x="0" y="20"/>
                  </a:lnTo>
                  <a:lnTo>
                    <a:pt x="13" y="33"/>
                  </a:lnTo>
                  <a:lnTo>
                    <a:pt x="23" y="25"/>
                  </a:lnTo>
                  <a:lnTo>
                    <a:pt x="26" y="7"/>
                  </a:lnTo>
                  <a:lnTo>
                    <a:pt x="11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23" name="Group 113"/>
          <p:cNvGrpSpPr>
            <a:grpSpLocks/>
          </p:cNvGrpSpPr>
          <p:nvPr/>
        </p:nvGrpSpPr>
        <p:grpSpPr bwMode="auto">
          <a:xfrm>
            <a:off x="2278673" y="4473576"/>
            <a:ext cx="92319" cy="93663"/>
            <a:chOff x="1267" y="2927"/>
            <a:chExt cx="63" cy="59"/>
          </a:xfrm>
        </p:grpSpPr>
        <p:sp>
          <p:nvSpPr>
            <p:cNvPr id="11752" name="Freeform 114"/>
            <p:cNvSpPr>
              <a:spLocks/>
            </p:cNvSpPr>
            <p:nvPr/>
          </p:nvSpPr>
          <p:spPr bwMode="auto">
            <a:xfrm>
              <a:off x="1267" y="2927"/>
              <a:ext cx="63" cy="59"/>
            </a:xfrm>
            <a:custGeom>
              <a:avLst/>
              <a:gdLst>
                <a:gd name="T0" fmla="*/ 38 w 63"/>
                <a:gd name="T1" fmla="*/ 26 h 59"/>
                <a:gd name="T2" fmla="*/ 29 w 63"/>
                <a:gd name="T3" fmla="*/ 39 h 59"/>
                <a:gd name="T4" fmla="*/ 6 w 63"/>
                <a:gd name="T5" fmla="*/ 44 h 59"/>
                <a:gd name="T6" fmla="*/ 0 w 63"/>
                <a:gd name="T7" fmla="*/ 48 h 59"/>
                <a:gd name="T8" fmla="*/ 8 w 63"/>
                <a:gd name="T9" fmla="*/ 59 h 59"/>
                <a:gd name="T10" fmla="*/ 23 w 63"/>
                <a:gd name="T11" fmla="*/ 46 h 59"/>
                <a:gd name="T12" fmla="*/ 38 w 63"/>
                <a:gd name="T13" fmla="*/ 43 h 59"/>
                <a:gd name="T14" fmla="*/ 49 w 63"/>
                <a:gd name="T15" fmla="*/ 30 h 59"/>
                <a:gd name="T16" fmla="*/ 52 w 63"/>
                <a:gd name="T17" fmla="*/ 16 h 59"/>
                <a:gd name="T18" fmla="*/ 63 w 63"/>
                <a:gd name="T19" fmla="*/ 5 h 59"/>
                <a:gd name="T20" fmla="*/ 55 w 63"/>
                <a:gd name="T21" fmla="*/ 0 h 59"/>
                <a:gd name="T22" fmla="*/ 45 w 63"/>
                <a:gd name="T23" fmla="*/ 4 h 59"/>
                <a:gd name="T24" fmla="*/ 38 w 63"/>
                <a:gd name="T25" fmla="*/ 26 h 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3"/>
                <a:gd name="T40" fmla="*/ 0 h 59"/>
                <a:gd name="T41" fmla="*/ 63 w 63"/>
                <a:gd name="T42" fmla="*/ 59 h 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3" h="59">
                  <a:moveTo>
                    <a:pt x="38" y="26"/>
                  </a:moveTo>
                  <a:lnTo>
                    <a:pt x="29" y="39"/>
                  </a:lnTo>
                  <a:lnTo>
                    <a:pt x="6" y="44"/>
                  </a:lnTo>
                  <a:lnTo>
                    <a:pt x="0" y="48"/>
                  </a:lnTo>
                  <a:lnTo>
                    <a:pt x="8" y="59"/>
                  </a:lnTo>
                  <a:lnTo>
                    <a:pt x="23" y="46"/>
                  </a:lnTo>
                  <a:lnTo>
                    <a:pt x="38" y="43"/>
                  </a:lnTo>
                  <a:lnTo>
                    <a:pt x="49" y="30"/>
                  </a:lnTo>
                  <a:lnTo>
                    <a:pt x="52" y="16"/>
                  </a:lnTo>
                  <a:lnTo>
                    <a:pt x="63" y="5"/>
                  </a:lnTo>
                  <a:lnTo>
                    <a:pt x="55" y="0"/>
                  </a:lnTo>
                  <a:lnTo>
                    <a:pt x="45" y="4"/>
                  </a:lnTo>
                  <a:lnTo>
                    <a:pt x="38" y="26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53" name="Freeform 115"/>
            <p:cNvSpPr>
              <a:spLocks/>
            </p:cNvSpPr>
            <p:nvPr/>
          </p:nvSpPr>
          <p:spPr bwMode="auto">
            <a:xfrm>
              <a:off x="1267" y="2927"/>
              <a:ext cx="63" cy="59"/>
            </a:xfrm>
            <a:custGeom>
              <a:avLst/>
              <a:gdLst>
                <a:gd name="T0" fmla="*/ 38 w 63"/>
                <a:gd name="T1" fmla="*/ 26 h 59"/>
                <a:gd name="T2" fmla="*/ 29 w 63"/>
                <a:gd name="T3" fmla="*/ 39 h 59"/>
                <a:gd name="T4" fmla="*/ 6 w 63"/>
                <a:gd name="T5" fmla="*/ 44 h 59"/>
                <a:gd name="T6" fmla="*/ 0 w 63"/>
                <a:gd name="T7" fmla="*/ 48 h 59"/>
                <a:gd name="T8" fmla="*/ 8 w 63"/>
                <a:gd name="T9" fmla="*/ 59 h 59"/>
                <a:gd name="T10" fmla="*/ 23 w 63"/>
                <a:gd name="T11" fmla="*/ 46 h 59"/>
                <a:gd name="T12" fmla="*/ 38 w 63"/>
                <a:gd name="T13" fmla="*/ 43 h 59"/>
                <a:gd name="T14" fmla="*/ 49 w 63"/>
                <a:gd name="T15" fmla="*/ 30 h 59"/>
                <a:gd name="T16" fmla="*/ 52 w 63"/>
                <a:gd name="T17" fmla="*/ 16 h 59"/>
                <a:gd name="T18" fmla="*/ 63 w 63"/>
                <a:gd name="T19" fmla="*/ 5 h 59"/>
                <a:gd name="T20" fmla="*/ 55 w 63"/>
                <a:gd name="T21" fmla="*/ 0 h 59"/>
                <a:gd name="T22" fmla="*/ 45 w 63"/>
                <a:gd name="T23" fmla="*/ 4 h 59"/>
                <a:gd name="T24" fmla="*/ 38 w 63"/>
                <a:gd name="T25" fmla="*/ 26 h 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3"/>
                <a:gd name="T40" fmla="*/ 0 h 59"/>
                <a:gd name="T41" fmla="*/ 63 w 63"/>
                <a:gd name="T42" fmla="*/ 59 h 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3" h="59">
                  <a:moveTo>
                    <a:pt x="38" y="26"/>
                  </a:moveTo>
                  <a:lnTo>
                    <a:pt x="29" y="39"/>
                  </a:lnTo>
                  <a:lnTo>
                    <a:pt x="6" y="44"/>
                  </a:lnTo>
                  <a:lnTo>
                    <a:pt x="0" y="48"/>
                  </a:lnTo>
                  <a:lnTo>
                    <a:pt x="8" y="59"/>
                  </a:lnTo>
                  <a:lnTo>
                    <a:pt x="23" y="46"/>
                  </a:lnTo>
                  <a:lnTo>
                    <a:pt x="38" y="43"/>
                  </a:lnTo>
                  <a:lnTo>
                    <a:pt x="49" y="30"/>
                  </a:lnTo>
                  <a:lnTo>
                    <a:pt x="52" y="16"/>
                  </a:lnTo>
                  <a:lnTo>
                    <a:pt x="63" y="5"/>
                  </a:lnTo>
                  <a:lnTo>
                    <a:pt x="55" y="0"/>
                  </a:lnTo>
                  <a:lnTo>
                    <a:pt x="45" y="4"/>
                  </a:lnTo>
                  <a:lnTo>
                    <a:pt x="38" y="26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24" name="Group 116"/>
          <p:cNvGrpSpPr>
            <a:grpSpLocks/>
          </p:cNvGrpSpPr>
          <p:nvPr/>
        </p:nvGrpSpPr>
        <p:grpSpPr bwMode="auto">
          <a:xfrm>
            <a:off x="2104292" y="4359275"/>
            <a:ext cx="106974" cy="120650"/>
            <a:chOff x="1148" y="2855"/>
            <a:chExt cx="73" cy="76"/>
          </a:xfrm>
        </p:grpSpPr>
        <p:sp>
          <p:nvSpPr>
            <p:cNvPr id="11750" name="Freeform 117"/>
            <p:cNvSpPr>
              <a:spLocks/>
            </p:cNvSpPr>
            <p:nvPr/>
          </p:nvSpPr>
          <p:spPr bwMode="auto">
            <a:xfrm>
              <a:off x="1148" y="2855"/>
              <a:ext cx="73" cy="76"/>
            </a:xfrm>
            <a:custGeom>
              <a:avLst/>
              <a:gdLst>
                <a:gd name="T0" fmla="*/ 50 w 73"/>
                <a:gd name="T1" fmla="*/ 0 h 76"/>
                <a:gd name="T2" fmla="*/ 2 w 73"/>
                <a:gd name="T3" fmla="*/ 52 h 76"/>
                <a:gd name="T4" fmla="*/ 0 w 73"/>
                <a:gd name="T5" fmla="*/ 63 h 76"/>
                <a:gd name="T6" fmla="*/ 10 w 73"/>
                <a:gd name="T7" fmla="*/ 76 h 76"/>
                <a:gd name="T8" fmla="*/ 29 w 73"/>
                <a:gd name="T9" fmla="*/ 66 h 76"/>
                <a:gd name="T10" fmla="*/ 18 w 73"/>
                <a:gd name="T11" fmla="*/ 52 h 76"/>
                <a:gd name="T12" fmla="*/ 44 w 73"/>
                <a:gd name="T13" fmla="*/ 30 h 76"/>
                <a:gd name="T14" fmla="*/ 72 w 73"/>
                <a:gd name="T15" fmla="*/ 32 h 76"/>
                <a:gd name="T16" fmla="*/ 73 w 73"/>
                <a:gd name="T17" fmla="*/ 27 h 76"/>
                <a:gd name="T18" fmla="*/ 46 w 73"/>
                <a:gd name="T19" fmla="*/ 23 h 76"/>
                <a:gd name="T20" fmla="*/ 56 w 73"/>
                <a:gd name="T21" fmla="*/ 0 h 76"/>
                <a:gd name="T22" fmla="*/ 50 w 73"/>
                <a:gd name="T23" fmla="*/ 0 h 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3"/>
                <a:gd name="T37" fmla="*/ 0 h 76"/>
                <a:gd name="T38" fmla="*/ 73 w 73"/>
                <a:gd name="T39" fmla="*/ 76 h 7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3" h="76">
                  <a:moveTo>
                    <a:pt x="50" y="0"/>
                  </a:moveTo>
                  <a:lnTo>
                    <a:pt x="2" y="52"/>
                  </a:lnTo>
                  <a:lnTo>
                    <a:pt x="0" y="63"/>
                  </a:lnTo>
                  <a:lnTo>
                    <a:pt x="10" y="76"/>
                  </a:lnTo>
                  <a:lnTo>
                    <a:pt x="29" y="66"/>
                  </a:lnTo>
                  <a:lnTo>
                    <a:pt x="18" y="52"/>
                  </a:lnTo>
                  <a:lnTo>
                    <a:pt x="44" y="30"/>
                  </a:lnTo>
                  <a:lnTo>
                    <a:pt x="72" y="32"/>
                  </a:lnTo>
                  <a:lnTo>
                    <a:pt x="73" y="27"/>
                  </a:lnTo>
                  <a:lnTo>
                    <a:pt x="46" y="23"/>
                  </a:lnTo>
                  <a:lnTo>
                    <a:pt x="56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51" name="Freeform 118"/>
            <p:cNvSpPr>
              <a:spLocks/>
            </p:cNvSpPr>
            <p:nvPr/>
          </p:nvSpPr>
          <p:spPr bwMode="auto">
            <a:xfrm>
              <a:off x="1148" y="2855"/>
              <a:ext cx="73" cy="76"/>
            </a:xfrm>
            <a:custGeom>
              <a:avLst/>
              <a:gdLst>
                <a:gd name="T0" fmla="*/ 50 w 73"/>
                <a:gd name="T1" fmla="*/ 0 h 76"/>
                <a:gd name="T2" fmla="*/ 2 w 73"/>
                <a:gd name="T3" fmla="*/ 52 h 76"/>
                <a:gd name="T4" fmla="*/ 0 w 73"/>
                <a:gd name="T5" fmla="*/ 63 h 76"/>
                <a:gd name="T6" fmla="*/ 10 w 73"/>
                <a:gd name="T7" fmla="*/ 76 h 76"/>
                <a:gd name="T8" fmla="*/ 29 w 73"/>
                <a:gd name="T9" fmla="*/ 66 h 76"/>
                <a:gd name="T10" fmla="*/ 18 w 73"/>
                <a:gd name="T11" fmla="*/ 52 h 76"/>
                <a:gd name="T12" fmla="*/ 44 w 73"/>
                <a:gd name="T13" fmla="*/ 30 h 76"/>
                <a:gd name="T14" fmla="*/ 72 w 73"/>
                <a:gd name="T15" fmla="*/ 32 h 76"/>
                <a:gd name="T16" fmla="*/ 73 w 73"/>
                <a:gd name="T17" fmla="*/ 27 h 76"/>
                <a:gd name="T18" fmla="*/ 46 w 73"/>
                <a:gd name="T19" fmla="*/ 23 h 76"/>
                <a:gd name="T20" fmla="*/ 56 w 73"/>
                <a:gd name="T21" fmla="*/ 0 h 76"/>
                <a:gd name="T22" fmla="*/ 50 w 73"/>
                <a:gd name="T23" fmla="*/ 0 h 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3"/>
                <a:gd name="T37" fmla="*/ 0 h 76"/>
                <a:gd name="T38" fmla="*/ 73 w 73"/>
                <a:gd name="T39" fmla="*/ 76 h 7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3" h="76">
                  <a:moveTo>
                    <a:pt x="50" y="0"/>
                  </a:moveTo>
                  <a:lnTo>
                    <a:pt x="2" y="52"/>
                  </a:lnTo>
                  <a:lnTo>
                    <a:pt x="0" y="63"/>
                  </a:lnTo>
                  <a:lnTo>
                    <a:pt x="10" y="76"/>
                  </a:lnTo>
                  <a:lnTo>
                    <a:pt x="29" y="66"/>
                  </a:lnTo>
                  <a:lnTo>
                    <a:pt x="18" y="52"/>
                  </a:lnTo>
                  <a:lnTo>
                    <a:pt x="44" y="30"/>
                  </a:lnTo>
                  <a:lnTo>
                    <a:pt x="72" y="32"/>
                  </a:lnTo>
                  <a:lnTo>
                    <a:pt x="73" y="27"/>
                  </a:lnTo>
                  <a:lnTo>
                    <a:pt x="46" y="23"/>
                  </a:lnTo>
                  <a:lnTo>
                    <a:pt x="56" y="0"/>
                  </a:lnTo>
                  <a:lnTo>
                    <a:pt x="50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25" name="Group 119"/>
          <p:cNvGrpSpPr>
            <a:grpSpLocks/>
          </p:cNvGrpSpPr>
          <p:nvPr/>
        </p:nvGrpSpPr>
        <p:grpSpPr bwMode="auto">
          <a:xfrm>
            <a:off x="2388577" y="4787901"/>
            <a:ext cx="42497" cy="85725"/>
            <a:chOff x="1342" y="3125"/>
            <a:chExt cx="29" cy="54"/>
          </a:xfrm>
        </p:grpSpPr>
        <p:sp>
          <p:nvSpPr>
            <p:cNvPr id="11748" name="Freeform 120"/>
            <p:cNvSpPr>
              <a:spLocks/>
            </p:cNvSpPr>
            <p:nvPr/>
          </p:nvSpPr>
          <p:spPr bwMode="auto">
            <a:xfrm>
              <a:off x="1342" y="3125"/>
              <a:ext cx="29" cy="54"/>
            </a:xfrm>
            <a:custGeom>
              <a:avLst/>
              <a:gdLst>
                <a:gd name="T0" fmla="*/ 19 w 29"/>
                <a:gd name="T1" fmla="*/ 0 h 54"/>
                <a:gd name="T2" fmla="*/ 9 w 29"/>
                <a:gd name="T3" fmla="*/ 10 h 54"/>
                <a:gd name="T4" fmla="*/ 9 w 29"/>
                <a:gd name="T5" fmla="*/ 23 h 54"/>
                <a:gd name="T6" fmla="*/ 0 w 29"/>
                <a:gd name="T7" fmla="*/ 36 h 54"/>
                <a:gd name="T8" fmla="*/ 1 w 29"/>
                <a:gd name="T9" fmla="*/ 54 h 54"/>
                <a:gd name="T10" fmla="*/ 10 w 29"/>
                <a:gd name="T11" fmla="*/ 44 h 54"/>
                <a:gd name="T12" fmla="*/ 16 w 29"/>
                <a:gd name="T13" fmla="*/ 34 h 54"/>
                <a:gd name="T14" fmla="*/ 22 w 29"/>
                <a:gd name="T15" fmla="*/ 23 h 54"/>
                <a:gd name="T16" fmla="*/ 29 w 29"/>
                <a:gd name="T17" fmla="*/ 5 h 54"/>
                <a:gd name="T18" fmla="*/ 19 w 29"/>
                <a:gd name="T19" fmla="*/ 0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54"/>
                <a:gd name="T32" fmla="*/ 29 w 29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54">
                  <a:moveTo>
                    <a:pt x="19" y="0"/>
                  </a:moveTo>
                  <a:lnTo>
                    <a:pt x="9" y="10"/>
                  </a:lnTo>
                  <a:lnTo>
                    <a:pt x="9" y="23"/>
                  </a:lnTo>
                  <a:lnTo>
                    <a:pt x="0" y="36"/>
                  </a:lnTo>
                  <a:lnTo>
                    <a:pt x="1" y="54"/>
                  </a:lnTo>
                  <a:lnTo>
                    <a:pt x="10" y="44"/>
                  </a:lnTo>
                  <a:lnTo>
                    <a:pt x="16" y="34"/>
                  </a:lnTo>
                  <a:lnTo>
                    <a:pt x="22" y="23"/>
                  </a:lnTo>
                  <a:lnTo>
                    <a:pt x="29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49" name="Freeform 121"/>
            <p:cNvSpPr>
              <a:spLocks/>
            </p:cNvSpPr>
            <p:nvPr/>
          </p:nvSpPr>
          <p:spPr bwMode="auto">
            <a:xfrm>
              <a:off x="1342" y="3125"/>
              <a:ext cx="29" cy="54"/>
            </a:xfrm>
            <a:custGeom>
              <a:avLst/>
              <a:gdLst>
                <a:gd name="T0" fmla="*/ 19 w 29"/>
                <a:gd name="T1" fmla="*/ 0 h 54"/>
                <a:gd name="T2" fmla="*/ 9 w 29"/>
                <a:gd name="T3" fmla="*/ 10 h 54"/>
                <a:gd name="T4" fmla="*/ 9 w 29"/>
                <a:gd name="T5" fmla="*/ 23 h 54"/>
                <a:gd name="T6" fmla="*/ 0 w 29"/>
                <a:gd name="T7" fmla="*/ 36 h 54"/>
                <a:gd name="T8" fmla="*/ 1 w 29"/>
                <a:gd name="T9" fmla="*/ 54 h 54"/>
                <a:gd name="T10" fmla="*/ 10 w 29"/>
                <a:gd name="T11" fmla="*/ 44 h 54"/>
                <a:gd name="T12" fmla="*/ 16 w 29"/>
                <a:gd name="T13" fmla="*/ 34 h 54"/>
                <a:gd name="T14" fmla="*/ 22 w 29"/>
                <a:gd name="T15" fmla="*/ 23 h 54"/>
                <a:gd name="T16" fmla="*/ 29 w 29"/>
                <a:gd name="T17" fmla="*/ 5 h 54"/>
                <a:gd name="T18" fmla="*/ 19 w 29"/>
                <a:gd name="T19" fmla="*/ 0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54"/>
                <a:gd name="T32" fmla="*/ 29 w 29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54">
                  <a:moveTo>
                    <a:pt x="19" y="0"/>
                  </a:moveTo>
                  <a:lnTo>
                    <a:pt x="9" y="10"/>
                  </a:lnTo>
                  <a:lnTo>
                    <a:pt x="9" y="23"/>
                  </a:lnTo>
                  <a:lnTo>
                    <a:pt x="0" y="36"/>
                  </a:lnTo>
                  <a:lnTo>
                    <a:pt x="1" y="54"/>
                  </a:lnTo>
                  <a:lnTo>
                    <a:pt x="10" y="44"/>
                  </a:lnTo>
                  <a:lnTo>
                    <a:pt x="16" y="34"/>
                  </a:lnTo>
                  <a:lnTo>
                    <a:pt x="22" y="23"/>
                  </a:lnTo>
                  <a:lnTo>
                    <a:pt x="29" y="5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26" name="Group 122"/>
          <p:cNvGrpSpPr>
            <a:grpSpLocks/>
          </p:cNvGrpSpPr>
          <p:nvPr/>
        </p:nvGrpSpPr>
        <p:grpSpPr bwMode="auto">
          <a:xfrm>
            <a:off x="2316774" y="4840288"/>
            <a:ext cx="54219" cy="49212"/>
            <a:chOff x="1293" y="3158"/>
            <a:chExt cx="37" cy="31"/>
          </a:xfrm>
        </p:grpSpPr>
        <p:sp>
          <p:nvSpPr>
            <p:cNvPr id="11746" name="Freeform 123"/>
            <p:cNvSpPr>
              <a:spLocks/>
            </p:cNvSpPr>
            <p:nvPr/>
          </p:nvSpPr>
          <p:spPr bwMode="auto">
            <a:xfrm>
              <a:off x="1293" y="3158"/>
              <a:ext cx="37" cy="31"/>
            </a:xfrm>
            <a:custGeom>
              <a:avLst/>
              <a:gdLst>
                <a:gd name="T0" fmla="*/ 0 w 37"/>
                <a:gd name="T1" fmla="*/ 14 h 31"/>
                <a:gd name="T2" fmla="*/ 13 w 37"/>
                <a:gd name="T3" fmla="*/ 0 h 31"/>
                <a:gd name="T4" fmla="*/ 21 w 37"/>
                <a:gd name="T5" fmla="*/ 8 h 31"/>
                <a:gd name="T6" fmla="*/ 37 w 37"/>
                <a:gd name="T7" fmla="*/ 9 h 31"/>
                <a:gd name="T8" fmla="*/ 28 w 37"/>
                <a:gd name="T9" fmla="*/ 21 h 31"/>
                <a:gd name="T10" fmla="*/ 29 w 37"/>
                <a:gd name="T11" fmla="*/ 31 h 31"/>
                <a:gd name="T12" fmla="*/ 6 w 37"/>
                <a:gd name="T13" fmla="*/ 24 h 31"/>
                <a:gd name="T14" fmla="*/ 0 w 37"/>
                <a:gd name="T15" fmla="*/ 14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31"/>
                <a:gd name="T26" fmla="*/ 37 w 37"/>
                <a:gd name="T27" fmla="*/ 31 h 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31">
                  <a:moveTo>
                    <a:pt x="0" y="14"/>
                  </a:moveTo>
                  <a:lnTo>
                    <a:pt x="13" y="0"/>
                  </a:lnTo>
                  <a:lnTo>
                    <a:pt x="21" y="8"/>
                  </a:lnTo>
                  <a:lnTo>
                    <a:pt x="37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6" y="2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47" name="Freeform 124"/>
            <p:cNvSpPr>
              <a:spLocks/>
            </p:cNvSpPr>
            <p:nvPr/>
          </p:nvSpPr>
          <p:spPr bwMode="auto">
            <a:xfrm>
              <a:off x="1293" y="3158"/>
              <a:ext cx="37" cy="31"/>
            </a:xfrm>
            <a:custGeom>
              <a:avLst/>
              <a:gdLst>
                <a:gd name="T0" fmla="*/ 0 w 37"/>
                <a:gd name="T1" fmla="*/ 14 h 31"/>
                <a:gd name="T2" fmla="*/ 13 w 37"/>
                <a:gd name="T3" fmla="*/ 0 h 31"/>
                <a:gd name="T4" fmla="*/ 21 w 37"/>
                <a:gd name="T5" fmla="*/ 8 h 31"/>
                <a:gd name="T6" fmla="*/ 37 w 37"/>
                <a:gd name="T7" fmla="*/ 9 h 31"/>
                <a:gd name="T8" fmla="*/ 28 w 37"/>
                <a:gd name="T9" fmla="*/ 21 h 31"/>
                <a:gd name="T10" fmla="*/ 29 w 37"/>
                <a:gd name="T11" fmla="*/ 31 h 31"/>
                <a:gd name="T12" fmla="*/ 6 w 37"/>
                <a:gd name="T13" fmla="*/ 24 h 31"/>
                <a:gd name="T14" fmla="*/ 0 w 37"/>
                <a:gd name="T15" fmla="*/ 14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31"/>
                <a:gd name="T26" fmla="*/ 37 w 37"/>
                <a:gd name="T27" fmla="*/ 31 h 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31">
                  <a:moveTo>
                    <a:pt x="0" y="14"/>
                  </a:moveTo>
                  <a:lnTo>
                    <a:pt x="13" y="0"/>
                  </a:lnTo>
                  <a:lnTo>
                    <a:pt x="21" y="8"/>
                  </a:lnTo>
                  <a:lnTo>
                    <a:pt x="37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6" y="24"/>
                  </a:lnTo>
                  <a:lnTo>
                    <a:pt x="0" y="14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312" name="Line 125"/>
          <p:cNvSpPr>
            <a:spLocks noChangeShapeType="1"/>
          </p:cNvSpPr>
          <p:nvPr/>
        </p:nvSpPr>
        <p:spPr bwMode="auto">
          <a:xfrm>
            <a:off x="2287466" y="4832351"/>
            <a:ext cx="21980" cy="17463"/>
          </a:xfrm>
          <a:prstGeom prst="line">
            <a:avLst/>
          </a:pr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13" name="Line 126"/>
          <p:cNvSpPr>
            <a:spLocks noChangeShapeType="1"/>
          </p:cNvSpPr>
          <p:nvPr/>
        </p:nvSpPr>
        <p:spPr bwMode="auto">
          <a:xfrm flipV="1">
            <a:off x="2236177" y="4606925"/>
            <a:ext cx="38100" cy="31750"/>
          </a:xfrm>
          <a:prstGeom prst="line">
            <a:avLst/>
          </a:prstGeom>
          <a:noFill/>
          <a:ln w="1746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14" name="Line 127"/>
          <p:cNvSpPr>
            <a:spLocks noChangeShapeType="1"/>
          </p:cNvSpPr>
          <p:nvPr/>
        </p:nvSpPr>
        <p:spPr bwMode="auto">
          <a:xfrm>
            <a:off x="2264020" y="4772026"/>
            <a:ext cx="8792" cy="9525"/>
          </a:xfrm>
          <a:prstGeom prst="line">
            <a:avLst/>
          </a:pr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15" name="Line 128"/>
          <p:cNvSpPr>
            <a:spLocks noChangeShapeType="1"/>
          </p:cNvSpPr>
          <p:nvPr/>
        </p:nvSpPr>
        <p:spPr bwMode="auto">
          <a:xfrm>
            <a:off x="2258158" y="4910139"/>
            <a:ext cx="5862" cy="14287"/>
          </a:xfrm>
          <a:prstGeom prst="line">
            <a:avLst/>
          </a:pr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16" name="Line 129"/>
          <p:cNvSpPr>
            <a:spLocks noChangeShapeType="1"/>
          </p:cNvSpPr>
          <p:nvPr/>
        </p:nvSpPr>
        <p:spPr bwMode="auto">
          <a:xfrm>
            <a:off x="2310912" y="4786314"/>
            <a:ext cx="17585" cy="1587"/>
          </a:xfrm>
          <a:prstGeom prst="line">
            <a:avLst/>
          </a:pr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17" name="Line 130"/>
          <p:cNvSpPr>
            <a:spLocks noChangeShapeType="1"/>
          </p:cNvSpPr>
          <p:nvPr/>
        </p:nvSpPr>
        <p:spPr bwMode="auto">
          <a:xfrm>
            <a:off x="2243504" y="4933951"/>
            <a:ext cx="4396" cy="11113"/>
          </a:xfrm>
          <a:prstGeom prst="line">
            <a:avLst/>
          </a:prstGeom>
          <a:noFill/>
          <a:ln w="1111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18" name="Line 131"/>
          <p:cNvSpPr>
            <a:spLocks noChangeShapeType="1"/>
          </p:cNvSpPr>
          <p:nvPr/>
        </p:nvSpPr>
        <p:spPr bwMode="auto">
          <a:xfrm flipH="1" flipV="1">
            <a:off x="2105759" y="5097463"/>
            <a:ext cx="8792" cy="12700"/>
          </a:xfrm>
          <a:prstGeom prst="line">
            <a:avLst/>
          </a:pr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19" name="Line 132"/>
          <p:cNvSpPr>
            <a:spLocks noChangeShapeType="1"/>
          </p:cNvSpPr>
          <p:nvPr/>
        </p:nvSpPr>
        <p:spPr bwMode="auto">
          <a:xfrm>
            <a:off x="2205404" y="4711701"/>
            <a:ext cx="5862" cy="3175"/>
          </a:xfrm>
          <a:prstGeom prst="line">
            <a:avLst/>
          </a:prstGeom>
          <a:noFill/>
          <a:ln w="1111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20" name="Line 133"/>
          <p:cNvSpPr>
            <a:spLocks noChangeShapeType="1"/>
          </p:cNvSpPr>
          <p:nvPr/>
        </p:nvSpPr>
        <p:spPr bwMode="auto">
          <a:xfrm>
            <a:off x="2198077" y="4765676"/>
            <a:ext cx="1466" cy="9525"/>
          </a:xfrm>
          <a:prstGeom prst="line">
            <a:avLst/>
          </a:prstGeom>
          <a:noFill/>
          <a:ln w="1111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21" name="Line 134"/>
          <p:cNvSpPr>
            <a:spLocks noChangeShapeType="1"/>
          </p:cNvSpPr>
          <p:nvPr/>
        </p:nvSpPr>
        <p:spPr bwMode="auto">
          <a:xfrm flipH="1" flipV="1">
            <a:off x="2148254" y="5049839"/>
            <a:ext cx="4397" cy="3175"/>
          </a:xfrm>
          <a:prstGeom prst="line">
            <a:avLst/>
          </a:prstGeom>
          <a:noFill/>
          <a:ln w="1111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22" name="Freeform 135"/>
          <p:cNvSpPr>
            <a:spLocks/>
          </p:cNvSpPr>
          <p:nvPr/>
        </p:nvSpPr>
        <p:spPr bwMode="auto">
          <a:xfrm>
            <a:off x="2217128" y="4964114"/>
            <a:ext cx="19050" cy="15875"/>
          </a:xfrm>
          <a:custGeom>
            <a:avLst/>
            <a:gdLst>
              <a:gd name="T0" fmla="*/ 2147483647 w 13"/>
              <a:gd name="T1" fmla="*/ 2147483647 h 10"/>
              <a:gd name="T2" fmla="*/ 0 w 13"/>
              <a:gd name="T3" fmla="*/ 2147483647 h 10"/>
              <a:gd name="T4" fmla="*/ 2147483647 w 13"/>
              <a:gd name="T5" fmla="*/ 0 h 10"/>
              <a:gd name="T6" fmla="*/ 0 60000 65536"/>
              <a:gd name="T7" fmla="*/ 0 60000 65536"/>
              <a:gd name="T8" fmla="*/ 0 60000 65536"/>
              <a:gd name="T9" fmla="*/ 0 w 13"/>
              <a:gd name="T10" fmla="*/ 0 h 10"/>
              <a:gd name="T11" fmla="*/ 13 w 13"/>
              <a:gd name="T12" fmla="*/ 10 h 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" h="10">
                <a:moveTo>
                  <a:pt x="1" y="10"/>
                </a:moveTo>
                <a:lnTo>
                  <a:pt x="0" y="4"/>
                </a:lnTo>
                <a:lnTo>
                  <a:pt x="13" y="0"/>
                </a:lnTo>
              </a:path>
            </a:pathLst>
          </a:custGeom>
          <a:noFill/>
          <a:ln w="1111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23" name="Line 136"/>
          <p:cNvSpPr>
            <a:spLocks noChangeShapeType="1"/>
          </p:cNvSpPr>
          <p:nvPr/>
        </p:nvSpPr>
        <p:spPr bwMode="auto">
          <a:xfrm>
            <a:off x="2406161" y="5618164"/>
            <a:ext cx="5862" cy="7937"/>
          </a:xfrm>
          <a:prstGeom prst="line">
            <a:avLst/>
          </a:prstGeom>
          <a:noFill/>
          <a:ln w="1111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11827" name="Group 137"/>
          <p:cNvGrpSpPr>
            <a:grpSpLocks/>
          </p:cNvGrpSpPr>
          <p:nvPr/>
        </p:nvGrpSpPr>
        <p:grpSpPr bwMode="auto">
          <a:xfrm>
            <a:off x="2130670" y="5153026"/>
            <a:ext cx="84992" cy="80963"/>
            <a:chOff x="1166" y="3355"/>
            <a:chExt cx="58" cy="51"/>
          </a:xfrm>
        </p:grpSpPr>
        <p:sp>
          <p:nvSpPr>
            <p:cNvPr id="11744" name="Freeform 138"/>
            <p:cNvSpPr>
              <a:spLocks/>
            </p:cNvSpPr>
            <p:nvPr/>
          </p:nvSpPr>
          <p:spPr bwMode="auto">
            <a:xfrm>
              <a:off x="1166" y="3355"/>
              <a:ext cx="58" cy="51"/>
            </a:xfrm>
            <a:custGeom>
              <a:avLst/>
              <a:gdLst>
                <a:gd name="T0" fmla="*/ 57 w 58"/>
                <a:gd name="T1" fmla="*/ 0 h 51"/>
                <a:gd name="T2" fmla="*/ 34 w 58"/>
                <a:gd name="T3" fmla="*/ 16 h 51"/>
                <a:gd name="T4" fmla="*/ 15 w 58"/>
                <a:gd name="T5" fmla="*/ 18 h 51"/>
                <a:gd name="T6" fmla="*/ 0 w 58"/>
                <a:gd name="T7" fmla="*/ 27 h 51"/>
                <a:gd name="T8" fmla="*/ 8 w 58"/>
                <a:gd name="T9" fmla="*/ 32 h 51"/>
                <a:gd name="T10" fmla="*/ 3 w 58"/>
                <a:gd name="T11" fmla="*/ 45 h 51"/>
                <a:gd name="T12" fmla="*/ 23 w 58"/>
                <a:gd name="T13" fmla="*/ 51 h 51"/>
                <a:gd name="T14" fmla="*/ 25 w 58"/>
                <a:gd name="T15" fmla="*/ 27 h 51"/>
                <a:gd name="T16" fmla="*/ 42 w 58"/>
                <a:gd name="T17" fmla="*/ 19 h 51"/>
                <a:gd name="T18" fmla="*/ 58 w 58"/>
                <a:gd name="T19" fmla="*/ 13 h 51"/>
                <a:gd name="T20" fmla="*/ 57 w 58"/>
                <a:gd name="T21" fmla="*/ 0 h 5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8"/>
                <a:gd name="T34" fmla="*/ 0 h 51"/>
                <a:gd name="T35" fmla="*/ 58 w 58"/>
                <a:gd name="T36" fmla="*/ 51 h 5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8" h="51">
                  <a:moveTo>
                    <a:pt x="57" y="0"/>
                  </a:moveTo>
                  <a:lnTo>
                    <a:pt x="34" y="16"/>
                  </a:lnTo>
                  <a:lnTo>
                    <a:pt x="15" y="18"/>
                  </a:lnTo>
                  <a:lnTo>
                    <a:pt x="0" y="27"/>
                  </a:lnTo>
                  <a:lnTo>
                    <a:pt x="8" y="32"/>
                  </a:lnTo>
                  <a:lnTo>
                    <a:pt x="3" y="45"/>
                  </a:lnTo>
                  <a:lnTo>
                    <a:pt x="23" y="51"/>
                  </a:lnTo>
                  <a:lnTo>
                    <a:pt x="25" y="27"/>
                  </a:lnTo>
                  <a:lnTo>
                    <a:pt x="42" y="19"/>
                  </a:lnTo>
                  <a:lnTo>
                    <a:pt x="58" y="1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45" name="Freeform 139"/>
            <p:cNvSpPr>
              <a:spLocks/>
            </p:cNvSpPr>
            <p:nvPr/>
          </p:nvSpPr>
          <p:spPr bwMode="auto">
            <a:xfrm>
              <a:off x="1166" y="3355"/>
              <a:ext cx="58" cy="51"/>
            </a:xfrm>
            <a:custGeom>
              <a:avLst/>
              <a:gdLst>
                <a:gd name="T0" fmla="*/ 57 w 58"/>
                <a:gd name="T1" fmla="*/ 0 h 51"/>
                <a:gd name="T2" fmla="*/ 34 w 58"/>
                <a:gd name="T3" fmla="*/ 16 h 51"/>
                <a:gd name="T4" fmla="*/ 15 w 58"/>
                <a:gd name="T5" fmla="*/ 18 h 51"/>
                <a:gd name="T6" fmla="*/ 0 w 58"/>
                <a:gd name="T7" fmla="*/ 27 h 51"/>
                <a:gd name="T8" fmla="*/ 8 w 58"/>
                <a:gd name="T9" fmla="*/ 32 h 51"/>
                <a:gd name="T10" fmla="*/ 3 w 58"/>
                <a:gd name="T11" fmla="*/ 45 h 51"/>
                <a:gd name="T12" fmla="*/ 23 w 58"/>
                <a:gd name="T13" fmla="*/ 51 h 51"/>
                <a:gd name="T14" fmla="*/ 25 w 58"/>
                <a:gd name="T15" fmla="*/ 27 h 51"/>
                <a:gd name="T16" fmla="*/ 42 w 58"/>
                <a:gd name="T17" fmla="*/ 19 h 51"/>
                <a:gd name="T18" fmla="*/ 58 w 58"/>
                <a:gd name="T19" fmla="*/ 13 h 51"/>
                <a:gd name="T20" fmla="*/ 57 w 58"/>
                <a:gd name="T21" fmla="*/ 0 h 5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8"/>
                <a:gd name="T34" fmla="*/ 0 h 51"/>
                <a:gd name="T35" fmla="*/ 58 w 58"/>
                <a:gd name="T36" fmla="*/ 51 h 5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8" h="51">
                  <a:moveTo>
                    <a:pt x="57" y="0"/>
                  </a:moveTo>
                  <a:lnTo>
                    <a:pt x="34" y="16"/>
                  </a:lnTo>
                  <a:lnTo>
                    <a:pt x="15" y="18"/>
                  </a:lnTo>
                  <a:lnTo>
                    <a:pt x="0" y="27"/>
                  </a:lnTo>
                  <a:lnTo>
                    <a:pt x="8" y="32"/>
                  </a:lnTo>
                  <a:lnTo>
                    <a:pt x="3" y="45"/>
                  </a:lnTo>
                  <a:lnTo>
                    <a:pt x="23" y="51"/>
                  </a:lnTo>
                  <a:lnTo>
                    <a:pt x="25" y="27"/>
                  </a:lnTo>
                  <a:lnTo>
                    <a:pt x="42" y="19"/>
                  </a:lnTo>
                  <a:lnTo>
                    <a:pt x="58" y="13"/>
                  </a:lnTo>
                  <a:lnTo>
                    <a:pt x="57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28" name="Group 140"/>
          <p:cNvGrpSpPr>
            <a:grpSpLocks/>
          </p:cNvGrpSpPr>
          <p:nvPr/>
        </p:nvGrpSpPr>
        <p:grpSpPr bwMode="auto">
          <a:xfrm>
            <a:off x="2085243" y="5253039"/>
            <a:ext cx="24911" cy="47625"/>
            <a:chOff x="1135" y="3418"/>
            <a:chExt cx="17" cy="30"/>
          </a:xfrm>
        </p:grpSpPr>
        <p:sp>
          <p:nvSpPr>
            <p:cNvPr id="11742" name="Freeform 141"/>
            <p:cNvSpPr>
              <a:spLocks/>
            </p:cNvSpPr>
            <p:nvPr/>
          </p:nvSpPr>
          <p:spPr bwMode="auto">
            <a:xfrm>
              <a:off x="1135" y="3418"/>
              <a:ext cx="17" cy="30"/>
            </a:xfrm>
            <a:custGeom>
              <a:avLst/>
              <a:gdLst>
                <a:gd name="T0" fmla="*/ 0 w 17"/>
                <a:gd name="T1" fmla="*/ 1 h 30"/>
                <a:gd name="T2" fmla="*/ 0 w 17"/>
                <a:gd name="T3" fmla="*/ 14 h 30"/>
                <a:gd name="T4" fmla="*/ 7 w 17"/>
                <a:gd name="T5" fmla="*/ 30 h 30"/>
                <a:gd name="T6" fmla="*/ 17 w 17"/>
                <a:gd name="T7" fmla="*/ 23 h 30"/>
                <a:gd name="T8" fmla="*/ 13 w 17"/>
                <a:gd name="T9" fmla="*/ 0 h 30"/>
                <a:gd name="T10" fmla="*/ 0 w 17"/>
                <a:gd name="T11" fmla="*/ 1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30"/>
                <a:gd name="T20" fmla="*/ 17 w 17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30">
                  <a:moveTo>
                    <a:pt x="0" y="1"/>
                  </a:moveTo>
                  <a:lnTo>
                    <a:pt x="0" y="14"/>
                  </a:lnTo>
                  <a:lnTo>
                    <a:pt x="7" y="30"/>
                  </a:lnTo>
                  <a:lnTo>
                    <a:pt x="17" y="23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43" name="Freeform 142"/>
            <p:cNvSpPr>
              <a:spLocks/>
            </p:cNvSpPr>
            <p:nvPr/>
          </p:nvSpPr>
          <p:spPr bwMode="auto">
            <a:xfrm>
              <a:off x="1135" y="3418"/>
              <a:ext cx="17" cy="30"/>
            </a:xfrm>
            <a:custGeom>
              <a:avLst/>
              <a:gdLst>
                <a:gd name="T0" fmla="*/ 0 w 17"/>
                <a:gd name="T1" fmla="*/ 1 h 30"/>
                <a:gd name="T2" fmla="*/ 0 w 17"/>
                <a:gd name="T3" fmla="*/ 14 h 30"/>
                <a:gd name="T4" fmla="*/ 7 w 17"/>
                <a:gd name="T5" fmla="*/ 30 h 30"/>
                <a:gd name="T6" fmla="*/ 17 w 17"/>
                <a:gd name="T7" fmla="*/ 23 h 30"/>
                <a:gd name="T8" fmla="*/ 13 w 17"/>
                <a:gd name="T9" fmla="*/ 0 h 30"/>
                <a:gd name="T10" fmla="*/ 0 w 17"/>
                <a:gd name="T11" fmla="*/ 1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30"/>
                <a:gd name="T20" fmla="*/ 17 w 17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30">
                  <a:moveTo>
                    <a:pt x="0" y="1"/>
                  </a:moveTo>
                  <a:lnTo>
                    <a:pt x="0" y="14"/>
                  </a:lnTo>
                  <a:lnTo>
                    <a:pt x="7" y="30"/>
                  </a:lnTo>
                  <a:lnTo>
                    <a:pt x="17" y="23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29" name="Group 143"/>
          <p:cNvGrpSpPr>
            <a:grpSpLocks/>
          </p:cNvGrpSpPr>
          <p:nvPr/>
        </p:nvGrpSpPr>
        <p:grpSpPr bwMode="auto">
          <a:xfrm>
            <a:off x="2026628" y="5322889"/>
            <a:ext cx="35169" cy="28575"/>
            <a:chOff x="1095" y="3462"/>
            <a:chExt cx="24" cy="18"/>
          </a:xfrm>
        </p:grpSpPr>
        <p:sp>
          <p:nvSpPr>
            <p:cNvPr id="11740" name="Freeform 144"/>
            <p:cNvSpPr>
              <a:spLocks/>
            </p:cNvSpPr>
            <p:nvPr/>
          </p:nvSpPr>
          <p:spPr bwMode="auto">
            <a:xfrm>
              <a:off x="1095" y="3462"/>
              <a:ext cx="24" cy="18"/>
            </a:xfrm>
            <a:custGeom>
              <a:avLst/>
              <a:gdLst>
                <a:gd name="T0" fmla="*/ 0 w 24"/>
                <a:gd name="T1" fmla="*/ 9 h 18"/>
                <a:gd name="T2" fmla="*/ 11 w 24"/>
                <a:gd name="T3" fmla="*/ 8 h 18"/>
                <a:gd name="T4" fmla="*/ 24 w 24"/>
                <a:gd name="T5" fmla="*/ 0 h 18"/>
                <a:gd name="T6" fmla="*/ 21 w 24"/>
                <a:gd name="T7" fmla="*/ 13 h 18"/>
                <a:gd name="T8" fmla="*/ 4 w 24"/>
                <a:gd name="T9" fmla="*/ 18 h 18"/>
                <a:gd name="T10" fmla="*/ 0 w 24"/>
                <a:gd name="T11" fmla="*/ 9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18"/>
                <a:gd name="T20" fmla="*/ 24 w 24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18">
                  <a:moveTo>
                    <a:pt x="0" y="9"/>
                  </a:moveTo>
                  <a:lnTo>
                    <a:pt x="11" y="8"/>
                  </a:lnTo>
                  <a:lnTo>
                    <a:pt x="24" y="0"/>
                  </a:lnTo>
                  <a:lnTo>
                    <a:pt x="21" y="13"/>
                  </a:lnTo>
                  <a:lnTo>
                    <a:pt x="4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41" name="Freeform 145"/>
            <p:cNvSpPr>
              <a:spLocks/>
            </p:cNvSpPr>
            <p:nvPr/>
          </p:nvSpPr>
          <p:spPr bwMode="auto">
            <a:xfrm>
              <a:off x="1095" y="3462"/>
              <a:ext cx="24" cy="18"/>
            </a:xfrm>
            <a:custGeom>
              <a:avLst/>
              <a:gdLst>
                <a:gd name="T0" fmla="*/ 0 w 24"/>
                <a:gd name="T1" fmla="*/ 9 h 18"/>
                <a:gd name="T2" fmla="*/ 11 w 24"/>
                <a:gd name="T3" fmla="*/ 8 h 18"/>
                <a:gd name="T4" fmla="*/ 24 w 24"/>
                <a:gd name="T5" fmla="*/ 0 h 18"/>
                <a:gd name="T6" fmla="*/ 21 w 24"/>
                <a:gd name="T7" fmla="*/ 13 h 18"/>
                <a:gd name="T8" fmla="*/ 4 w 24"/>
                <a:gd name="T9" fmla="*/ 18 h 18"/>
                <a:gd name="T10" fmla="*/ 0 w 24"/>
                <a:gd name="T11" fmla="*/ 9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18"/>
                <a:gd name="T20" fmla="*/ 24 w 24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18">
                  <a:moveTo>
                    <a:pt x="0" y="9"/>
                  </a:moveTo>
                  <a:lnTo>
                    <a:pt x="11" y="8"/>
                  </a:lnTo>
                  <a:lnTo>
                    <a:pt x="24" y="0"/>
                  </a:lnTo>
                  <a:lnTo>
                    <a:pt x="21" y="13"/>
                  </a:lnTo>
                  <a:lnTo>
                    <a:pt x="4" y="18"/>
                  </a:lnTo>
                  <a:lnTo>
                    <a:pt x="0" y="9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30" name="Group 146"/>
          <p:cNvGrpSpPr>
            <a:grpSpLocks/>
          </p:cNvGrpSpPr>
          <p:nvPr/>
        </p:nvGrpSpPr>
        <p:grpSpPr bwMode="auto">
          <a:xfrm>
            <a:off x="1883020" y="5424488"/>
            <a:ext cx="117231" cy="131762"/>
            <a:chOff x="997" y="3526"/>
            <a:chExt cx="80" cy="83"/>
          </a:xfrm>
        </p:grpSpPr>
        <p:sp>
          <p:nvSpPr>
            <p:cNvPr id="11738" name="Freeform 147"/>
            <p:cNvSpPr>
              <a:spLocks/>
            </p:cNvSpPr>
            <p:nvPr/>
          </p:nvSpPr>
          <p:spPr bwMode="auto">
            <a:xfrm>
              <a:off x="997" y="3526"/>
              <a:ext cx="80" cy="83"/>
            </a:xfrm>
            <a:custGeom>
              <a:avLst/>
              <a:gdLst>
                <a:gd name="T0" fmla="*/ 80 w 80"/>
                <a:gd name="T1" fmla="*/ 11 h 83"/>
                <a:gd name="T2" fmla="*/ 73 w 80"/>
                <a:gd name="T3" fmla="*/ 0 h 83"/>
                <a:gd name="T4" fmla="*/ 49 w 80"/>
                <a:gd name="T5" fmla="*/ 22 h 83"/>
                <a:gd name="T6" fmla="*/ 46 w 80"/>
                <a:gd name="T7" fmla="*/ 11 h 83"/>
                <a:gd name="T8" fmla="*/ 20 w 80"/>
                <a:gd name="T9" fmla="*/ 8 h 83"/>
                <a:gd name="T10" fmla="*/ 20 w 80"/>
                <a:gd name="T11" fmla="*/ 17 h 83"/>
                <a:gd name="T12" fmla="*/ 38 w 80"/>
                <a:gd name="T13" fmla="*/ 28 h 83"/>
                <a:gd name="T14" fmla="*/ 27 w 80"/>
                <a:gd name="T15" fmla="*/ 41 h 83"/>
                <a:gd name="T16" fmla="*/ 15 w 80"/>
                <a:gd name="T17" fmla="*/ 40 h 83"/>
                <a:gd name="T18" fmla="*/ 20 w 80"/>
                <a:gd name="T19" fmla="*/ 55 h 83"/>
                <a:gd name="T20" fmla="*/ 0 w 80"/>
                <a:gd name="T21" fmla="*/ 71 h 83"/>
                <a:gd name="T22" fmla="*/ 14 w 80"/>
                <a:gd name="T23" fmla="*/ 83 h 83"/>
                <a:gd name="T24" fmla="*/ 25 w 80"/>
                <a:gd name="T25" fmla="*/ 71 h 83"/>
                <a:gd name="T26" fmla="*/ 31 w 80"/>
                <a:gd name="T27" fmla="*/ 48 h 83"/>
                <a:gd name="T28" fmla="*/ 40 w 80"/>
                <a:gd name="T29" fmla="*/ 59 h 83"/>
                <a:gd name="T30" fmla="*/ 36 w 80"/>
                <a:gd name="T31" fmla="*/ 38 h 83"/>
                <a:gd name="T32" fmla="*/ 54 w 80"/>
                <a:gd name="T33" fmla="*/ 35 h 83"/>
                <a:gd name="T34" fmla="*/ 74 w 80"/>
                <a:gd name="T35" fmla="*/ 23 h 83"/>
                <a:gd name="T36" fmla="*/ 80 w 80"/>
                <a:gd name="T37" fmla="*/ 11 h 8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0"/>
                <a:gd name="T58" fmla="*/ 0 h 83"/>
                <a:gd name="T59" fmla="*/ 80 w 80"/>
                <a:gd name="T60" fmla="*/ 83 h 8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0" h="83">
                  <a:moveTo>
                    <a:pt x="80" y="11"/>
                  </a:moveTo>
                  <a:lnTo>
                    <a:pt x="73" y="0"/>
                  </a:lnTo>
                  <a:lnTo>
                    <a:pt x="49" y="22"/>
                  </a:lnTo>
                  <a:lnTo>
                    <a:pt x="46" y="11"/>
                  </a:lnTo>
                  <a:lnTo>
                    <a:pt x="20" y="8"/>
                  </a:lnTo>
                  <a:lnTo>
                    <a:pt x="20" y="17"/>
                  </a:lnTo>
                  <a:lnTo>
                    <a:pt x="38" y="28"/>
                  </a:lnTo>
                  <a:lnTo>
                    <a:pt x="27" y="41"/>
                  </a:lnTo>
                  <a:lnTo>
                    <a:pt x="15" y="40"/>
                  </a:lnTo>
                  <a:lnTo>
                    <a:pt x="20" y="55"/>
                  </a:lnTo>
                  <a:lnTo>
                    <a:pt x="0" y="71"/>
                  </a:lnTo>
                  <a:lnTo>
                    <a:pt x="14" y="83"/>
                  </a:lnTo>
                  <a:lnTo>
                    <a:pt x="25" y="71"/>
                  </a:lnTo>
                  <a:lnTo>
                    <a:pt x="31" y="48"/>
                  </a:lnTo>
                  <a:lnTo>
                    <a:pt x="40" y="59"/>
                  </a:lnTo>
                  <a:lnTo>
                    <a:pt x="36" y="38"/>
                  </a:lnTo>
                  <a:lnTo>
                    <a:pt x="54" y="35"/>
                  </a:lnTo>
                  <a:lnTo>
                    <a:pt x="74" y="23"/>
                  </a:lnTo>
                  <a:lnTo>
                    <a:pt x="80" y="11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39" name="Freeform 148"/>
            <p:cNvSpPr>
              <a:spLocks/>
            </p:cNvSpPr>
            <p:nvPr/>
          </p:nvSpPr>
          <p:spPr bwMode="auto">
            <a:xfrm>
              <a:off x="997" y="3526"/>
              <a:ext cx="80" cy="83"/>
            </a:xfrm>
            <a:custGeom>
              <a:avLst/>
              <a:gdLst>
                <a:gd name="T0" fmla="*/ 80 w 80"/>
                <a:gd name="T1" fmla="*/ 11 h 83"/>
                <a:gd name="T2" fmla="*/ 73 w 80"/>
                <a:gd name="T3" fmla="*/ 0 h 83"/>
                <a:gd name="T4" fmla="*/ 49 w 80"/>
                <a:gd name="T5" fmla="*/ 22 h 83"/>
                <a:gd name="T6" fmla="*/ 46 w 80"/>
                <a:gd name="T7" fmla="*/ 11 h 83"/>
                <a:gd name="T8" fmla="*/ 20 w 80"/>
                <a:gd name="T9" fmla="*/ 8 h 83"/>
                <a:gd name="T10" fmla="*/ 20 w 80"/>
                <a:gd name="T11" fmla="*/ 17 h 83"/>
                <a:gd name="T12" fmla="*/ 38 w 80"/>
                <a:gd name="T13" fmla="*/ 28 h 83"/>
                <a:gd name="T14" fmla="*/ 27 w 80"/>
                <a:gd name="T15" fmla="*/ 41 h 83"/>
                <a:gd name="T16" fmla="*/ 15 w 80"/>
                <a:gd name="T17" fmla="*/ 40 h 83"/>
                <a:gd name="T18" fmla="*/ 20 w 80"/>
                <a:gd name="T19" fmla="*/ 55 h 83"/>
                <a:gd name="T20" fmla="*/ 0 w 80"/>
                <a:gd name="T21" fmla="*/ 71 h 83"/>
                <a:gd name="T22" fmla="*/ 14 w 80"/>
                <a:gd name="T23" fmla="*/ 83 h 83"/>
                <a:gd name="T24" fmla="*/ 25 w 80"/>
                <a:gd name="T25" fmla="*/ 71 h 83"/>
                <a:gd name="T26" fmla="*/ 31 w 80"/>
                <a:gd name="T27" fmla="*/ 48 h 83"/>
                <a:gd name="T28" fmla="*/ 40 w 80"/>
                <a:gd name="T29" fmla="*/ 59 h 83"/>
                <a:gd name="T30" fmla="*/ 36 w 80"/>
                <a:gd name="T31" fmla="*/ 38 h 83"/>
                <a:gd name="T32" fmla="*/ 54 w 80"/>
                <a:gd name="T33" fmla="*/ 35 h 83"/>
                <a:gd name="T34" fmla="*/ 74 w 80"/>
                <a:gd name="T35" fmla="*/ 23 h 83"/>
                <a:gd name="T36" fmla="*/ 80 w 80"/>
                <a:gd name="T37" fmla="*/ 11 h 8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0"/>
                <a:gd name="T58" fmla="*/ 0 h 83"/>
                <a:gd name="T59" fmla="*/ 80 w 80"/>
                <a:gd name="T60" fmla="*/ 83 h 8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0" h="83">
                  <a:moveTo>
                    <a:pt x="80" y="11"/>
                  </a:moveTo>
                  <a:lnTo>
                    <a:pt x="73" y="0"/>
                  </a:lnTo>
                  <a:lnTo>
                    <a:pt x="49" y="22"/>
                  </a:lnTo>
                  <a:lnTo>
                    <a:pt x="46" y="11"/>
                  </a:lnTo>
                  <a:lnTo>
                    <a:pt x="20" y="8"/>
                  </a:lnTo>
                  <a:lnTo>
                    <a:pt x="20" y="17"/>
                  </a:lnTo>
                  <a:lnTo>
                    <a:pt x="38" y="28"/>
                  </a:lnTo>
                  <a:lnTo>
                    <a:pt x="27" y="41"/>
                  </a:lnTo>
                  <a:lnTo>
                    <a:pt x="15" y="40"/>
                  </a:lnTo>
                  <a:lnTo>
                    <a:pt x="20" y="55"/>
                  </a:lnTo>
                  <a:lnTo>
                    <a:pt x="0" y="71"/>
                  </a:lnTo>
                  <a:lnTo>
                    <a:pt x="14" y="83"/>
                  </a:lnTo>
                  <a:lnTo>
                    <a:pt x="25" y="71"/>
                  </a:lnTo>
                  <a:lnTo>
                    <a:pt x="31" y="48"/>
                  </a:lnTo>
                  <a:lnTo>
                    <a:pt x="40" y="59"/>
                  </a:lnTo>
                  <a:lnTo>
                    <a:pt x="36" y="38"/>
                  </a:lnTo>
                  <a:lnTo>
                    <a:pt x="54" y="35"/>
                  </a:lnTo>
                  <a:lnTo>
                    <a:pt x="74" y="23"/>
                  </a:lnTo>
                  <a:lnTo>
                    <a:pt x="80" y="11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328" name="Freeform 149"/>
          <p:cNvSpPr>
            <a:spLocks/>
          </p:cNvSpPr>
          <p:nvPr/>
        </p:nvSpPr>
        <p:spPr bwMode="auto">
          <a:xfrm>
            <a:off x="1943100" y="5381626"/>
            <a:ext cx="19050" cy="34925"/>
          </a:xfrm>
          <a:custGeom>
            <a:avLst/>
            <a:gdLst>
              <a:gd name="T0" fmla="*/ 2147483647 w 13"/>
              <a:gd name="T1" fmla="*/ 0 h 22"/>
              <a:gd name="T2" fmla="*/ 0 w 13"/>
              <a:gd name="T3" fmla="*/ 2147483647 h 22"/>
              <a:gd name="T4" fmla="*/ 0 w 13"/>
              <a:gd name="T5" fmla="*/ 2147483647 h 22"/>
              <a:gd name="T6" fmla="*/ 0 60000 65536"/>
              <a:gd name="T7" fmla="*/ 0 60000 65536"/>
              <a:gd name="T8" fmla="*/ 0 60000 65536"/>
              <a:gd name="T9" fmla="*/ 0 w 13"/>
              <a:gd name="T10" fmla="*/ 0 h 22"/>
              <a:gd name="T11" fmla="*/ 13 w 13"/>
              <a:gd name="T12" fmla="*/ 22 h 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" h="22">
                <a:moveTo>
                  <a:pt x="13" y="0"/>
                </a:moveTo>
                <a:lnTo>
                  <a:pt x="0" y="9"/>
                </a:lnTo>
                <a:lnTo>
                  <a:pt x="0" y="22"/>
                </a:lnTo>
              </a:path>
            </a:pathLst>
          </a:cu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11831" name="Group 150"/>
          <p:cNvGrpSpPr>
            <a:grpSpLocks/>
          </p:cNvGrpSpPr>
          <p:nvPr/>
        </p:nvGrpSpPr>
        <p:grpSpPr bwMode="auto">
          <a:xfrm>
            <a:off x="1831731" y="5518150"/>
            <a:ext cx="27843" cy="14288"/>
            <a:chOff x="962" y="3585"/>
            <a:chExt cx="19" cy="9"/>
          </a:xfrm>
        </p:grpSpPr>
        <p:sp>
          <p:nvSpPr>
            <p:cNvPr id="11736" name="Freeform 151"/>
            <p:cNvSpPr>
              <a:spLocks/>
            </p:cNvSpPr>
            <p:nvPr/>
          </p:nvSpPr>
          <p:spPr bwMode="auto">
            <a:xfrm>
              <a:off x="962" y="3585"/>
              <a:ext cx="19" cy="9"/>
            </a:xfrm>
            <a:custGeom>
              <a:avLst/>
              <a:gdLst>
                <a:gd name="T0" fmla="*/ 0 w 19"/>
                <a:gd name="T1" fmla="*/ 8 h 9"/>
                <a:gd name="T2" fmla="*/ 10 w 19"/>
                <a:gd name="T3" fmla="*/ 0 h 9"/>
                <a:gd name="T4" fmla="*/ 19 w 19"/>
                <a:gd name="T5" fmla="*/ 9 h 9"/>
                <a:gd name="T6" fmla="*/ 0 w 19"/>
                <a:gd name="T7" fmla="*/ 8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9"/>
                <a:gd name="T14" fmla="*/ 19 w 19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9">
                  <a:moveTo>
                    <a:pt x="0" y="8"/>
                  </a:moveTo>
                  <a:lnTo>
                    <a:pt x="10" y="0"/>
                  </a:lnTo>
                  <a:lnTo>
                    <a:pt x="19" y="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37" name="Freeform 152"/>
            <p:cNvSpPr>
              <a:spLocks/>
            </p:cNvSpPr>
            <p:nvPr/>
          </p:nvSpPr>
          <p:spPr bwMode="auto">
            <a:xfrm>
              <a:off x="962" y="3585"/>
              <a:ext cx="19" cy="9"/>
            </a:xfrm>
            <a:custGeom>
              <a:avLst/>
              <a:gdLst>
                <a:gd name="T0" fmla="*/ 0 w 19"/>
                <a:gd name="T1" fmla="*/ 8 h 9"/>
                <a:gd name="T2" fmla="*/ 10 w 19"/>
                <a:gd name="T3" fmla="*/ 0 h 9"/>
                <a:gd name="T4" fmla="*/ 19 w 19"/>
                <a:gd name="T5" fmla="*/ 9 h 9"/>
                <a:gd name="T6" fmla="*/ 0 60000 65536"/>
                <a:gd name="T7" fmla="*/ 0 60000 65536"/>
                <a:gd name="T8" fmla="*/ 0 60000 65536"/>
                <a:gd name="T9" fmla="*/ 0 w 19"/>
                <a:gd name="T10" fmla="*/ 0 h 9"/>
                <a:gd name="T11" fmla="*/ 19 w 19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9">
                  <a:moveTo>
                    <a:pt x="0" y="8"/>
                  </a:moveTo>
                  <a:lnTo>
                    <a:pt x="10" y="0"/>
                  </a:lnTo>
                  <a:lnTo>
                    <a:pt x="19" y="9"/>
                  </a:lnTo>
                </a:path>
              </a:pathLst>
            </a:custGeom>
            <a:noFill/>
            <a:ln w="11113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330" name="Line 153"/>
          <p:cNvSpPr>
            <a:spLocks noChangeShapeType="1"/>
          </p:cNvSpPr>
          <p:nvPr/>
        </p:nvSpPr>
        <p:spPr bwMode="auto">
          <a:xfrm>
            <a:off x="1765789" y="5486401"/>
            <a:ext cx="19050" cy="9525"/>
          </a:xfrm>
          <a:prstGeom prst="line">
            <a:avLst/>
          </a:prstGeom>
          <a:noFill/>
          <a:ln w="1111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11832" name="Group 154"/>
          <p:cNvGrpSpPr>
            <a:grpSpLocks/>
          </p:cNvGrpSpPr>
          <p:nvPr/>
        </p:nvGrpSpPr>
        <p:grpSpPr bwMode="auto">
          <a:xfrm>
            <a:off x="1512277" y="5705475"/>
            <a:ext cx="48358" cy="46038"/>
            <a:chOff x="744" y="3703"/>
            <a:chExt cx="33" cy="29"/>
          </a:xfrm>
        </p:grpSpPr>
        <p:sp>
          <p:nvSpPr>
            <p:cNvPr id="11734" name="Freeform 155"/>
            <p:cNvSpPr>
              <a:spLocks/>
            </p:cNvSpPr>
            <p:nvPr/>
          </p:nvSpPr>
          <p:spPr bwMode="auto">
            <a:xfrm>
              <a:off x="744" y="3703"/>
              <a:ext cx="33" cy="29"/>
            </a:xfrm>
            <a:custGeom>
              <a:avLst/>
              <a:gdLst>
                <a:gd name="T0" fmla="*/ 15 w 33"/>
                <a:gd name="T1" fmla="*/ 0 h 29"/>
                <a:gd name="T2" fmla="*/ 18 w 33"/>
                <a:gd name="T3" fmla="*/ 16 h 29"/>
                <a:gd name="T4" fmla="*/ 33 w 33"/>
                <a:gd name="T5" fmla="*/ 29 h 29"/>
                <a:gd name="T6" fmla="*/ 16 w 33"/>
                <a:gd name="T7" fmla="*/ 26 h 29"/>
                <a:gd name="T8" fmla="*/ 0 w 33"/>
                <a:gd name="T9" fmla="*/ 11 h 29"/>
                <a:gd name="T10" fmla="*/ 15 w 33"/>
                <a:gd name="T11" fmla="*/ 0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29"/>
                <a:gd name="T20" fmla="*/ 33 w 33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29">
                  <a:moveTo>
                    <a:pt x="15" y="0"/>
                  </a:moveTo>
                  <a:lnTo>
                    <a:pt x="18" y="16"/>
                  </a:lnTo>
                  <a:lnTo>
                    <a:pt x="33" y="29"/>
                  </a:lnTo>
                  <a:lnTo>
                    <a:pt x="16" y="26"/>
                  </a:lnTo>
                  <a:lnTo>
                    <a:pt x="0" y="1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35" name="Freeform 156"/>
            <p:cNvSpPr>
              <a:spLocks/>
            </p:cNvSpPr>
            <p:nvPr/>
          </p:nvSpPr>
          <p:spPr bwMode="auto">
            <a:xfrm>
              <a:off x="744" y="3703"/>
              <a:ext cx="33" cy="29"/>
            </a:xfrm>
            <a:custGeom>
              <a:avLst/>
              <a:gdLst>
                <a:gd name="T0" fmla="*/ 15 w 33"/>
                <a:gd name="T1" fmla="*/ 0 h 29"/>
                <a:gd name="T2" fmla="*/ 18 w 33"/>
                <a:gd name="T3" fmla="*/ 16 h 29"/>
                <a:gd name="T4" fmla="*/ 33 w 33"/>
                <a:gd name="T5" fmla="*/ 29 h 29"/>
                <a:gd name="T6" fmla="*/ 16 w 33"/>
                <a:gd name="T7" fmla="*/ 26 h 29"/>
                <a:gd name="T8" fmla="*/ 0 w 33"/>
                <a:gd name="T9" fmla="*/ 11 h 29"/>
                <a:gd name="T10" fmla="*/ 15 w 33"/>
                <a:gd name="T11" fmla="*/ 0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29"/>
                <a:gd name="T20" fmla="*/ 33 w 33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29">
                  <a:moveTo>
                    <a:pt x="15" y="0"/>
                  </a:moveTo>
                  <a:lnTo>
                    <a:pt x="18" y="16"/>
                  </a:lnTo>
                  <a:lnTo>
                    <a:pt x="33" y="29"/>
                  </a:lnTo>
                  <a:lnTo>
                    <a:pt x="16" y="26"/>
                  </a:lnTo>
                  <a:lnTo>
                    <a:pt x="0" y="11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33" name="Group 157"/>
          <p:cNvGrpSpPr>
            <a:grpSpLocks/>
          </p:cNvGrpSpPr>
          <p:nvPr/>
        </p:nvGrpSpPr>
        <p:grpSpPr bwMode="auto">
          <a:xfrm>
            <a:off x="1291005" y="5745164"/>
            <a:ext cx="106973" cy="73025"/>
            <a:chOff x="593" y="3728"/>
            <a:chExt cx="73" cy="46"/>
          </a:xfrm>
        </p:grpSpPr>
        <p:sp>
          <p:nvSpPr>
            <p:cNvPr id="11732" name="Freeform 158"/>
            <p:cNvSpPr>
              <a:spLocks/>
            </p:cNvSpPr>
            <p:nvPr/>
          </p:nvSpPr>
          <p:spPr bwMode="auto">
            <a:xfrm>
              <a:off x="593" y="3728"/>
              <a:ext cx="73" cy="46"/>
            </a:xfrm>
            <a:custGeom>
              <a:avLst/>
              <a:gdLst>
                <a:gd name="T0" fmla="*/ 73 w 73"/>
                <a:gd name="T1" fmla="*/ 0 h 46"/>
                <a:gd name="T2" fmla="*/ 50 w 73"/>
                <a:gd name="T3" fmla="*/ 21 h 46"/>
                <a:gd name="T4" fmla="*/ 40 w 73"/>
                <a:gd name="T5" fmla="*/ 21 h 46"/>
                <a:gd name="T6" fmla="*/ 37 w 73"/>
                <a:gd name="T7" fmla="*/ 31 h 46"/>
                <a:gd name="T8" fmla="*/ 21 w 73"/>
                <a:gd name="T9" fmla="*/ 19 h 46"/>
                <a:gd name="T10" fmla="*/ 0 w 73"/>
                <a:gd name="T11" fmla="*/ 32 h 46"/>
                <a:gd name="T12" fmla="*/ 14 w 73"/>
                <a:gd name="T13" fmla="*/ 36 h 46"/>
                <a:gd name="T14" fmla="*/ 31 w 73"/>
                <a:gd name="T15" fmla="*/ 46 h 46"/>
                <a:gd name="T16" fmla="*/ 41 w 73"/>
                <a:gd name="T17" fmla="*/ 36 h 46"/>
                <a:gd name="T18" fmla="*/ 59 w 73"/>
                <a:gd name="T19" fmla="*/ 31 h 46"/>
                <a:gd name="T20" fmla="*/ 59 w 73"/>
                <a:gd name="T21" fmla="*/ 27 h 46"/>
                <a:gd name="T22" fmla="*/ 73 w 73"/>
                <a:gd name="T23" fmla="*/ 0 h 4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3"/>
                <a:gd name="T37" fmla="*/ 0 h 46"/>
                <a:gd name="T38" fmla="*/ 73 w 73"/>
                <a:gd name="T39" fmla="*/ 46 h 4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3" h="46">
                  <a:moveTo>
                    <a:pt x="73" y="0"/>
                  </a:moveTo>
                  <a:lnTo>
                    <a:pt x="50" y="21"/>
                  </a:lnTo>
                  <a:lnTo>
                    <a:pt x="40" y="21"/>
                  </a:lnTo>
                  <a:lnTo>
                    <a:pt x="37" y="31"/>
                  </a:lnTo>
                  <a:lnTo>
                    <a:pt x="21" y="19"/>
                  </a:lnTo>
                  <a:lnTo>
                    <a:pt x="0" y="32"/>
                  </a:lnTo>
                  <a:lnTo>
                    <a:pt x="14" y="36"/>
                  </a:lnTo>
                  <a:lnTo>
                    <a:pt x="31" y="46"/>
                  </a:lnTo>
                  <a:lnTo>
                    <a:pt x="41" y="36"/>
                  </a:lnTo>
                  <a:lnTo>
                    <a:pt x="59" y="31"/>
                  </a:lnTo>
                  <a:lnTo>
                    <a:pt x="59" y="27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33" name="Freeform 159"/>
            <p:cNvSpPr>
              <a:spLocks/>
            </p:cNvSpPr>
            <p:nvPr/>
          </p:nvSpPr>
          <p:spPr bwMode="auto">
            <a:xfrm>
              <a:off x="593" y="3728"/>
              <a:ext cx="73" cy="46"/>
            </a:xfrm>
            <a:custGeom>
              <a:avLst/>
              <a:gdLst>
                <a:gd name="T0" fmla="*/ 73 w 73"/>
                <a:gd name="T1" fmla="*/ 0 h 46"/>
                <a:gd name="T2" fmla="*/ 50 w 73"/>
                <a:gd name="T3" fmla="*/ 21 h 46"/>
                <a:gd name="T4" fmla="*/ 40 w 73"/>
                <a:gd name="T5" fmla="*/ 21 h 46"/>
                <a:gd name="T6" fmla="*/ 37 w 73"/>
                <a:gd name="T7" fmla="*/ 31 h 46"/>
                <a:gd name="T8" fmla="*/ 21 w 73"/>
                <a:gd name="T9" fmla="*/ 19 h 46"/>
                <a:gd name="T10" fmla="*/ 0 w 73"/>
                <a:gd name="T11" fmla="*/ 32 h 46"/>
                <a:gd name="T12" fmla="*/ 14 w 73"/>
                <a:gd name="T13" fmla="*/ 36 h 46"/>
                <a:gd name="T14" fmla="*/ 31 w 73"/>
                <a:gd name="T15" fmla="*/ 46 h 46"/>
                <a:gd name="T16" fmla="*/ 41 w 73"/>
                <a:gd name="T17" fmla="*/ 36 h 46"/>
                <a:gd name="T18" fmla="*/ 59 w 73"/>
                <a:gd name="T19" fmla="*/ 31 h 46"/>
                <a:gd name="T20" fmla="*/ 59 w 73"/>
                <a:gd name="T21" fmla="*/ 27 h 46"/>
                <a:gd name="T22" fmla="*/ 73 w 73"/>
                <a:gd name="T23" fmla="*/ 0 h 4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3"/>
                <a:gd name="T37" fmla="*/ 0 h 46"/>
                <a:gd name="T38" fmla="*/ 73 w 73"/>
                <a:gd name="T39" fmla="*/ 46 h 4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3" h="46">
                  <a:moveTo>
                    <a:pt x="73" y="0"/>
                  </a:moveTo>
                  <a:lnTo>
                    <a:pt x="50" y="21"/>
                  </a:lnTo>
                  <a:lnTo>
                    <a:pt x="40" y="21"/>
                  </a:lnTo>
                  <a:lnTo>
                    <a:pt x="37" y="31"/>
                  </a:lnTo>
                  <a:lnTo>
                    <a:pt x="21" y="19"/>
                  </a:lnTo>
                  <a:lnTo>
                    <a:pt x="0" y="32"/>
                  </a:lnTo>
                  <a:lnTo>
                    <a:pt x="14" y="36"/>
                  </a:lnTo>
                  <a:lnTo>
                    <a:pt x="31" y="46"/>
                  </a:lnTo>
                  <a:lnTo>
                    <a:pt x="41" y="36"/>
                  </a:lnTo>
                  <a:lnTo>
                    <a:pt x="59" y="31"/>
                  </a:lnTo>
                  <a:lnTo>
                    <a:pt x="59" y="27"/>
                  </a:lnTo>
                  <a:lnTo>
                    <a:pt x="73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333" name="Line 160"/>
          <p:cNvSpPr>
            <a:spLocks noChangeShapeType="1"/>
          </p:cNvSpPr>
          <p:nvPr/>
        </p:nvSpPr>
        <p:spPr bwMode="auto">
          <a:xfrm flipH="1">
            <a:off x="1443404" y="5740400"/>
            <a:ext cx="11723" cy="14288"/>
          </a:xfrm>
          <a:prstGeom prst="line">
            <a:avLst/>
          </a:prstGeom>
          <a:noFill/>
          <a:ln w="1111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34" name="Line 161"/>
          <p:cNvSpPr>
            <a:spLocks noChangeShapeType="1"/>
          </p:cNvSpPr>
          <p:nvPr/>
        </p:nvSpPr>
        <p:spPr bwMode="auto">
          <a:xfrm flipH="1">
            <a:off x="1301262" y="5834064"/>
            <a:ext cx="8792" cy="9525"/>
          </a:xfrm>
          <a:prstGeom prst="line">
            <a:avLst/>
          </a:prstGeom>
          <a:noFill/>
          <a:ln w="1111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35" name="Rectangle 162"/>
          <p:cNvSpPr>
            <a:spLocks noChangeArrowheads="1"/>
          </p:cNvSpPr>
          <p:nvPr/>
        </p:nvSpPr>
        <p:spPr bwMode="auto">
          <a:xfrm>
            <a:off x="417636" y="874713"/>
            <a:ext cx="290146" cy="4627562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ja-JP" altLang="en-US">
              <a:cs typeface="Arial" charset="0"/>
            </a:endParaRPr>
          </a:p>
        </p:txBody>
      </p:sp>
      <p:grpSp>
        <p:nvGrpSpPr>
          <p:cNvPr id="11834" name="Group 163"/>
          <p:cNvGrpSpPr>
            <a:grpSpLocks/>
          </p:cNvGrpSpPr>
          <p:nvPr/>
        </p:nvGrpSpPr>
        <p:grpSpPr bwMode="auto">
          <a:xfrm>
            <a:off x="3673720" y="850900"/>
            <a:ext cx="366346" cy="1428750"/>
            <a:chOff x="2219" y="645"/>
            <a:chExt cx="250" cy="900"/>
          </a:xfrm>
        </p:grpSpPr>
        <p:sp>
          <p:nvSpPr>
            <p:cNvPr id="11730" name="Freeform 164"/>
            <p:cNvSpPr>
              <a:spLocks/>
            </p:cNvSpPr>
            <p:nvPr/>
          </p:nvSpPr>
          <p:spPr bwMode="auto">
            <a:xfrm>
              <a:off x="2219" y="645"/>
              <a:ext cx="250" cy="900"/>
            </a:xfrm>
            <a:custGeom>
              <a:avLst/>
              <a:gdLst>
                <a:gd name="T0" fmla="*/ 0 w 2233"/>
                <a:gd name="T1" fmla="*/ 0 h 8059"/>
                <a:gd name="T2" fmla="*/ 0 w 2233"/>
                <a:gd name="T3" fmla="*/ 0 h 8059"/>
                <a:gd name="T4" fmla="*/ 0 w 2233"/>
                <a:gd name="T5" fmla="*/ 0 h 8059"/>
                <a:gd name="T6" fmla="*/ 0 w 2233"/>
                <a:gd name="T7" fmla="*/ 0 h 8059"/>
                <a:gd name="T8" fmla="*/ 0 w 2233"/>
                <a:gd name="T9" fmla="*/ 0 h 8059"/>
                <a:gd name="T10" fmla="*/ 0 w 2233"/>
                <a:gd name="T11" fmla="*/ 0 h 8059"/>
                <a:gd name="T12" fmla="*/ 0 w 2233"/>
                <a:gd name="T13" fmla="*/ 0 h 8059"/>
                <a:gd name="T14" fmla="*/ 0 w 2233"/>
                <a:gd name="T15" fmla="*/ 0 h 8059"/>
                <a:gd name="T16" fmla="*/ 0 w 2233"/>
                <a:gd name="T17" fmla="*/ 0 h 8059"/>
                <a:gd name="T18" fmla="*/ 0 w 2233"/>
                <a:gd name="T19" fmla="*/ 0 h 8059"/>
                <a:gd name="T20" fmla="*/ 0 w 2233"/>
                <a:gd name="T21" fmla="*/ 0 h 8059"/>
                <a:gd name="T22" fmla="*/ 0 w 2233"/>
                <a:gd name="T23" fmla="*/ 0 h 8059"/>
                <a:gd name="T24" fmla="*/ 0 w 2233"/>
                <a:gd name="T25" fmla="*/ 0 h 8059"/>
                <a:gd name="T26" fmla="*/ 0 w 2233"/>
                <a:gd name="T27" fmla="*/ 0 h 8059"/>
                <a:gd name="T28" fmla="*/ 0 w 2233"/>
                <a:gd name="T29" fmla="*/ 0 h 8059"/>
                <a:gd name="T30" fmla="*/ 0 w 2233"/>
                <a:gd name="T31" fmla="*/ 0 h 8059"/>
                <a:gd name="T32" fmla="*/ 0 w 2233"/>
                <a:gd name="T33" fmla="*/ 0 h 8059"/>
                <a:gd name="T34" fmla="*/ 0 w 2233"/>
                <a:gd name="T35" fmla="*/ 0 h 8059"/>
                <a:gd name="T36" fmla="*/ 0 w 2233"/>
                <a:gd name="T37" fmla="*/ 0 h 8059"/>
                <a:gd name="T38" fmla="*/ 0 w 2233"/>
                <a:gd name="T39" fmla="*/ 0 h 8059"/>
                <a:gd name="T40" fmla="*/ 0 w 2233"/>
                <a:gd name="T41" fmla="*/ 0 h 8059"/>
                <a:gd name="T42" fmla="*/ 0 w 2233"/>
                <a:gd name="T43" fmla="*/ 0 h 8059"/>
                <a:gd name="T44" fmla="*/ 0 w 2233"/>
                <a:gd name="T45" fmla="*/ 0 h 8059"/>
                <a:gd name="T46" fmla="*/ 0 w 2233"/>
                <a:gd name="T47" fmla="*/ 0 h 8059"/>
                <a:gd name="T48" fmla="*/ 0 w 2233"/>
                <a:gd name="T49" fmla="*/ 0 h 8059"/>
                <a:gd name="T50" fmla="*/ 0 w 2233"/>
                <a:gd name="T51" fmla="*/ 0 h 8059"/>
                <a:gd name="T52" fmla="*/ 0 w 2233"/>
                <a:gd name="T53" fmla="*/ 0 h 8059"/>
                <a:gd name="T54" fmla="*/ 0 w 2233"/>
                <a:gd name="T55" fmla="*/ 0 h 8059"/>
                <a:gd name="T56" fmla="*/ 0 w 2233"/>
                <a:gd name="T57" fmla="*/ 0 h 8059"/>
                <a:gd name="T58" fmla="*/ 0 w 2233"/>
                <a:gd name="T59" fmla="*/ 0 h 8059"/>
                <a:gd name="T60" fmla="*/ 0 w 2233"/>
                <a:gd name="T61" fmla="*/ 0 h 8059"/>
                <a:gd name="T62" fmla="*/ 0 w 2233"/>
                <a:gd name="T63" fmla="*/ 0 h 8059"/>
                <a:gd name="T64" fmla="*/ 0 w 2233"/>
                <a:gd name="T65" fmla="*/ 0 h 8059"/>
                <a:gd name="T66" fmla="*/ 0 w 2233"/>
                <a:gd name="T67" fmla="*/ 0 h 8059"/>
                <a:gd name="T68" fmla="*/ 0 w 2233"/>
                <a:gd name="T69" fmla="*/ 0 h 8059"/>
                <a:gd name="T70" fmla="*/ 0 w 2233"/>
                <a:gd name="T71" fmla="*/ 0 h 8059"/>
                <a:gd name="T72" fmla="*/ 0 w 2233"/>
                <a:gd name="T73" fmla="*/ 0 h 8059"/>
                <a:gd name="T74" fmla="*/ 0 w 2233"/>
                <a:gd name="T75" fmla="*/ 0 h 8059"/>
                <a:gd name="T76" fmla="*/ 0 w 2233"/>
                <a:gd name="T77" fmla="*/ 0 h 8059"/>
                <a:gd name="T78" fmla="*/ 0 w 2233"/>
                <a:gd name="T79" fmla="*/ 0 h 8059"/>
                <a:gd name="T80" fmla="*/ 0 w 2233"/>
                <a:gd name="T81" fmla="*/ 0 h 8059"/>
                <a:gd name="T82" fmla="*/ 0 w 2233"/>
                <a:gd name="T83" fmla="*/ 0 h 8059"/>
                <a:gd name="T84" fmla="*/ 0 w 2233"/>
                <a:gd name="T85" fmla="*/ 0 h 8059"/>
                <a:gd name="T86" fmla="*/ 0 w 2233"/>
                <a:gd name="T87" fmla="*/ 0 h 8059"/>
                <a:gd name="T88" fmla="*/ 0 w 2233"/>
                <a:gd name="T89" fmla="*/ 0 h 8059"/>
                <a:gd name="T90" fmla="*/ 0 w 2233"/>
                <a:gd name="T91" fmla="*/ 0 h 8059"/>
                <a:gd name="T92" fmla="*/ 0 w 2233"/>
                <a:gd name="T93" fmla="*/ 0 h 8059"/>
                <a:gd name="T94" fmla="*/ 0 w 2233"/>
                <a:gd name="T95" fmla="*/ 0 h 8059"/>
                <a:gd name="T96" fmla="*/ 0 w 2233"/>
                <a:gd name="T97" fmla="*/ 0 h 8059"/>
                <a:gd name="T98" fmla="*/ 0 w 2233"/>
                <a:gd name="T99" fmla="*/ 0 h 8059"/>
                <a:gd name="T100" fmla="*/ 0 w 2233"/>
                <a:gd name="T101" fmla="*/ 0 h 8059"/>
                <a:gd name="T102" fmla="*/ 0 w 2233"/>
                <a:gd name="T103" fmla="*/ 0 h 8059"/>
                <a:gd name="T104" fmla="*/ 0 w 2233"/>
                <a:gd name="T105" fmla="*/ 0 h 8059"/>
                <a:gd name="T106" fmla="*/ 0 w 2233"/>
                <a:gd name="T107" fmla="*/ 0 h 805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233"/>
                <a:gd name="T163" fmla="*/ 0 h 8059"/>
                <a:gd name="T164" fmla="*/ 2233 w 2233"/>
                <a:gd name="T165" fmla="*/ 8059 h 805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233" h="8059">
                  <a:moveTo>
                    <a:pt x="195" y="137"/>
                  </a:moveTo>
                  <a:lnTo>
                    <a:pt x="498" y="485"/>
                  </a:lnTo>
                  <a:lnTo>
                    <a:pt x="381" y="735"/>
                  </a:lnTo>
                  <a:lnTo>
                    <a:pt x="537" y="864"/>
                  </a:lnTo>
                  <a:lnTo>
                    <a:pt x="374" y="977"/>
                  </a:lnTo>
                  <a:lnTo>
                    <a:pt x="304" y="932"/>
                  </a:lnTo>
                  <a:lnTo>
                    <a:pt x="265" y="818"/>
                  </a:lnTo>
                  <a:lnTo>
                    <a:pt x="0" y="1023"/>
                  </a:lnTo>
                  <a:lnTo>
                    <a:pt x="101" y="1243"/>
                  </a:lnTo>
                  <a:lnTo>
                    <a:pt x="70" y="2583"/>
                  </a:lnTo>
                  <a:lnTo>
                    <a:pt x="374" y="2856"/>
                  </a:lnTo>
                  <a:lnTo>
                    <a:pt x="467" y="3136"/>
                  </a:lnTo>
                  <a:lnTo>
                    <a:pt x="381" y="3363"/>
                  </a:lnTo>
                  <a:lnTo>
                    <a:pt x="490" y="4764"/>
                  </a:lnTo>
                  <a:lnTo>
                    <a:pt x="381" y="5173"/>
                  </a:lnTo>
                  <a:lnTo>
                    <a:pt x="381" y="5476"/>
                  </a:lnTo>
                  <a:lnTo>
                    <a:pt x="638" y="5923"/>
                  </a:lnTo>
                  <a:lnTo>
                    <a:pt x="677" y="6067"/>
                  </a:lnTo>
                  <a:lnTo>
                    <a:pt x="498" y="6294"/>
                  </a:lnTo>
                  <a:lnTo>
                    <a:pt x="498" y="6749"/>
                  </a:lnTo>
                  <a:lnTo>
                    <a:pt x="592" y="6953"/>
                  </a:lnTo>
                  <a:lnTo>
                    <a:pt x="444" y="7476"/>
                  </a:lnTo>
                  <a:lnTo>
                    <a:pt x="498" y="7771"/>
                  </a:lnTo>
                  <a:lnTo>
                    <a:pt x="685" y="8059"/>
                  </a:lnTo>
                  <a:lnTo>
                    <a:pt x="1004" y="7385"/>
                  </a:lnTo>
                  <a:lnTo>
                    <a:pt x="1432" y="7445"/>
                  </a:lnTo>
                  <a:lnTo>
                    <a:pt x="1549" y="7862"/>
                  </a:lnTo>
                  <a:lnTo>
                    <a:pt x="1634" y="7794"/>
                  </a:lnTo>
                  <a:lnTo>
                    <a:pt x="1658" y="7498"/>
                  </a:lnTo>
                  <a:lnTo>
                    <a:pt x="1549" y="7067"/>
                  </a:lnTo>
                  <a:lnTo>
                    <a:pt x="1284" y="7014"/>
                  </a:lnTo>
                  <a:lnTo>
                    <a:pt x="1253" y="6665"/>
                  </a:lnTo>
                  <a:lnTo>
                    <a:pt x="895" y="6340"/>
                  </a:lnTo>
                  <a:lnTo>
                    <a:pt x="825" y="6128"/>
                  </a:lnTo>
                  <a:lnTo>
                    <a:pt x="1058" y="5082"/>
                  </a:lnTo>
                  <a:lnTo>
                    <a:pt x="1175" y="4855"/>
                  </a:lnTo>
                  <a:lnTo>
                    <a:pt x="1354" y="4810"/>
                  </a:lnTo>
                  <a:lnTo>
                    <a:pt x="1798" y="4810"/>
                  </a:lnTo>
                  <a:lnTo>
                    <a:pt x="2125" y="5204"/>
                  </a:lnTo>
                  <a:lnTo>
                    <a:pt x="2218" y="5340"/>
                  </a:lnTo>
                  <a:lnTo>
                    <a:pt x="2233" y="5151"/>
                  </a:lnTo>
                  <a:lnTo>
                    <a:pt x="1938" y="4908"/>
                  </a:lnTo>
                  <a:lnTo>
                    <a:pt x="1767" y="4363"/>
                  </a:lnTo>
                  <a:lnTo>
                    <a:pt x="1409" y="3666"/>
                  </a:lnTo>
                  <a:lnTo>
                    <a:pt x="1199" y="2931"/>
                  </a:lnTo>
                  <a:lnTo>
                    <a:pt x="942" y="2068"/>
                  </a:lnTo>
                  <a:lnTo>
                    <a:pt x="1004" y="1841"/>
                  </a:lnTo>
                  <a:lnTo>
                    <a:pt x="973" y="1409"/>
                  </a:lnTo>
                  <a:cubicBezTo>
                    <a:pt x="895" y="1144"/>
                    <a:pt x="732" y="841"/>
                    <a:pt x="677" y="682"/>
                  </a:cubicBezTo>
                  <a:cubicBezTo>
                    <a:pt x="623" y="523"/>
                    <a:pt x="630" y="508"/>
                    <a:pt x="630" y="440"/>
                  </a:cubicBezTo>
                  <a:cubicBezTo>
                    <a:pt x="630" y="372"/>
                    <a:pt x="708" y="341"/>
                    <a:pt x="677" y="273"/>
                  </a:cubicBezTo>
                  <a:lnTo>
                    <a:pt x="444" y="0"/>
                  </a:lnTo>
                  <a:lnTo>
                    <a:pt x="413" y="137"/>
                  </a:lnTo>
                  <a:lnTo>
                    <a:pt x="195" y="137"/>
                  </a:lnTo>
                  <a:close/>
                </a:path>
              </a:pathLst>
            </a:custGeom>
            <a:solidFill>
              <a:srgbClr val="99CC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31" name="Freeform 165"/>
            <p:cNvSpPr>
              <a:spLocks/>
            </p:cNvSpPr>
            <p:nvPr/>
          </p:nvSpPr>
          <p:spPr bwMode="auto">
            <a:xfrm>
              <a:off x="2219" y="645"/>
              <a:ext cx="250" cy="900"/>
            </a:xfrm>
            <a:custGeom>
              <a:avLst/>
              <a:gdLst>
                <a:gd name="T0" fmla="*/ 0 w 2233"/>
                <a:gd name="T1" fmla="*/ 0 h 8059"/>
                <a:gd name="T2" fmla="*/ 0 w 2233"/>
                <a:gd name="T3" fmla="*/ 0 h 8059"/>
                <a:gd name="T4" fmla="*/ 0 w 2233"/>
                <a:gd name="T5" fmla="*/ 0 h 8059"/>
                <a:gd name="T6" fmla="*/ 0 w 2233"/>
                <a:gd name="T7" fmla="*/ 0 h 8059"/>
                <a:gd name="T8" fmla="*/ 0 w 2233"/>
                <a:gd name="T9" fmla="*/ 0 h 8059"/>
                <a:gd name="T10" fmla="*/ 0 w 2233"/>
                <a:gd name="T11" fmla="*/ 0 h 8059"/>
                <a:gd name="T12" fmla="*/ 0 w 2233"/>
                <a:gd name="T13" fmla="*/ 0 h 8059"/>
                <a:gd name="T14" fmla="*/ 0 w 2233"/>
                <a:gd name="T15" fmla="*/ 0 h 8059"/>
                <a:gd name="T16" fmla="*/ 0 w 2233"/>
                <a:gd name="T17" fmla="*/ 0 h 8059"/>
                <a:gd name="T18" fmla="*/ 0 w 2233"/>
                <a:gd name="T19" fmla="*/ 0 h 8059"/>
                <a:gd name="T20" fmla="*/ 0 w 2233"/>
                <a:gd name="T21" fmla="*/ 0 h 8059"/>
                <a:gd name="T22" fmla="*/ 0 w 2233"/>
                <a:gd name="T23" fmla="*/ 0 h 8059"/>
                <a:gd name="T24" fmla="*/ 0 w 2233"/>
                <a:gd name="T25" fmla="*/ 0 h 8059"/>
                <a:gd name="T26" fmla="*/ 0 w 2233"/>
                <a:gd name="T27" fmla="*/ 0 h 8059"/>
                <a:gd name="T28" fmla="*/ 0 w 2233"/>
                <a:gd name="T29" fmla="*/ 0 h 8059"/>
                <a:gd name="T30" fmla="*/ 0 w 2233"/>
                <a:gd name="T31" fmla="*/ 0 h 8059"/>
                <a:gd name="T32" fmla="*/ 0 w 2233"/>
                <a:gd name="T33" fmla="*/ 0 h 8059"/>
                <a:gd name="T34" fmla="*/ 0 w 2233"/>
                <a:gd name="T35" fmla="*/ 0 h 8059"/>
                <a:gd name="T36" fmla="*/ 0 w 2233"/>
                <a:gd name="T37" fmla="*/ 0 h 8059"/>
                <a:gd name="T38" fmla="*/ 0 w 2233"/>
                <a:gd name="T39" fmla="*/ 0 h 8059"/>
                <a:gd name="T40" fmla="*/ 0 w 2233"/>
                <a:gd name="T41" fmla="*/ 0 h 8059"/>
                <a:gd name="T42" fmla="*/ 0 w 2233"/>
                <a:gd name="T43" fmla="*/ 0 h 8059"/>
                <a:gd name="T44" fmla="*/ 0 w 2233"/>
                <a:gd name="T45" fmla="*/ 0 h 8059"/>
                <a:gd name="T46" fmla="*/ 0 w 2233"/>
                <a:gd name="T47" fmla="*/ 0 h 8059"/>
                <a:gd name="T48" fmla="*/ 0 w 2233"/>
                <a:gd name="T49" fmla="*/ 0 h 8059"/>
                <a:gd name="T50" fmla="*/ 0 w 2233"/>
                <a:gd name="T51" fmla="*/ 0 h 8059"/>
                <a:gd name="T52" fmla="*/ 0 w 2233"/>
                <a:gd name="T53" fmla="*/ 0 h 8059"/>
                <a:gd name="T54" fmla="*/ 0 w 2233"/>
                <a:gd name="T55" fmla="*/ 0 h 8059"/>
                <a:gd name="T56" fmla="*/ 0 w 2233"/>
                <a:gd name="T57" fmla="*/ 0 h 8059"/>
                <a:gd name="T58" fmla="*/ 0 w 2233"/>
                <a:gd name="T59" fmla="*/ 0 h 8059"/>
                <a:gd name="T60" fmla="*/ 0 w 2233"/>
                <a:gd name="T61" fmla="*/ 0 h 8059"/>
                <a:gd name="T62" fmla="*/ 0 w 2233"/>
                <a:gd name="T63" fmla="*/ 0 h 8059"/>
                <a:gd name="T64" fmla="*/ 0 w 2233"/>
                <a:gd name="T65" fmla="*/ 0 h 8059"/>
                <a:gd name="T66" fmla="*/ 0 w 2233"/>
                <a:gd name="T67" fmla="*/ 0 h 8059"/>
                <a:gd name="T68" fmla="*/ 0 w 2233"/>
                <a:gd name="T69" fmla="*/ 0 h 8059"/>
                <a:gd name="T70" fmla="*/ 0 w 2233"/>
                <a:gd name="T71" fmla="*/ 0 h 8059"/>
                <a:gd name="T72" fmla="*/ 0 w 2233"/>
                <a:gd name="T73" fmla="*/ 0 h 8059"/>
                <a:gd name="T74" fmla="*/ 0 w 2233"/>
                <a:gd name="T75" fmla="*/ 0 h 8059"/>
                <a:gd name="T76" fmla="*/ 0 w 2233"/>
                <a:gd name="T77" fmla="*/ 0 h 8059"/>
                <a:gd name="T78" fmla="*/ 0 w 2233"/>
                <a:gd name="T79" fmla="*/ 0 h 8059"/>
                <a:gd name="T80" fmla="*/ 0 w 2233"/>
                <a:gd name="T81" fmla="*/ 0 h 8059"/>
                <a:gd name="T82" fmla="*/ 0 w 2233"/>
                <a:gd name="T83" fmla="*/ 0 h 8059"/>
                <a:gd name="T84" fmla="*/ 0 w 2233"/>
                <a:gd name="T85" fmla="*/ 0 h 8059"/>
                <a:gd name="T86" fmla="*/ 0 w 2233"/>
                <a:gd name="T87" fmla="*/ 0 h 8059"/>
                <a:gd name="T88" fmla="*/ 0 w 2233"/>
                <a:gd name="T89" fmla="*/ 0 h 8059"/>
                <a:gd name="T90" fmla="*/ 0 w 2233"/>
                <a:gd name="T91" fmla="*/ 0 h 8059"/>
                <a:gd name="T92" fmla="*/ 0 w 2233"/>
                <a:gd name="T93" fmla="*/ 0 h 8059"/>
                <a:gd name="T94" fmla="*/ 0 w 2233"/>
                <a:gd name="T95" fmla="*/ 0 h 8059"/>
                <a:gd name="T96" fmla="*/ 0 w 2233"/>
                <a:gd name="T97" fmla="*/ 0 h 8059"/>
                <a:gd name="T98" fmla="*/ 0 w 2233"/>
                <a:gd name="T99" fmla="*/ 0 h 8059"/>
                <a:gd name="T100" fmla="*/ 0 w 2233"/>
                <a:gd name="T101" fmla="*/ 0 h 8059"/>
                <a:gd name="T102" fmla="*/ 0 w 2233"/>
                <a:gd name="T103" fmla="*/ 0 h 8059"/>
                <a:gd name="T104" fmla="*/ 0 w 2233"/>
                <a:gd name="T105" fmla="*/ 0 h 8059"/>
                <a:gd name="T106" fmla="*/ 0 w 2233"/>
                <a:gd name="T107" fmla="*/ 0 h 805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233"/>
                <a:gd name="T163" fmla="*/ 0 h 8059"/>
                <a:gd name="T164" fmla="*/ 2233 w 2233"/>
                <a:gd name="T165" fmla="*/ 8059 h 805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233" h="8059">
                  <a:moveTo>
                    <a:pt x="195" y="137"/>
                  </a:moveTo>
                  <a:lnTo>
                    <a:pt x="498" y="485"/>
                  </a:lnTo>
                  <a:lnTo>
                    <a:pt x="381" y="735"/>
                  </a:lnTo>
                  <a:lnTo>
                    <a:pt x="537" y="864"/>
                  </a:lnTo>
                  <a:lnTo>
                    <a:pt x="374" y="977"/>
                  </a:lnTo>
                  <a:lnTo>
                    <a:pt x="304" y="932"/>
                  </a:lnTo>
                  <a:lnTo>
                    <a:pt x="265" y="818"/>
                  </a:lnTo>
                  <a:lnTo>
                    <a:pt x="0" y="1023"/>
                  </a:lnTo>
                  <a:lnTo>
                    <a:pt x="101" y="1243"/>
                  </a:lnTo>
                  <a:lnTo>
                    <a:pt x="70" y="2583"/>
                  </a:lnTo>
                  <a:lnTo>
                    <a:pt x="374" y="2856"/>
                  </a:lnTo>
                  <a:lnTo>
                    <a:pt x="467" y="3136"/>
                  </a:lnTo>
                  <a:lnTo>
                    <a:pt x="381" y="3363"/>
                  </a:lnTo>
                  <a:lnTo>
                    <a:pt x="490" y="4764"/>
                  </a:lnTo>
                  <a:lnTo>
                    <a:pt x="381" y="5173"/>
                  </a:lnTo>
                  <a:lnTo>
                    <a:pt x="381" y="5476"/>
                  </a:lnTo>
                  <a:lnTo>
                    <a:pt x="638" y="5923"/>
                  </a:lnTo>
                  <a:lnTo>
                    <a:pt x="677" y="6067"/>
                  </a:lnTo>
                  <a:lnTo>
                    <a:pt x="498" y="6294"/>
                  </a:lnTo>
                  <a:lnTo>
                    <a:pt x="498" y="6749"/>
                  </a:lnTo>
                  <a:lnTo>
                    <a:pt x="592" y="6953"/>
                  </a:lnTo>
                  <a:lnTo>
                    <a:pt x="444" y="7476"/>
                  </a:lnTo>
                  <a:lnTo>
                    <a:pt x="498" y="7771"/>
                  </a:lnTo>
                  <a:lnTo>
                    <a:pt x="685" y="8059"/>
                  </a:lnTo>
                  <a:lnTo>
                    <a:pt x="1004" y="7385"/>
                  </a:lnTo>
                  <a:lnTo>
                    <a:pt x="1432" y="7445"/>
                  </a:lnTo>
                  <a:lnTo>
                    <a:pt x="1549" y="7862"/>
                  </a:lnTo>
                  <a:lnTo>
                    <a:pt x="1634" y="7794"/>
                  </a:lnTo>
                  <a:lnTo>
                    <a:pt x="1658" y="7498"/>
                  </a:lnTo>
                  <a:lnTo>
                    <a:pt x="1549" y="7067"/>
                  </a:lnTo>
                  <a:lnTo>
                    <a:pt x="1284" y="7014"/>
                  </a:lnTo>
                  <a:lnTo>
                    <a:pt x="1253" y="6665"/>
                  </a:lnTo>
                  <a:lnTo>
                    <a:pt x="895" y="6340"/>
                  </a:lnTo>
                  <a:lnTo>
                    <a:pt x="825" y="6128"/>
                  </a:lnTo>
                  <a:lnTo>
                    <a:pt x="1058" y="5082"/>
                  </a:lnTo>
                  <a:lnTo>
                    <a:pt x="1175" y="4855"/>
                  </a:lnTo>
                  <a:lnTo>
                    <a:pt x="1354" y="4810"/>
                  </a:lnTo>
                  <a:lnTo>
                    <a:pt x="1798" y="4810"/>
                  </a:lnTo>
                  <a:lnTo>
                    <a:pt x="2125" y="5204"/>
                  </a:lnTo>
                  <a:lnTo>
                    <a:pt x="2218" y="5340"/>
                  </a:lnTo>
                  <a:lnTo>
                    <a:pt x="2233" y="5151"/>
                  </a:lnTo>
                  <a:lnTo>
                    <a:pt x="1938" y="4908"/>
                  </a:lnTo>
                  <a:lnTo>
                    <a:pt x="1767" y="4363"/>
                  </a:lnTo>
                  <a:lnTo>
                    <a:pt x="1409" y="3666"/>
                  </a:lnTo>
                  <a:lnTo>
                    <a:pt x="1199" y="2931"/>
                  </a:lnTo>
                  <a:lnTo>
                    <a:pt x="942" y="2068"/>
                  </a:lnTo>
                  <a:lnTo>
                    <a:pt x="1004" y="1841"/>
                  </a:lnTo>
                  <a:lnTo>
                    <a:pt x="973" y="1409"/>
                  </a:lnTo>
                  <a:cubicBezTo>
                    <a:pt x="895" y="1144"/>
                    <a:pt x="732" y="841"/>
                    <a:pt x="677" y="682"/>
                  </a:cubicBezTo>
                  <a:cubicBezTo>
                    <a:pt x="623" y="523"/>
                    <a:pt x="630" y="508"/>
                    <a:pt x="630" y="440"/>
                  </a:cubicBezTo>
                  <a:cubicBezTo>
                    <a:pt x="630" y="372"/>
                    <a:pt x="708" y="341"/>
                    <a:pt x="677" y="273"/>
                  </a:cubicBezTo>
                  <a:lnTo>
                    <a:pt x="444" y="0"/>
                  </a:lnTo>
                  <a:lnTo>
                    <a:pt x="413" y="137"/>
                  </a:lnTo>
                  <a:lnTo>
                    <a:pt x="195" y="137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35" name="Group 166"/>
          <p:cNvGrpSpPr>
            <a:grpSpLocks/>
          </p:cNvGrpSpPr>
          <p:nvPr/>
        </p:nvGrpSpPr>
        <p:grpSpPr bwMode="auto">
          <a:xfrm>
            <a:off x="590551" y="874713"/>
            <a:ext cx="3074377" cy="4660900"/>
            <a:chOff x="115" y="660"/>
            <a:chExt cx="2098" cy="2936"/>
          </a:xfrm>
        </p:grpSpPr>
        <p:sp>
          <p:nvSpPr>
            <p:cNvPr id="11728" name="Freeform 167"/>
            <p:cNvSpPr>
              <a:spLocks/>
            </p:cNvSpPr>
            <p:nvPr/>
          </p:nvSpPr>
          <p:spPr bwMode="auto">
            <a:xfrm>
              <a:off x="115" y="660"/>
              <a:ext cx="2098" cy="2936"/>
            </a:xfrm>
            <a:custGeom>
              <a:avLst/>
              <a:gdLst>
                <a:gd name="T0" fmla="*/ 0 w 18784"/>
                <a:gd name="T1" fmla="*/ 0 h 26291"/>
                <a:gd name="T2" fmla="*/ 0 w 18784"/>
                <a:gd name="T3" fmla="*/ 0 h 26291"/>
                <a:gd name="T4" fmla="*/ 0 w 18784"/>
                <a:gd name="T5" fmla="*/ 0 h 26291"/>
                <a:gd name="T6" fmla="*/ 0 w 18784"/>
                <a:gd name="T7" fmla="*/ 0 h 26291"/>
                <a:gd name="T8" fmla="*/ 0 w 18784"/>
                <a:gd name="T9" fmla="*/ 0 h 26291"/>
                <a:gd name="T10" fmla="*/ 0 w 18784"/>
                <a:gd name="T11" fmla="*/ 0 h 26291"/>
                <a:gd name="T12" fmla="*/ 0 w 18784"/>
                <a:gd name="T13" fmla="*/ 0 h 26291"/>
                <a:gd name="T14" fmla="*/ 0 w 18784"/>
                <a:gd name="T15" fmla="*/ 0 h 26291"/>
                <a:gd name="T16" fmla="*/ 0 w 18784"/>
                <a:gd name="T17" fmla="*/ 0 h 26291"/>
                <a:gd name="T18" fmla="*/ 0 w 18784"/>
                <a:gd name="T19" fmla="*/ 0 h 26291"/>
                <a:gd name="T20" fmla="*/ 0 w 18784"/>
                <a:gd name="T21" fmla="*/ 0 h 26291"/>
                <a:gd name="T22" fmla="*/ 0 w 18784"/>
                <a:gd name="T23" fmla="*/ 0 h 26291"/>
                <a:gd name="T24" fmla="*/ 0 w 18784"/>
                <a:gd name="T25" fmla="*/ 0 h 26291"/>
                <a:gd name="T26" fmla="*/ 0 w 18784"/>
                <a:gd name="T27" fmla="*/ 0 h 26291"/>
                <a:gd name="T28" fmla="*/ 0 w 18784"/>
                <a:gd name="T29" fmla="*/ 0 h 26291"/>
                <a:gd name="T30" fmla="*/ 0 w 18784"/>
                <a:gd name="T31" fmla="*/ 0 h 26291"/>
                <a:gd name="T32" fmla="*/ 0 w 18784"/>
                <a:gd name="T33" fmla="*/ 0 h 26291"/>
                <a:gd name="T34" fmla="*/ 0 w 18784"/>
                <a:gd name="T35" fmla="*/ 0 h 26291"/>
                <a:gd name="T36" fmla="*/ 0 w 18784"/>
                <a:gd name="T37" fmla="*/ 0 h 26291"/>
                <a:gd name="T38" fmla="*/ 0 w 18784"/>
                <a:gd name="T39" fmla="*/ 0 h 26291"/>
                <a:gd name="T40" fmla="*/ 0 w 18784"/>
                <a:gd name="T41" fmla="*/ 0 h 26291"/>
                <a:gd name="T42" fmla="*/ 0 w 18784"/>
                <a:gd name="T43" fmla="*/ 0 h 26291"/>
                <a:gd name="T44" fmla="*/ 0 w 18784"/>
                <a:gd name="T45" fmla="*/ 0 h 26291"/>
                <a:gd name="T46" fmla="*/ 0 w 18784"/>
                <a:gd name="T47" fmla="*/ 0 h 26291"/>
                <a:gd name="T48" fmla="*/ 0 w 18784"/>
                <a:gd name="T49" fmla="*/ 0 h 26291"/>
                <a:gd name="T50" fmla="*/ 0 w 18784"/>
                <a:gd name="T51" fmla="*/ 0 h 26291"/>
                <a:gd name="T52" fmla="*/ 0 w 18784"/>
                <a:gd name="T53" fmla="*/ 0 h 26291"/>
                <a:gd name="T54" fmla="*/ 0 w 18784"/>
                <a:gd name="T55" fmla="*/ 0 h 26291"/>
                <a:gd name="T56" fmla="*/ 0 w 18784"/>
                <a:gd name="T57" fmla="*/ 0 h 26291"/>
                <a:gd name="T58" fmla="*/ 0 w 18784"/>
                <a:gd name="T59" fmla="*/ 0 h 26291"/>
                <a:gd name="T60" fmla="*/ 0 w 18784"/>
                <a:gd name="T61" fmla="*/ 0 h 26291"/>
                <a:gd name="T62" fmla="*/ 0 w 18784"/>
                <a:gd name="T63" fmla="*/ 0 h 26291"/>
                <a:gd name="T64" fmla="*/ 0 w 18784"/>
                <a:gd name="T65" fmla="*/ 0 h 26291"/>
                <a:gd name="T66" fmla="*/ 0 w 18784"/>
                <a:gd name="T67" fmla="*/ 0 h 26291"/>
                <a:gd name="T68" fmla="*/ 0 w 18784"/>
                <a:gd name="T69" fmla="*/ 0 h 26291"/>
                <a:gd name="T70" fmla="*/ 0 w 18784"/>
                <a:gd name="T71" fmla="*/ 0 h 26291"/>
                <a:gd name="T72" fmla="*/ 0 w 18784"/>
                <a:gd name="T73" fmla="*/ 0 h 26291"/>
                <a:gd name="T74" fmla="*/ 0 w 18784"/>
                <a:gd name="T75" fmla="*/ 0 h 26291"/>
                <a:gd name="T76" fmla="*/ 0 w 18784"/>
                <a:gd name="T77" fmla="*/ 0 h 26291"/>
                <a:gd name="T78" fmla="*/ 0 w 18784"/>
                <a:gd name="T79" fmla="*/ 0 h 26291"/>
                <a:gd name="T80" fmla="*/ 0 w 18784"/>
                <a:gd name="T81" fmla="*/ 0 h 26291"/>
                <a:gd name="T82" fmla="*/ 0 w 18784"/>
                <a:gd name="T83" fmla="*/ 0 h 26291"/>
                <a:gd name="T84" fmla="*/ 0 w 18784"/>
                <a:gd name="T85" fmla="*/ 0 h 26291"/>
                <a:gd name="T86" fmla="*/ 0 w 18784"/>
                <a:gd name="T87" fmla="*/ 0 h 26291"/>
                <a:gd name="T88" fmla="*/ 0 w 18784"/>
                <a:gd name="T89" fmla="*/ 0 h 26291"/>
                <a:gd name="T90" fmla="*/ 0 w 18784"/>
                <a:gd name="T91" fmla="*/ 0 h 26291"/>
                <a:gd name="T92" fmla="*/ 0 w 18784"/>
                <a:gd name="T93" fmla="*/ 0 h 2629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84"/>
                <a:gd name="T142" fmla="*/ 0 h 26291"/>
                <a:gd name="T143" fmla="*/ 18784 w 18784"/>
                <a:gd name="T144" fmla="*/ 26291 h 2629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84" h="26291">
                  <a:moveTo>
                    <a:pt x="17276" y="340"/>
                  </a:moveTo>
                  <a:lnTo>
                    <a:pt x="17913" y="363"/>
                  </a:lnTo>
                  <a:lnTo>
                    <a:pt x="17898" y="727"/>
                  </a:lnTo>
                  <a:lnTo>
                    <a:pt x="18659" y="1037"/>
                  </a:lnTo>
                  <a:lnTo>
                    <a:pt x="18551" y="1453"/>
                  </a:lnTo>
                  <a:lnTo>
                    <a:pt x="18566" y="1930"/>
                  </a:lnTo>
                  <a:lnTo>
                    <a:pt x="18784" y="2082"/>
                  </a:lnTo>
                  <a:lnTo>
                    <a:pt x="18248" y="3134"/>
                  </a:lnTo>
                  <a:lnTo>
                    <a:pt x="18201" y="3422"/>
                  </a:lnTo>
                  <a:lnTo>
                    <a:pt x="18263" y="3565"/>
                  </a:lnTo>
                  <a:lnTo>
                    <a:pt x="18286" y="3762"/>
                  </a:lnTo>
                  <a:lnTo>
                    <a:pt x="18263" y="3997"/>
                  </a:lnTo>
                  <a:lnTo>
                    <a:pt x="18364" y="4088"/>
                  </a:lnTo>
                  <a:lnTo>
                    <a:pt x="18263" y="4239"/>
                  </a:lnTo>
                  <a:lnTo>
                    <a:pt x="18263" y="4353"/>
                  </a:lnTo>
                  <a:lnTo>
                    <a:pt x="18318" y="4565"/>
                  </a:lnTo>
                  <a:lnTo>
                    <a:pt x="18224" y="4860"/>
                  </a:lnTo>
                  <a:lnTo>
                    <a:pt x="18224" y="5034"/>
                  </a:lnTo>
                  <a:lnTo>
                    <a:pt x="18286" y="5193"/>
                  </a:lnTo>
                  <a:lnTo>
                    <a:pt x="18193" y="5511"/>
                  </a:lnTo>
                  <a:lnTo>
                    <a:pt x="17797" y="5973"/>
                  </a:lnTo>
                  <a:lnTo>
                    <a:pt x="15769" y="8948"/>
                  </a:lnTo>
                  <a:lnTo>
                    <a:pt x="14914" y="10129"/>
                  </a:lnTo>
                  <a:cubicBezTo>
                    <a:pt x="14657" y="10424"/>
                    <a:pt x="14447" y="10568"/>
                    <a:pt x="14214" y="10712"/>
                  </a:cubicBezTo>
                  <a:cubicBezTo>
                    <a:pt x="13981" y="10856"/>
                    <a:pt x="13701" y="10931"/>
                    <a:pt x="13515" y="10969"/>
                  </a:cubicBezTo>
                  <a:cubicBezTo>
                    <a:pt x="13328" y="11007"/>
                    <a:pt x="13196" y="10977"/>
                    <a:pt x="13072" y="10939"/>
                  </a:cubicBezTo>
                  <a:lnTo>
                    <a:pt x="12761" y="10742"/>
                  </a:lnTo>
                  <a:lnTo>
                    <a:pt x="12784" y="10553"/>
                  </a:lnTo>
                  <a:lnTo>
                    <a:pt x="12862" y="10424"/>
                  </a:lnTo>
                  <a:lnTo>
                    <a:pt x="12769" y="10371"/>
                  </a:lnTo>
                  <a:lnTo>
                    <a:pt x="12575" y="10576"/>
                  </a:lnTo>
                  <a:lnTo>
                    <a:pt x="12466" y="10515"/>
                  </a:lnTo>
                  <a:lnTo>
                    <a:pt x="12559" y="10348"/>
                  </a:lnTo>
                  <a:lnTo>
                    <a:pt x="12411" y="10288"/>
                  </a:lnTo>
                  <a:lnTo>
                    <a:pt x="12318" y="10507"/>
                  </a:lnTo>
                  <a:lnTo>
                    <a:pt x="12085" y="10825"/>
                  </a:lnTo>
                  <a:lnTo>
                    <a:pt x="11992" y="11007"/>
                  </a:lnTo>
                  <a:lnTo>
                    <a:pt x="11898" y="10969"/>
                  </a:lnTo>
                  <a:lnTo>
                    <a:pt x="11743" y="10939"/>
                  </a:lnTo>
                  <a:lnTo>
                    <a:pt x="11665" y="11083"/>
                  </a:lnTo>
                  <a:lnTo>
                    <a:pt x="11619" y="11196"/>
                  </a:lnTo>
                  <a:lnTo>
                    <a:pt x="11510" y="11287"/>
                  </a:lnTo>
                  <a:lnTo>
                    <a:pt x="11347" y="11264"/>
                  </a:lnTo>
                  <a:lnTo>
                    <a:pt x="10810" y="11870"/>
                  </a:lnTo>
                  <a:lnTo>
                    <a:pt x="10919" y="12059"/>
                  </a:lnTo>
                  <a:lnTo>
                    <a:pt x="10756" y="12582"/>
                  </a:lnTo>
                  <a:lnTo>
                    <a:pt x="9738" y="13210"/>
                  </a:lnTo>
                  <a:lnTo>
                    <a:pt x="9077" y="13392"/>
                  </a:lnTo>
                  <a:lnTo>
                    <a:pt x="9015" y="13694"/>
                  </a:lnTo>
                  <a:lnTo>
                    <a:pt x="9039" y="14028"/>
                  </a:lnTo>
                  <a:lnTo>
                    <a:pt x="9598" y="14489"/>
                  </a:lnTo>
                  <a:lnTo>
                    <a:pt x="9660" y="14830"/>
                  </a:lnTo>
                  <a:lnTo>
                    <a:pt x="10251" y="15988"/>
                  </a:lnTo>
                  <a:lnTo>
                    <a:pt x="10181" y="16942"/>
                  </a:lnTo>
                  <a:lnTo>
                    <a:pt x="10313" y="17078"/>
                  </a:lnTo>
                  <a:lnTo>
                    <a:pt x="10173" y="17616"/>
                  </a:lnTo>
                  <a:lnTo>
                    <a:pt x="9412" y="18275"/>
                  </a:lnTo>
                  <a:lnTo>
                    <a:pt x="9108" y="18138"/>
                  </a:lnTo>
                  <a:cubicBezTo>
                    <a:pt x="8976" y="18161"/>
                    <a:pt x="8805" y="18320"/>
                    <a:pt x="8596" y="18411"/>
                  </a:cubicBezTo>
                  <a:cubicBezTo>
                    <a:pt x="8386" y="18502"/>
                    <a:pt x="8184" y="18562"/>
                    <a:pt x="7989" y="18570"/>
                  </a:cubicBezTo>
                  <a:lnTo>
                    <a:pt x="7407" y="18388"/>
                  </a:lnTo>
                  <a:lnTo>
                    <a:pt x="7243" y="18078"/>
                  </a:lnTo>
                  <a:lnTo>
                    <a:pt x="7982" y="17094"/>
                  </a:lnTo>
                  <a:lnTo>
                    <a:pt x="7966" y="16662"/>
                  </a:lnTo>
                  <a:lnTo>
                    <a:pt x="7818" y="16329"/>
                  </a:lnTo>
                  <a:lnTo>
                    <a:pt x="7655" y="16102"/>
                  </a:lnTo>
                  <a:lnTo>
                    <a:pt x="7818" y="16049"/>
                  </a:lnTo>
                  <a:lnTo>
                    <a:pt x="7912" y="15913"/>
                  </a:lnTo>
                  <a:lnTo>
                    <a:pt x="8238" y="16003"/>
                  </a:lnTo>
                  <a:lnTo>
                    <a:pt x="8129" y="15504"/>
                  </a:lnTo>
                  <a:cubicBezTo>
                    <a:pt x="8005" y="15337"/>
                    <a:pt x="7624" y="15004"/>
                    <a:pt x="7492" y="15004"/>
                  </a:cubicBezTo>
                  <a:cubicBezTo>
                    <a:pt x="7360" y="15004"/>
                    <a:pt x="7282" y="15148"/>
                    <a:pt x="7212" y="15193"/>
                  </a:cubicBezTo>
                  <a:lnTo>
                    <a:pt x="6987" y="15034"/>
                  </a:lnTo>
                  <a:lnTo>
                    <a:pt x="6870" y="14785"/>
                  </a:lnTo>
                  <a:lnTo>
                    <a:pt x="6653" y="14686"/>
                  </a:lnTo>
                  <a:lnTo>
                    <a:pt x="7127" y="14240"/>
                  </a:lnTo>
                  <a:lnTo>
                    <a:pt x="7453" y="13604"/>
                  </a:lnTo>
                  <a:lnTo>
                    <a:pt x="7080" y="13255"/>
                  </a:lnTo>
                  <a:lnTo>
                    <a:pt x="6863" y="13286"/>
                  </a:lnTo>
                  <a:lnTo>
                    <a:pt x="6886" y="13119"/>
                  </a:lnTo>
                  <a:lnTo>
                    <a:pt x="6723" y="12990"/>
                  </a:lnTo>
                  <a:lnTo>
                    <a:pt x="5534" y="12983"/>
                  </a:lnTo>
                  <a:lnTo>
                    <a:pt x="4741" y="13626"/>
                  </a:lnTo>
                  <a:lnTo>
                    <a:pt x="4119" y="13763"/>
                  </a:lnTo>
                  <a:lnTo>
                    <a:pt x="4096" y="13558"/>
                  </a:lnTo>
                  <a:lnTo>
                    <a:pt x="4562" y="13301"/>
                  </a:lnTo>
                  <a:lnTo>
                    <a:pt x="4438" y="13036"/>
                  </a:lnTo>
                  <a:lnTo>
                    <a:pt x="5262" y="12286"/>
                  </a:lnTo>
                  <a:lnTo>
                    <a:pt x="4935" y="11764"/>
                  </a:lnTo>
                  <a:lnTo>
                    <a:pt x="4718" y="11688"/>
                  </a:lnTo>
                  <a:lnTo>
                    <a:pt x="4508" y="11628"/>
                  </a:lnTo>
                  <a:lnTo>
                    <a:pt x="3863" y="12211"/>
                  </a:lnTo>
                  <a:lnTo>
                    <a:pt x="3552" y="12286"/>
                  </a:lnTo>
                  <a:lnTo>
                    <a:pt x="3272" y="12400"/>
                  </a:lnTo>
                  <a:lnTo>
                    <a:pt x="3070" y="12415"/>
                  </a:lnTo>
                  <a:lnTo>
                    <a:pt x="2821" y="12703"/>
                  </a:lnTo>
                  <a:lnTo>
                    <a:pt x="2783" y="12809"/>
                  </a:lnTo>
                  <a:lnTo>
                    <a:pt x="2604" y="12900"/>
                  </a:lnTo>
                  <a:lnTo>
                    <a:pt x="2277" y="12937"/>
                  </a:lnTo>
                  <a:lnTo>
                    <a:pt x="1974" y="12945"/>
                  </a:lnTo>
                  <a:lnTo>
                    <a:pt x="1811" y="12778"/>
                  </a:lnTo>
                  <a:lnTo>
                    <a:pt x="1360" y="13233"/>
                  </a:lnTo>
                  <a:lnTo>
                    <a:pt x="1477" y="13483"/>
                  </a:lnTo>
                  <a:lnTo>
                    <a:pt x="1555" y="13740"/>
                  </a:lnTo>
                  <a:lnTo>
                    <a:pt x="1757" y="13944"/>
                  </a:lnTo>
                  <a:lnTo>
                    <a:pt x="2223" y="14277"/>
                  </a:lnTo>
                  <a:lnTo>
                    <a:pt x="2208" y="14512"/>
                  </a:lnTo>
                  <a:lnTo>
                    <a:pt x="2130" y="14686"/>
                  </a:lnTo>
                  <a:lnTo>
                    <a:pt x="2200" y="14853"/>
                  </a:lnTo>
                  <a:lnTo>
                    <a:pt x="2394" y="15027"/>
                  </a:lnTo>
                  <a:lnTo>
                    <a:pt x="2720" y="15072"/>
                  </a:lnTo>
                  <a:lnTo>
                    <a:pt x="3350" y="14573"/>
                  </a:lnTo>
                  <a:lnTo>
                    <a:pt x="3793" y="14580"/>
                  </a:lnTo>
                  <a:lnTo>
                    <a:pt x="4205" y="14989"/>
                  </a:lnTo>
                  <a:lnTo>
                    <a:pt x="4671" y="15004"/>
                  </a:lnTo>
                  <a:lnTo>
                    <a:pt x="5052" y="15171"/>
                  </a:lnTo>
                  <a:lnTo>
                    <a:pt x="4982" y="15557"/>
                  </a:lnTo>
                  <a:lnTo>
                    <a:pt x="4702" y="15663"/>
                  </a:lnTo>
                  <a:lnTo>
                    <a:pt x="4492" y="15466"/>
                  </a:lnTo>
                  <a:lnTo>
                    <a:pt x="4143" y="15693"/>
                  </a:lnTo>
                  <a:lnTo>
                    <a:pt x="3669" y="15693"/>
                  </a:lnTo>
                  <a:lnTo>
                    <a:pt x="3599" y="15784"/>
                  </a:lnTo>
                  <a:lnTo>
                    <a:pt x="3296" y="16125"/>
                  </a:lnTo>
                  <a:lnTo>
                    <a:pt x="2876" y="16321"/>
                  </a:lnTo>
                  <a:lnTo>
                    <a:pt x="2464" y="16526"/>
                  </a:lnTo>
                  <a:lnTo>
                    <a:pt x="1928" y="17184"/>
                  </a:lnTo>
                  <a:lnTo>
                    <a:pt x="2666" y="17760"/>
                  </a:lnTo>
                  <a:lnTo>
                    <a:pt x="2697" y="18116"/>
                  </a:lnTo>
                  <a:lnTo>
                    <a:pt x="2829" y="18411"/>
                  </a:lnTo>
                  <a:lnTo>
                    <a:pt x="3389" y="19524"/>
                  </a:lnTo>
                  <a:lnTo>
                    <a:pt x="3738" y="20182"/>
                  </a:lnTo>
                  <a:lnTo>
                    <a:pt x="3373" y="21076"/>
                  </a:lnTo>
                  <a:lnTo>
                    <a:pt x="2083" y="21636"/>
                  </a:lnTo>
                  <a:lnTo>
                    <a:pt x="3466" y="22143"/>
                  </a:lnTo>
                  <a:lnTo>
                    <a:pt x="2876" y="23475"/>
                  </a:lnTo>
                  <a:lnTo>
                    <a:pt x="2689" y="23725"/>
                  </a:lnTo>
                  <a:lnTo>
                    <a:pt x="2208" y="24202"/>
                  </a:lnTo>
                  <a:lnTo>
                    <a:pt x="1827" y="24641"/>
                  </a:lnTo>
                  <a:lnTo>
                    <a:pt x="1570" y="24914"/>
                  </a:lnTo>
                  <a:lnTo>
                    <a:pt x="809" y="26291"/>
                  </a:lnTo>
                  <a:lnTo>
                    <a:pt x="0" y="26095"/>
                  </a:lnTo>
                  <a:lnTo>
                    <a:pt x="358" y="0"/>
                  </a:lnTo>
                  <a:lnTo>
                    <a:pt x="17276" y="340"/>
                  </a:lnTo>
                  <a:close/>
                </a:path>
              </a:pathLst>
            </a:custGeom>
            <a:solidFill>
              <a:srgbClr val="99CC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29" name="Freeform 168"/>
            <p:cNvSpPr>
              <a:spLocks/>
            </p:cNvSpPr>
            <p:nvPr/>
          </p:nvSpPr>
          <p:spPr bwMode="auto">
            <a:xfrm>
              <a:off x="115" y="660"/>
              <a:ext cx="2098" cy="2936"/>
            </a:xfrm>
            <a:custGeom>
              <a:avLst/>
              <a:gdLst>
                <a:gd name="T0" fmla="*/ 0 w 18784"/>
                <a:gd name="T1" fmla="*/ 0 h 26291"/>
                <a:gd name="T2" fmla="*/ 0 w 18784"/>
                <a:gd name="T3" fmla="*/ 0 h 26291"/>
                <a:gd name="T4" fmla="*/ 0 w 18784"/>
                <a:gd name="T5" fmla="*/ 0 h 26291"/>
                <a:gd name="T6" fmla="*/ 0 w 18784"/>
                <a:gd name="T7" fmla="*/ 0 h 26291"/>
                <a:gd name="T8" fmla="*/ 0 w 18784"/>
                <a:gd name="T9" fmla="*/ 0 h 26291"/>
                <a:gd name="T10" fmla="*/ 0 w 18784"/>
                <a:gd name="T11" fmla="*/ 0 h 26291"/>
                <a:gd name="T12" fmla="*/ 0 w 18784"/>
                <a:gd name="T13" fmla="*/ 0 h 26291"/>
                <a:gd name="T14" fmla="*/ 0 w 18784"/>
                <a:gd name="T15" fmla="*/ 0 h 26291"/>
                <a:gd name="T16" fmla="*/ 0 w 18784"/>
                <a:gd name="T17" fmla="*/ 0 h 26291"/>
                <a:gd name="T18" fmla="*/ 0 w 18784"/>
                <a:gd name="T19" fmla="*/ 0 h 26291"/>
                <a:gd name="T20" fmla="*/ 0 w 18784"/>
                <a:gd name="T21" fmla="*/ 0 h 26291"/>
                <a:gd name="T22" fmla="*/ 0 w 18784"/>
                <a:gd name="T23" fmla="*/ 0 h 26291"/>
                <a:gd name="T24" fmla="*/ 0 w 18784"/>
                <a:gd name="T25" fmla="*/ 0 h 26291"/>
                <a:gd name="T26" fmla="*/ 0 w 18784"/>
                <a:gd name="T27" fmla="*/ 0 h 26291"/>
                <a:gd name="T28" fmla="*/ 0 w 18784"/>
                <a:gd name="T29" fmla="*/ 0 h 26291"/>
                <a:gd name="T30" fmla="*/ 0 w 18784"/>
                <a:gd name="T31" fmla="*/ 0 h 26291"/>
                <a:gd name="T32" fmla="*/ 0 w 18784"/>
                <a:gd name="T33" fmla="*/ 0 h 26291"/>
                <a:gd name="T34" fmla="*/ 0 w 18784"/>
                <a:gd name="T35" fmla="*/ 0 h 26291"/>
                <a:gd name="T36" fmla="*/ 0 w 18784"/>
                <a:gd name="T37" fmla="*/ 0 h 26291"/>
                <a:gd name="T38" fmla="*/ 0 w 18784"/>
                <a:gd name="T39" fmla="*/ 0 h 26291"/>
                <a:gd name="T40" fmla="*/ 0 w 18784"/>
                <a:gd name="T41" fmla="*/ 0 h 26291"/>
                <a:gd name="T42" fmla="*/ 0 w 18784"/>
                <a:gd name="T43" fmla="*/ 0 h 26291"/>
                <a:gd name="T44" fmla="*/ 0 w 18784"/>
                <a:gd name="T45" fmla="*/ 0 h 26291"/>
                <a:gd name="T46" fmla="*/ 0 w 18784"/>
                <a:gd name="T47" fmla="*/ 0 h 26291"/>
                <a:gd name="T48" fmla="*/ 0 w 18784"/>
                <a:gd name="T49" fmla="*/ 0 h 26291"/>
                <a:gd name="T50" fmla="*/ 0 w 18784"/>
                <a:gd name="T51" fmla="*/ 0 h 26291"/>
                <a:gd name="T52" fmla="*/ 0 w 18784"/>
                <a:gd name="T53" fmla="*/ 0 h 26291"/>
                <a:gd name="T54" fmla="*/ 0 w 18784"/>
                <a:gd name="T55" fmla="*/ 0 h 26291"/>
                <a:gd name="T56" fmla="*/ 0 w 18784"/>
                <a:gd name="T57" fmla="*/ 0 h 26291"/>
                <a:gd name="T58" fmla="*/ 0 w 18784"/>
                <a:gd name="T59" fmla="*/ 0 h 26291"/>
                <a:gd name="T60" fmla="*/ 0 w 18784"/>
                <a:gd name="T61" fmla="*/ 0 h 26291"/>
                <a:gd name="T62" fmla="*/ 0 w 18784"/>
                <a:gd name="T63" fmla="*/ 0 h 26291"/>
                <a:gd name="T64" fmla="*/ 0 w 18784"/>
                <a:gd name="T65" fmla="*/ 0 h 26291"/>
                <a:gd name="T66" fmla="*/ 0 w 18784"/>
                <a:gd name="T67" fmla="*/ 0 h 26291"/>
                <a:gd name="T68" fmla="*/ 0 w 18784"/>
                <a:gd name="T69" fmla="*/ 0 h 26291"/>
                <a:gd name="T70" fmla="*/ 0 w 18784"/>
                <a:gd name="T71" fmla="*/ 0 h 26291"/>
                <a:gd name="T72" fmla="*/ 0 w 18784"/>
                <a:gd name="T73" fmla="*/ 0 h 26291"/>
                <a:gd name="T74" fmla="*/ 0 w 18784"/>
                <a:gd name="T75" fmla="*/ 0 h 26291"/>
                <a:gd name="T76" fmla="*/ 0 w 18784"/>
                <a:gd name="T77" fmla="*/ 0 h 26291"/>
                <a:gd name="T78" fmla="*/ 0 w 18784"/>
                <a:gd name="T79" fmla="*/ 0 h 26291"/>
                <a:gd name="T80" fmla="*/ 0 w 18784"/>
                <a:gd name="T81" fmla="*/ 0 h 26291"/>
                <a:gd name="T82" fmla="*/ 0 w 18784"/>
                <a:gd name="T83" fmla="*/ 0 h 26291"/>
                <a:gd name="T84" fmla="*/ 0 w 18784"/>
                <a:gd name="T85" fmla="*/ 0 h 26291"/>
                <a:gd name="T86" fmla="*/ 0 w 18784"/>
                <a:gd name="T87" fmla="*/ 0 h 26291"/>
                <a:gd name="T88" fmla="*/ 0 w 18784"/>
                <a:gd name="T89" fmla="*/ 0 h 26291"/>
                <a:gd name="T90" fmla="*/ 0 w 18784"/>
                <a:gd name="T91" fmla="*/ 0 h 26291"/>
                <a:gd name="T92" fmla="*/ 0 w 18784"/>
                <a:gd name="T93" fmla="*/ 0 h 2629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84"/>
                <a:gd name="T142" fmla="*/ 0 h 26291"/>
                <a:gd name="T143" fmla="*/ 18784 w 18784"/>
                <a:gd name="T144" fmla="*/ 26291 h 2629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84" h="26291">
                  <a:moveTo>
                    <a:pt x="17276" y="340"/>
                  </a:moveTo>
                  <a:lnTo>
                    <a:pt x="17913" y="363"/>
                  </a:lnTo>
                  <a:lnTo>
                    <a:pt x="17898" y="727"/>
                  </a:lnTo>
                  <a:lnTo>
                    <a:pt x="18659" y="1037"/>
                  </a:lnTo>
                  <a:lnTo>
                    <a:pt x="18551" y="1453"/>
                  </a:lnTo>
                  <a:lnTo>
                    <a:pt x="18566" y="1930"/>
                  </a:lnTo>
                  <a:lnTo>
                    <a:pt x="18784" y="2082"/>
                  </a:lnTo>
                  <a:lnTo>
                    <a:pt x="18248" y="3134"/>
                  </a:lnTo>
                  <a:lnTo>
                    <a:pt x="18201" y="3422"/>
                  </a:lnTo>
                  <a:lnTo>
                    <a:pt x="18263" y="3565"/>
                  </a:lnTo>
                  <a:lnTo>
                    <a:pt x="18286" y="3762"/>
                  </a:lnTo>
                  <a:lnTo>
                    <a:pt x="18263" y="3997"/>
                  </a:lnTo>
                  <a:lnTo>
                    <a:pt x="18364" y="4088"/>
                  </a:lnTo>
                  <a:lnTo>
                    <a:pt x="18263" y="4239"/>
                  </a:lnTo>
                  <a:lnTo>
                    <a:pt x="18263" y="4353"/>
                  </a:lnTo>
                  <a:lnTo>
                    <a:pt x="18318" y="4565"/>
                  </a:lnTo>
                  <a:lnTo>
                    <a:pt x="18224" y="4860"/>
                  </a:lnTo>
                  <a:lnTo>
                    <a:pt x="18224" y="5034"/>
                  </a:lnTo>
                  <a:lnTo>
                    <a:pt x="18286" y="5193"/>
                  </a:lnTo>
                  <a:lnTo>
                    <a:pt x="18193" y="5511"/>
                  </a:lnTo>
                  <a:lnTo>
                    <a:pt x="17797" y="5973"/>
                  </a:lnTo>
                  <a:lnTo>
                    <a:pt x="15769" y="8948"/>
                  </a:lnTo>
                  <a:lnTo>
                    <a:pt x="14914" y="10129"/>
                  </a:lnTo>
                  <a:cubicBezTo>
                    <a:pt x="14657" y="10424"/>
                    <a:pt x="14447" y="10568"/>
                    <a:pt x="14214" y="10712"/>
                  </a:cubicBezTo>
                  <a:cubicBezTo>
                    <a:pt x="13981" y="10856"/>
                    <a:pt x="13701" y="10931"/>
                    <a:pt x="13515" y="10969"/>
                  </a:cubicBezTo>
                  <a:cubicBezTo>
                    <a:pt x="13328" y="11007"/>
                    <a:pt x="13196" y="10977"/>
                    <a:pt x="13072" y="10939"/>
                  </a:cubicBezTo>
                  <a:lnTo>
                    <a:pt x="12761" y="10742"/>
                  </a:lnTo>
                  <a:lnTo>
                    <a:pt x="12784" y="10553"/>
                  </a:lnTo>
                  <a:lnTo>
                    <a:pt x="12862" y="10424"/>
                  </a:lnTo>
                  <a:lnTo>
                    <a:pt x="12769" y="10371"/>
                  </a:lnTo>
                  <a:lnTo>
                    <a:pt x="12575" y="10576"/>
                  </a:lnTo>
                  <a:lnTo>
                    <a:pt x="12466" y="10515"/>
                  </a:lnTo>
                  <a:lnTo>
                    <a:pt x="12559" y="10348"/>
                  </a:lnTo>
                  <a:lnTo>
                    <a:pt x="12411" y="10288"/>
                  </a:lnTo>
                  <a:lnTo>
                    <a:pt x="12318" y="10507"/>
                  </a:lnTo>
                  <a:lnTo>
                    <a:pt x="12085" y="10825"/>
                  </a:lnTo>
                  <a:lnTo>
                    <a:pt x="11992" y="11007"/>
                  </a:lnTo>
                  <a:lnTo>
                    <a:pt x="11898" y="10969"/>
                  </a:lnTo>
                  <a:lnTo>
                    <a:pt x="11743" y="10939"/>
                  </a:lnTo>
                  <a:lnTo>
                    <a:pt x="11665" y="11083"/>
                  </a:lnTo>
                  <a:lnTo>
                    <a:pt x="11619" y="11196"/>
                  </a:lnTo>
                  <a:lnTo>
                    <a:pt x="11510" y="11287"/>
                  </a:lnTo>
                  <a:lnTo>
                    <a:pt x="11347" y="11264"/>
                  </a:lnTo>
                  <a:lnTo>
                    <a:pt x="10810" y="11870"/>
                  </a:lnTo>
                  <a:lnTo>
                    <a:pt x="10919" y="12059"/>
                  </a:lnTo>
                  <a:lnTo>
                    <a:pt x="10756" y="12582"/>
                  </a:lnTo>
                  <a:lnTo>
                    <a:pt x="9738" y="13210"/>
                  </a:lnTo>
                  <a:lnTo>
                    <a:pt x="9077" y="13392"/>
                  </a:lnTo>
                  <a:lnTo>
                    <a:pt x="9015" y="13694"/>
                  </a:lnTo>
                  <a:lnTo>
                    <a:pt x="9039" y="14028"/>
                  </a:lnTo>
                  <a:lnTo>
                    <a:pt x="9598" y="14489"/>
                  </a:lnTo>
                  <a:lnTo>
                    <a:pt x="9660" y="14830"/>
                  </a:lnTo>
                  <a:lnTo>
                    <a:pt x="10251" y="15988"/>
                  </a:lnTo>
                  <a:lnTo>
                    <a:pt x="10181" y="16942"/>
                  </a:lnTo>
                  <a:lnTo>
                    <a:pt x="10313" y="17078"/>
                  </a:lnTo>
                  <a:lnTo>
                    <a:pt x="10173" y="17616"/>
                  </a:lnTo>
                  <a:lnTo>
                    <a:pt x="9412" y="18275"/>
                  </a:lnTo>
                  <a:lnTo>
                    <a:pt x="9108" y="18138"/>
                  </a:lnTo>
                  <a:cubicBezTo>
                    <a:pt x="8976" y="18161"/>
                    <a:pt x="8805" y="18320"/>
                    <a:pt x="8596" y="18411"/>
                  </a:cubicBezTo>
                  <a:cubicBezTo>
                    <a:pt x="8386" y="18502"/>
                    <a:pt x="8184" y="18562"/>
                    <a:pt x="7989" y="18570"/>
                  </a:cubicBezTo>
                  <a:lnTo>
                    <a:pt x="7407" y="18388"/>
                  </a:lnTo>
                  <a:lnTo>
                    <a:pt x="7243" y="18078"/>
                  </a:lnTo>
                  <a:lnTo>
                    <a:pt x="7982" y="17094"/>
                  </a:lnTo>
                  <a:lnTo>
                    <a:pt x="7966" y="16662"/>
                  </a:lnTo>
                  <a:lnTo>
                    <a:pt x="7818" y="16329"/>
                  </a:lnTo>
                  <a:lnTo>
                    <a:pt x="7655" y="16102"/>
                  </a:lnTo>
                  <a:lnTo>
                    <a:pt x="7818" y="16049"/>
                  </a:lnTo>
                  <a:lnTo>
                    <a:pt x="7912" y="15913"/>
                  </a:lnTo>
                  <a:lnTo>
                    <a:pt x="8238" y="16003"/>
                  </a:lnTo>
                  <a:lnTo>
                    <a:pt x="8129" y="15504"/>
                  </a:lnTo>
                  <a:cubicBezTo>
                    <a:pt x="8005" y="15337"/>
                    <a:pt x="7624" y="15004"/>
                    <a:pt x="7492" y="15004"/>
                  </a:cubicBezTo>
                  <a:cubicBezTo>
                    <a:pt x="7360" y="15004"/>
                    <a:pt x="7282" y="15148"/>
                    <a:pt x="7212" y="15193"/>
                  </a:cubicBezTo>
                  <a:lnTo>
                    <a:pt x="6987" y="15034"/>
                  </a:lnTo>
                  <a:lnTo>
                    <a:pt x="6870" y="14785"/>
                  </a:lnTo>
                  <a:lnTo>
                    <a:pt x="6653" y="14686"/>
                  </a:lnTo>
                  <a:lnTo>
                    <a:pt x="7127" y="14240"/>
                  </a:lnTo>
                  <a:lnTo>
                    <a:pt x="7453" y="13604"/>
                  </a:lnTo>
                  <a:lnTo>
                    <a:pt x="7080" y="13255"/>
                  </a:lnTo>
                  <a:lnTo>
                    <a:pt x="6863" y="13286"/>
                  </a:lnTo>
                  <a:lnTo>
                    <a:pt x="6886" y="13119"/>
                  </a:lnTo>
                  <a:lnTo>
                    <a:pt x="6723" y="12990"/>
                  </a:lnTo>
                  <a:lnTo>
                    <a:pt x="5534" y="12983"/>
                  </a:lnTo>
                  <a:lnTo>
                    <a:pt x="4741" y="13626"/>
                  </a:lnTo>
                  <a:lnTo>
                    <a:pt x="4119" y="13763"/>
                  </a:lnTo>
                  <a:lnTo>
                    <a:pt x="4096" y="13558"/>
                  </a:lnTo>
                  <a:lnTo>
                    <a:pt x="4562" y="13301"/>
                  </a:lnTo>
                  <a:lnTo>
                    <a:pt x="4438" y="13036"/>
                  </a:lnTo>
                  <a:lnTo>
                    <a:pt x="5262" y="12286"/>
                  </a:lnTo>
                  <a:lnTo>
                    <a:pt x="4935" y="11764"/>
                  </a:lnTo>
                  <a:lnTo>
                    <a:pt x="4718" y="11688"/>
                  </a:lnTo>
                  <a:lnTo>
                    <a:pt x="4508" y="11628"/>
                  </a:lnTo>
                  <a:lnTo>
                    <a:pt x="3863" y="12211"/>
                  </a:lnTo>
                  <a:lnTo>
                    <a:pt x="3552" y="12286"/>
                  </a:lnTo>
                  <a:lnTo>
                    <a:pt x="3272" y="12400"/>
                  </a:lnTo>
                  <a:lnTo>
                    <a:pt x="3070" y="12415"/>
                  </a:lnTo>
                  <a:lnTo>
                    <a:pt x="2821" y="12703"/>
                  </a:lnTo>
                  <a:lnTo>
                    <a:pt x="2783" y="12809"/>
                  </a:lnTo>
                  <a:lnTo>
                    <a:pt x="2604" y="12900"/>
                  </a:lnTo>
                  <a:lnTo>
                    <a:pt x="2277" y="12937"/>
                  </a:lnTo>
                  <a:lnTo>
                    <a:pt x="1974" y="12945"/>
                  </a:lnTo>
                  <a:lnTo>
                    <a:pt x="1811" y="12778"/>
                  </a:lnTo>
                  <a:lnTo>
                    <a:pt x="1360" y="13233"/>
                  </a:lnTo>
                  <a:lnTo>
                    <a:pt x="1477" y="13483"/>
                  </a:lnTo>
                  <a:lnTo>
                    <a:pt x="1555" y="13740"/>
                  </a:lnTo>
                  <a:lnTo>
                    <a:pt x="1757" y="13944"/>
                  </a:lnTo>
                  <a:lnTo>
                    <a:pt x="2223" y="14277"/>
                  </a:lnTo>
                  <a:lnTo>
                    <a:pt x="2208" y="14512"/>
                  </a:lnTo>
                  <a:lnTo>
                    <a:pt x="2130" y="14686"/>
                  </a:lnTo>
                  <a:lnTo>
                    <a:pt x="2200" y="14853"/>
                  </a:lnTo>
                  <a:lnTo>
                    <a:pt x="2394" y="15027"/>
                  </a:lnTo>
                  <a:lnTo>
                    <a:pt x="2720" y="15072"/>
                  </a:lnTo>
                  <a:lnTo>
                    <a:pt x="3350" y="14573"/>
                  </a:lnTo>
                  <a:lnTo>
                    <a:pt x="3793" y="14580"/>
                  </a:lnTo>
                  <a:lnTo>
                    <a:pt x="4205" y="14989"/>
                  </a:lnTo>
                  <a:lnTo>
                    <a:pt x="4671" y="15004"/>
                  </a:lnTo>
                  <a:lnTo>
                    <a:pt x="5052" y="15171"/>
                  </a:lnTo>
                  <a:lnTo>
                    <a:pt x="4982" y="15557"/>
                  </a:lnTo>
                  <a:lnTo>
                    <a:pt x="4702" y="15663"/>
                  </a:lnTo>
                  <a:lnTo>
                    <a:pt x="4492" y="15466"/>
                  </a:lnTo>
                  <a:lnTo>
                    <a:pt x="4143" y="15693"/>
                  </a:lnTo>
                  <a:lnTo>
                    <a:pt x="3669" y="15693"/>
                  </a:lnTo>
                  <a:lnTo>
                    <a:pt x="3599" y="15784"/>
                  </a:lnTo>
                  <a:lnTo>
                    <a:pt x="3296" y="16125"/>
                  </a:lnTo>
                  <a:lnTo>
                    <a:pt x="2876" y="16321"/>
                  </a:lnTo>
                  <a:lnTo>
                    <a:pt x="2464" y="16526"/>
                  </a:lnTo>
                  <a:lnTo>
                    <a:pt x="1928" y="17184"/>
                  </a:lnTo>
                  <a:lnTo>
                    <a:pt x="2666" y="17760"/>
                  </a:lnTo>
                  <a:lnTo>
                    <a:pt x="2697" y="18116"/>
                  </a:lnTo>
                  <a:lnTo>
                    <a:pt x="2829" y="18411"/>
                  </a:lnTo>
                  <a:lnTo>
                    <a:pt x="3389" y="19524"/>
                  </a:lnTo>
                  <a:lnTo>
                    <a:pt x="3738" y="20182"/>
                  </a:lnTo>
                  <a:lnTo>
                    <a:pt x="3373" y="21076"/>
                  </a:lnTo>
                  <a:lnTo>
                    <a:pt x="2083" y="21636"/>
                  </a:lnTo>
                  <a:lnTo>
                    <a:pt x="3466" y="22143"/>
                  </a:lnTo>
                  <a:lnTo>
                    <a:pt x="2876" y="23475"/>
                  </a:lnTo>
                  <a:lnTo>
                    <a:pt x="2689" y="23725"/>
                  </a:lnTo>
                  <a:lnTo>
                    <a:pt x="2208" y="24202"/>
                  </a:lnTo>
                  <a:lnTo>
                    <a:pt x="1827" y="24641"/>
                  </a:lnTo>
                  <a:lnTo>
                    <a:pt x="1570" y="24914"/>
                  </a:lnTo>
                  <a:lnTo>
                    <a:pt x="809" y="26291"/>
                  </a:lnTo>
                  <a:lnTo>
                    <a:pt x="0" y="26095"/>
                  </a:lnTo>
                  <a:lnTo>
                    <a:pt x="358" y="0"/>
                  </a:lnTo>
                  <a:lnTo>
                    <a:pt x="17276" y="34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36" name="Group 169"/>
          <p:cNvGrpSpPr>
            <a:grpSpLocks/>
          </p:cNvGrpSpPr>
          <p:nvPr/>
        </p:nvGrpSpPr>
        <p:grpSpPr bwMode="auto">
          <a:xfrm>
            <a:off x="729762" y="5591175"/>
            <a:ext cx="319454" cy="566738"/>
            <a:chOff x="210" y="3631"/>
            <a:chExt cx="218" cy="357"/>
          </a:xfrm>
        </p:grpSpPr>
        <p:sp>
          <p:nvSpPr>
            <p:cNvPr id="11726" name="Freeform 170"/>
            <p:cNvSpPr>
              <a:spLocks/>
            </p:cNvSpPr>
            <p:nvPr/>
          </p:nvSpPr>
          <p:spPr bwMode="auto">
            <a:xfrm>
              <a:off x="210" y="3631"/>
              <a:ext cx="218" cy="357"/>
            </a:xfrm>
            <a:custGeom>
              <a:avLst/>
              <a:gdLst>
                <a:gd name="T0" fmla="*/ 127 w 218"/>
                <a:gd name="T1" fmla="*/ 22 h 357"/>
                <a:gd name="T2" fmla="*/ 114 w 218"/>
                <a:gd name="T3" fmla="*/ 47 h 357"/>
                <a:gd name="T4" fmla="*/ 98 w 218"/>
                <a:gd name="T5" fmla="*/ 52 h 357"/>
                <a:gd name="T6" fmla="*/ 63 w 218"/>
                <a:gd name="T7" fmla="*/ 111 h 357"/>
                <a:gd name="T8" fmla="*/ 39 w 218"/>
                <a:gd name="T9" fmla="*/ 137 h 357"/>
                <a:gd name="T10" fmla="*/ 19 w 218"/>
                <a:gd name="T11" fmla="*/ 162 h 357"/>
                <a:gd name="T12" fmla="*/ 15 w 218"/>
                <a:gd name="T13" fmla="*/ 192 h 357"/>
                <a:gd name="T14" fmla="*/ 0 w 218"/>
                <a:gd name="T15" fmla="*/ 223 h 357"/>
                <a:gd name="T16" fmla="*/ 16 w 218"/>
                <a:gd name="T17" fmla="*/ 235 h 357"/>
                <a:gd name="T18" fmla="*/ 16 w 218"/>
                <a:gd name="T19" fmla="*/ 273 h 357"/>
                <a:gd name="T20" fmla="*/ 52 w 218"/>
                <a:gd name="T21" fmla="*/ 317 h 357"/>
                <a:gd name="T22" fmla="*/ 60 w 218"/>
                <a:gd name="T23" fmla="*/ 355 h 357"/>
                <a:gd name="T24" fmla="*/ 70 w 218"/>
                <a:gd name="T25" fmla="*/ 357 h 357"/>
                <a:gd name="T26" fmla="*/ 76 w 218"/>
                <a:gd name="T27" fmla="*/ 334 h 357"/>
                <a:gd name="T28" fmla="*/ 83 w 218"/>
                <a:gd name="T29" fmla="*/ 301 h 357"/>
                <a:gd name="T30" fmla="*/ 105 w 218"/>
                <a:gd name="T31" fmla="*/ 275 h 357"/>
                <a:gd name="T32" fmla="*/ 136 w 218"/>
                <a:gd name="T33" fmla="*/ 235 h 357"/>
                <a:gd name="T34" fmla="*/ 149 w 218"/>
                <a:gd name="T35" fmla="*/ 218 h 357"/>
                <a:gd name="T36" fmla="*/ 150 w 218"/>
                <a:gd name="T37" fmla="*/ 200 h 357"/>
                <a:gd name="T38" fmla="*/ 175 w 218"/>
                <a:gd name="T39" fmla="*/ 151 h 357"/>
                <a:gd name="T40" fmla="*/ 174 w 218"/>
                <a:gd name="T41" fmla="*/ 124 h 357"/>
                <a:gd name="T42" fmla="*/ 193 w 218"/>
                <a:gd name="T43" fmla="*/ 108 h 357"/>
                <a:gd name="T44" fmla="*/ 206 w 218"/>
                <a:gd name="T45" fmla="*/ 81 h 357"/>
                <a:gd name="T46" fmla="*/ 200 w 218"/>
                <a:gd name="T47" fmla="*/ 72 h 357"/>
                <a:gd name="T48" fmla="*/ 200 w 218"/>
                <a:gd name="T49" fmla="*/ 53 h 357"/>
                <a:gd name="T50" fmla="*/ 218 w 218"/>
                <a:gd name="T51" fmla="*/ 38 h 357"/>
                <a:gd name="T52" fmla="*/ 216 w 218"/>
                <a:gd name="T53" fmla="*/ 22 h 357"/>
                <a:gd name="T54" fmla="*/ 201 w 218"/>
                <a:gd name="T55" fmla="*/ 17 h 357"/>
                <a:gd name="T56" fmla="*/ 184 w 218"/>
                <a:gd name="T57" fmla="*/ 0 h 357"/>
                <a:gd name="T58" fmla="*/ 156 w 218"/>
                <a:gd name="T59" fmla="*/ 18 h 357"/>
                <a:gd name="T60" fmla="*/ 127 w 218"/>
                <a:gd name="T61" fmla="*/ 22 h 3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18"/>
                <a:gd name="T94" fmla="*/ 0 h 357"/>
                <a:gd name="T95" fmla="*/ 218 w 218"/>
                <a:gd name="T96" fmla="*/ 357 h 3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18" h="357">
                  <a:moveTo>
                    <a:pt x="127" y="22"/>
                  </a:moveTo>
                  <a:lnTo>
                    <a:pt x="114" y="47"/>
                  </a:lnTo>
                  <a:lnTo>
                    <a:pt x="98" y="52"/>
                  </a:lnTo>
                  <a:lnTo>
                    <a:pt x="63" y="111"/>
                  </a:lnTo>
                  <a:lnTo>
                    <a:pt x="39" y="137"/>
                  </a:lnTo>
                  <a:lnTo>
                    <a:pt x="19" y="162"/>
                  </a:lnTo>
                  <a:lnTo>
                    <a:pt x="15" y="192"/>
                  </a:lnTo>
                  <a:lnTo>
                    <a:pt x="0" y="223"/>
                  </a:lnTo>
                  <a:lnTo>
                    <a:pt x="16" y="235"/>
                  </a:lnTo>
                  <a:lnTo>
                    <a:pt x="16" y="273"/>
                  </a:lnTo>
                  <a:lnTo>
                    <a:pt x="52" y="317"/>
                  </a:lnTo>
                  <a:lnTo>
                    <a:pt x="60" y="355"/>
                  </a:lnTo>
                  <a:lnTo>
                    <a:pt x="70" y="357"/>
                  </a:lnTo>
                  <a:lnTo>
                    <a:pt x="76" y="334"/>
                  </a:lnTo>
                  <a:lnTo>
                    <a:pt x="83" y="301"/>
                  </a:lnTo>
                  <a:lnTo>
                    <a:pt x="105" y="275"/>
                  </a:lnTo>
                  <a:lnTo>
                    <a:pt x="136" y="235"/>
                  </a:lnTo>
                  <a:lnTo>
                    <a:pt x="149" y="218"/>
                  </a:lnTo>
                  <a:lnTo>
                    <a:pt x="150" y="200"/>
                  </a:lnTo>
                  <a:lnTo>
                    <a:pt x="175" y="151"/>
                  </a:lnTo>
                  <a:lnTo>
                    <a:pt x="174" y="124"/>
                  </a:lnTo>
                  <a:lnTo>
                    <a:pt x="193" y="108"/>
                  </a:lnTo>
                  <a:lnTo>
                    <a:pt x="206" y="81"/>
                  </a:lnTo>
                  <a:lnTo>
                    <a:pt x="200" y="72"/>
                  </a:lnTo>
                  <a:lnTo>
                    <a:pt x="200" y="53"/>
                  </a:lnTo>
                  <a:lnTo>
                    <a:pt x="218" y="38"/>
                  </a:lnTo>
                  <a:lnTo>
                    <a:pt x="216" y="22"/>
                  </a:lnTo>
                  <a:lnTo>
                    <a:pt x="201" y="17"/>
                  </a:lnTo>
                  <a:lnTo>
                    <a:pt x="184" y="0"/>
                  </a:lnTo>
                  <a:lnTo>
                    <a:pt x="156" y="18"/>
                  </a:lnTo>
                  <a:lnTo>
                    <a:pt x="127" y="22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27" name="Freeform 171"/>
            <p:cNvSpPr>
              <a:spLocks/>
            </p:cNvSpPr>
            <p:nvPr/>
          </p:nvSpPr>
          <p:spPr bwMode="auto">
            <a:xfrm>
              <a:off x="210" y="3631"/>
              <a:ext cx="218" cy="357"/>
            </a:xfrm>
            <a:custGeom>
              <a:avLst/>
              <a:gdLst>
                <a:gd name="T0" fmla="*/ 127 w 218"/>
                <a:gd name="T1" fmla="*/ 22 h 357"/>
                <a:gd name="T2" fmla="*/ 114 w 218"/>
                <a:gd name="T3" fmla="*/ 47 h 357"/>
                <a:gd name="T4" fmla="*/ 98 w 218"/>
                <a:gd name="T5" fmla="*/ 52 h 357"/>
                <a:gd name="T6" fmla="*/ 63 w 218"/>
                <a:gd name="T7" fmla="*/ 111 h 357"/>
                <a:gd name="T8" fmla="*/ 39 w 218"/>
                <a:gd name="T9" fmla="*/ 137 h 357"/>
                <a:gd name="T10" fmla="*/ 19 w 218"/>
                <a:gd name="T11" fmla="*/ 162 h 357"/>
                <a:gd name="T12" fmla="*/ 15 w 218"/>
                <a:gd name="T13" fmla="*/ 192 h 357"/>
                <a:gd name="T14" fmla="*/ 0 w 218"/>
                <a:gd name="T15" fmla="*/ 223 h 357"/>
                <a:gd name="T16" fmla="*/ 16 w 218"/>
                <a:gd name="T17" fmla="*/ 235 h 357"/>
                <a:gd name="T18" fmla="*/ 16 w 218"/>
                <a:gd name="T19" fmla="*/ 273 h 357"/>
                <a:gd name="T20" fmla="*/ 52 w 218"/>
                <a:gd name="T21" fmla="*/ 317 h 357"/>
                <a:gd name="T22" fmla="*/ 60 w 218"/>
                <a:gd name="T23" fmla="*/ 355 h 357"/>
                <a:gd name="T24" fmla="*/ 70 w 218"/>
                <a:gd name="T25" fmla="*/ 357 h 357"/>
                <a:gd name="T26" fmla="*/ 76 w 218"/>
                <a:gd name="T27" fmla="*/ 334 h 357"/>
                <a:gd name="T28" fmla="*/ 83 w 218"/>
                <a:gd name="T29" fmla="*/ 301 h 357"/>
                <a:gd name="T30" fmla="*/ 105 w 218"/>
                <a:gd name="T31" fmla="*/ 275 h 357"/>
                <a:gd name="T32" fmla="*/ 136 w 218"/>
                <a:gd name="T33" fmla="*/ 235 h 357"/>
                <a:gd name="T34" fmla="*/ 149 w 218"/>
                <a:gd name="T35" fmla="*/ 218 h 357"/>
                <a:gd name="T36" fmla="*/ 150 w 218"/>
                <a:gd name="T37" fmla="*/ 200 h 357"/>
                <a:gd name="T38" fmla="*/ 175 w 218"/>
                <a:gd name="T39" fmla="*/ 151 h 357"/>
                <a:gd name="T40" fmla="*/ 174 w 218"/>
                <a:gd name="T41" fmla="*/ 124 h 357"/>
                <a:gd name="T42" fmla="*/ 193 w 218"/>
                <a:gd name="T43" fmla="*/ 108 h 357"/>
                <a:gd name="T44" fmla="*/ 206 w 218"/>
                <a:gd name="T45" fmla="*/ 81 h 357"/>
                <a:gd name="T46" fmla="*/ 200 w 218"/>
                <a:gd name="T47" fmla="*/ 72 h 357"/>
                <a:gd name="T48" fmla="*/ 200 w 218"/>
                <a:gd name="T49" fmla="*/ 53 h 357"/>
                <a:gd name="T50" fmla="*/ 218 w 218"/>
                <a:gd name="T51" fmla="*/ 38 h 357"/>
                <a:gd name="T52" fmla="*/ 216 w 218"/>
                <a:gd name="T53" fmla="*/ 22 h 357"/>
                <a:gd name="T54" fmla="*/ 201 w 218"/>
                <a:gd name="T55" fmla="*/ 17 h 357"/>
                <a:gd name="T56" fmla="*/ 184 w 218"/>
                <a:gd name="T57" fmla="*/ 0 h 357"/>
                <a:gd name="T58" fmla="*/ 156 w 218"/>
                <a:gd name="T59" fmla="*/ 18 h 357"/>
                <a:gd name="T60" fmla="*/ 127 w 218"/>
                <a:gd name="T61" fmla="*/ 22 h 3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18"/>
                <a:gd name="T94" fmla="*/ 0 h 357"/>
                <a:gd name="T95" fmla="*/ 218 w 218"/>
                <a:gd name="T96" fmla="*/ 357 h 3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18" h="357">
                  <a:moveTo>
                    <a:pt x="127" y="22"/>
                  </a:moveTo>
                  <a:lnTo>
                    <a:pt x="114" y="47"/>
                  </a:lnTo>
                  <a:lnTo>
                    <a:pt x="98" y="52"/>
                  </a:lnTo>
                  <a:lnTo>
                    <a:pt x="63" y="111"/>
                  </a:lnTo>
                  <a:lnTo>
                    <a:pt x="39" y="137"/>
                  </a:lnTo>
                  <a:lnTo>
                    <a:pt x="19" y="162"/>
                  </a:lnTo>
                  <a:lnTo>
                    <a:pt x="15" y="192"/>
                  </a:lnTo>
                  <a:lnTo>
                    <a:pt x="0" y="223"/>
                  </a:lnTo>
                  <a:lnTo>
                    <a:pt x="16" y="235"/>
                  </a:lnTo>
                  <a:lnTo>
                    <a:pt x="16" y="273"/>
                  </a:lnTo>
                  <a:lnTo>
                    <a:pt x="52" y="317"/>
                  </a:lnTo>
                  <a:lnTo>
                    <a:pt x="60" y="355"/>
                  </a:lnTo>
                  <a:lnTo>
                    <a:pt x="70" y="357"/>
                  </a:lnTo>
                  <a:lnTo>
                    <a:pt x="76" y="334"/>
                  </a:lnTo>
                  <a:lnTo>
                    <a:pt x="83" y="301"/>
                  </a:lnTo>
                  <a:lnTo>
                    <a:pt x="105" y="275"/>
                  </a:lnTo>
                  <a:lnTo>
                    <a:pt x="136" y="235"/>
                  </a:lnTo>
                  <a:lnTo>
                    <a:pt x="149" y="218"/>
                  </a:lnTo>
                  <a:lnTo>
                    <a:pt x="150" y="200"/>
                  </a:lnTo>
                  <a:lnTo>
                    <a:pt x="175" y="151"/>
                  </a:lnTo>
                  <a:lnTo>
                    <a:pt x="174" y="124"/>
                  </a:lnTo>
                  <a:lnTo>
                    <a:pt x="193" y="108"/>
                  </a:lnTo>
                  <a:lnTo>
                    <a:pt x="206" y="81"/>
                  </a:lnTo>
                  <a:lnTo>
                    <a:pt x="200" y="72"/>
                  </a:lnTo>
                  <a:lnTo>
                    <a:pt x="200" y="53"/>
                  </a:lnTo>
                  <a:lnTo>
                    <a:pt x="218" y="38"/>
                  </a:lnTo>
                  <a:lnTo>
                    <a:pt x="216" y="22"/>
                  </a:lnTo>
                  <a:lnTo>
                    <a:pt x="201" y="17"/>
                  </a:lnTo>
                  <a:lnTo>
                    <a:pt x="184" y="0"/>
                  </a:lnTo>
                  <a:lnTo>
                    <a:pt x="156" y="18"/>
                  </a:lnTo>
                  <a:lnTo>
                    <a:pt x="127" y="22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37" name="Group 172"/>
          <p:cNvGrpSpPr>
            <a:grpSpLocks/>
          </p:cNvGrpSpPr>
          <p:nvPr/>
        </p:nvGrpSpPr>
        <p:grpSpPr bwMode="auto">
          <a:xfrm>
            <a:off x="3546231" y="2336800"/>
            <a:ext cx="685800" cy="706438"/>
            <a:chOff x="2132" y="1581"/>
            <a:chExt cx="468" cy="445"/>
          </a:xfrm>
        </p:grpSpPr>
        <p:sp>
          <p:nvSpPr>
            <p:cNvPr id="11724" name="Freeform 173"/>
            <p:cNvSpPr>
              <a:spLocks/>
            </p:cNvSpPr>
            <p:nvPr/>
          </p:nvSpPr>
          <p:spPr bwMode="auto">
            <a:xfrm>
              <a:off x="2132" y="1581"/>
              <a:ext cx="468" cy="445"/>
            </a:xfrm>
            <a:custGeom>
              <a:avLst/>
              <a:gdLst>
                <a:gd name="T0" fmla="*/ 150 w 468"/>
                <a:gd name="T1" fmla="*/ 17 h 445"/>
                <a:gd name="T2" fmla="*/ 135 w 468"/>
                <a:gd name="T3" fmla="*/ 31 h 445"/>
                <a:gd name="T4" fmla="*/ 147 w 468"/>
                <a:gd name="T5" fmla="*/ 72 h 445"/>
                <a:gd name="T6" fmla="*/ 150 w 468"/>
                <a:gd name="T7" fmla="*/ 116 h 445"/>
                <a:gd name="T8" fmla="*/ 145 w 468"/>
                <a:gd name="T9" fmla="*/ 177 h 445"/>
                <a:gd name="T10" fmla="*/ 124 w 468"/>
                <a:gd name="T11" fmla="*/ 200 h 445"/>
                <a:gd name="T12" fmla="*/ 137 w 468"/>
                <a:gd name="T13" fmla="*/ 228 h 445"/>
                <a:gd name="T14" fmla="*/ 112 w 468"/>
                <a:gd name="T15" fmla="*/ 259 h 445"/>
                <a:gd name="T16" fmla="*/ 90 w 468"/>
                <a:gd name="T17" fmla="*/ 252 h 445"/>
                <a:gd name="T18" fmla="*/ 59 w 468"/>
                <a:gd name="T19" fmla="*/ 233 h 445"/>
                <a:gd name="T20" fmla="*/ 43 w 468"/>
                <a:gd name="T21" fmla="*/ 239 h 445"/>
                <a:gd name="T22" fmla="*/ 62 w 468"/>
                <a:gd name="T23" fmla="*/ 272 h 445"/>
                <a:gd name="T24" fmla="*/ 43 w 468"/>
                <a:gd name="T25" fmla="*/ 299 h 445"/>
                <a:gd name="T26" fmla="*/ 30 w 468"/>
                <a:gd name="T27" fmla="*/ 308 h 445"/>
                <a:gd name="T28" fmla="*/ 7 w 468"/>
                <a:gd name="T29" fmla="*/ 314 h 445"/>
                <a:gd name="T30" fmla="*/ 12 w 468"/>
                <a:gd name="T31" fmla="*/ 337 h 445"/>
                <a:gd name="T32" fmla="*/ 28 w 468"/>
                <a:gd name="T33" fmla="*/ 379 h 445"/>
                <a:gd name="T34" fmla="*/ 25 w 468"/>
                <a:gd name="T35" fmla="*/ 416 h 445"/>
                <a:gd name="T36" fmla="*/ 34 w 468"/>
                <a:gd name="T37" fmla="*/ 445 h 445"/>
                <a:gd name="T38" fmla="*/ 59 w 468"/>
                <a:gd name="T39" fmla="*/ 412 h 445"/>
                <a:gd name="T40" fmla="*/ 78 w 468"/>
                <a:gd name="T41" fmla="*/ 401 h 445"/>
                <a:gd name="T42" fmla="*/ 101 w 468"/>
                <a:gd name="T43" fmla="*/ 406 h 445"/>
                <a:gd name="T44" fmla="*/ 119 w 468"/>
                <a:gd name="T45" fmla="*/ 396 h 445"/>
                <a:gd name="T46" fmla="*/ 95 w 468"/>
                <a:gd name="T47" fmla="*/ 383 h 445"/>
                <a:gd name="T48" fmla="*/ 70 w 468"/>
                <a:gd name="T49" fmla="*/ 368 h 445"/>
                <a:gd name="T50" fmla="*/ 47 w 468"/>
                <a:gd name="T51" fmla="*/ 351 h 445"/>
                <a:gd name="T52" fmla="*/ 62 w 468"/>
                <a:gd name="T53" fmla="*/ 317 h 445"/>
                <a:gd name="T54" fmla="*/ 88 w 468"/>
                <a:gd name="T55" fmla="*/ 330 h 445"/>
                <a:gd name="T56" fmla="*/ 124 w 468"/>
                <a:gd name="T57" fmla="*/ 322 h 445"/>
                <a:gd name="T58" fmla="*/ 163 w 468"/>
                <a:gd name="T59" fmla="*/ 309 h 445"/>
                <a:gd name="T60" fmla="*/ 211 w 468"/>
                <a:gd name="T61" fmla="*/ 340 h 445"/>
                <a:gd name="T62" fmla="*/ 291 w 468"/>
                <a:gd name="T63" fmla="*/ 375 h 445"/>
                <a:gd name="T64" fmla="*/ 292 w 468"/>
                <a:gd name="T65" fmla="*/ 323 h 445"/>
                <a:gd name="T66" fmla="*/ 315 w 468"/>
                <a:gd name="T67" fmla="*/ 287 h 445"/>
                <a:gd name="T68" fmla="*/ 340 w 468"/>
                <a:gd name="T69" fmla="*/ 262 h 445"/>
                <a:gd name="T70" fmla="*/ 367 w 468"/>
                <a:gd name="T71" fmla="*/ 259 h 445"/>
                <a:gd name="T72" fmla="*/ 396 w 468"/>
                <a:gd name="T73" fmla="*/ 259 h 445"/>
                <a:gd name="T74" fmla="*/ 413 w 468"/>
                <a:gd name="T75" fmla="*/ 257 h 445"/>
                <a:gd name="T76" fmla="*/ 439 w 468"/>
                <a:gd name="T77" fmla="*/ 231 h 445"/>
                <a:gd name="T78" fmla="*/ 468 w 468"/>
                <a:gd name="T79" fmla="*/ 216 h 445"/>
                <a:gd name="T80" fmla="*/ 458 w 468"/>
                <a:gd name="T81" fmla="*/ 214 h 445"/>
                <a:gd name="T82" fmla="*/ 437 w 468"/>
                <a:gd name="T83" fmla="*/ 211 h 445"/>
                <a:gd name="T84" fmla="*/ 431 w 468"/>
                <a:gd name="T85" fmla="*/ 182 h 445"/>
                <a:gd name="T86" fmla="*/ 422 w 468"/>
                <a:gd name="T87" fmla="*/ 157 h 445"/>
                <a:gd name="T88" fmla="*/ 434 w 468"/>
                <a:gd name="T89" fmla="*/ 122 h 445"/>
                <a:gd name="T90" fmla="*/ 388 w 468"/>
                <a:gd name="T91" fmla="*/ 158 h 445"/>
                <a:gd name="T92" fmla="*/ 353 w 468"/>
                <a:gd name="T93" fmla="*/ 148 h 445"/>
                <a:gd name="T94" fmla="*/ 315 w 468"/>
                <a:gd name="T95" fmla="*/ 139 h 445"/>
                <a:gd name="T96" fmla="*/ 239 w 468"/>
                <a:gd name="T97" fmla="*/ 94 h 445"/>
                <a:gd name="T98" fmla="*/ 153 w 468"/>
                <a:gd name="T99" fmla="*/ 0 h 44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68"/>
                <a:gd name="T151" fmla="*/ 0 h 445"/>
                <a:gd name="T152" fmla="*/ 468 w 468"/>
                <a:gd name="T153" fmla="*/ 445 h 44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68" h="445">
                  <a:moveTo>
                    <a:pt x="153" y="0"/>
                  </a:moveTo>
                  <a:lnTo>
                    <a:pt x="150" y="17"/>
                  </a:lnTo>
                  <a:lnTo>
                    <a:pt x="133" y="16"/>
                  </a:lnTo>
                  <a:lnTo>
                    <a:pt x="135" y="31"/>
                  </a:lnTo>
                  <a:lnTo>
                    <a:pt x="129" y="40"/>
                  </a:lnTo>
                  <a:lnTo>
                    <a:pt x="147" y="72"/>
                  </a:lnTo>
                  <a:lnTo>
                    <a:pt x="156" y="94"/>
                  </a:lnTo>
                  <a:lnTo>
                    <a:pt x="150" y="116"/>
                  </a:lnTo>
                  <a:lnTo>
                    <a:pt x="140" y="135"/>
                  </a:lnTo>
                  <a:lnTo>
                    <a:pt x="145" y="177"/>
                  </a:lnTo>
                  <a:lnTo>
                    <a:pt x="127" y="188"/>
                  </a:lnTo>
                  <a:lnTo>
                    <a:pt x="124" y="200"/>
                  </a:lnTo>
                  <a:lnTo>
                    <a:pt x="125" y="215"/>
                  </a:lnTo>
                  <a:lnTo>
                    <a:pt x="137" y="228"/>
                  </a:lnTo>
                  <a:lnTo>
                    <a:pt x="132" y="239"/>
                  </a:lnTo>
                  <a:lnTo>
                    <a:pt x="112" y="259"/>
                  </a:lnTo>
                  <a:lnTo>
                    <a:pt x="101" y="243"/>
                  </a:lnTo>
                  <a:lnTo>
                    <a:pt x="90" y="252"/>
                  </a:lnTo>
                  <a:lnTo>
                    <a:pt x="77" y="249"/>
                  </a:lnTo>
                  <a:lnTo>
                    <a:pt x="59" y="233"/>
                  </a:lnTo>
                  <a:lnTo>
                    <a:pt x="52" y="241"/>
                  </a:lnTo>
                  <a:lnTo>
                    <a:pt x="43" y="239"/>
                  </a:lnTo>
                  <a:lnTo>
                    <a:pt x="51" y="259"/>
                  </a:lnTo>
                  <a:lnTo>
                    <a:pt x="62" y="272"/>
                  </a:lnTo>
                  <a:lnTo>
                    <a:pt x="49" y="284"/>
                  </a:lnTo>
                  <a:lnTo>
                    <a:pt x="43" y="299"/>
                  </a:lnTo>
                  <a:lnTo>
                    <a:pt x="33" y="297"/>
                  </a:lnTo>
                  <a:lnTo>
                    <a:pt x="30" y="308"/>
                  </a:lnTo>
                  <a:lnTo>
                    <a:pt x="17" y="307"/>
                  </a:lnTo>
                  <a:lnTo>
                    <a:pt x="7" y="314"/>
                  </a:lnTo>
                  <a:lnTo>
                    <a:pt x="0" y="320"/>
                  </a:lnTo>
                  <a:lnTo>
                    <a:pt x="12" y="337"/>
                  </a:lnTo>
                  <a:lnTo>
                    <a:pt x="2" y="350"/>
                  </a:lnTo>
                  <a:lnTo>
                    <a:pt x="28" y="379"/>
                  </a:lnTo>
                  <a:lnTo>
                    <a:pt x="35" y="391"/>
                  </a:lnTo>
                  <a:lnTo>
                    <a:pt x="25" y="416"/>
                  </a:lnTo>
                  <a:lnTo>
                    <a:pt x="26" y="434"/>
                  </a:lnTo>
                  <a:lnTo>
                    <a:pt x="34" y="445"/>
                  </a:lnTo>
                  <a:lnTo>
                    <a:pt x="61" y="429"/>
                  </a:lnTo>
                  <a:lnTo>
                    <a:pt x="59" y="412"/>
                  </a:lnTo>
                  <a:lnTo>
                    <a:pt x="72" y="411"/>
                  </a:lnTo>
                  <a:lnTo>
                    <a:pt x="78" y="401"/>
                  </a:lnTo>
                  <a:lnTo>
                    <a:pt x="93" y="408"/>
                  </a:lnTo>
                  <a:lnTo>
                    <a:pt x="101" y="406"/>
                  </a:lnTo>
                  <a:lnTo>
                    <a:pt x="112" y="411"/>
                  </a:lnTo>
                  <a:lnTo>
                    <a:pt x="119" y="396"/>
                  </a:lnTo>
                  <a:lnTo>
                    <a:pt x="104" y="394"/>
                  </a:lnTo>
                  <a:lnTo>
                    <a:pt x="95" y="383"/>
                  </a:lnTo>
                  <a:lnTo>
                    <a:pt x="78" y="363"/>
                  </a:lnTo>
                  <a:lnTo>
                    <a:pt x="70" y="368"/>
                  </a:lnTo>
                  <a:lnTo>
                    <a:pt x="60" y="362"/>
                  </a:lnTo>
                  <a:lnTo>
                    <a:pt x="47" y="351"/>
                  </a:lnTo>
                  <a:lnTo>
                    <a:pt x="52" y="330"/>
                  </a:lnTo>
                  <a:lnTo>
                    <a:pt x="62" y="317"/>
                  </a:lnTo>
                  <a:lnTo>
                    <a:pt x="80" y="315"/>
                  </a:lnTo>
                  <a:lnTo>
                    <a:pt x="88" y="330"/>
                  </a:lnTo>
                  <a:lnTo>
                    <a:pt x="103" y="343"/>
                  </a:lnTo>
                  <a:lnTo>
                    <a:pt x="124" y="322"/>
                  </a:lnTo>
                  <a:lnTo>
                    <a:pt x="150" y="308"/>
                  </a:lnTo>
                  <a:lnTo>
                    <a:pt x="163" y="309"/>
                  </a:lnTo>
                  <a:lnTo>
                    <a:pt x="189" y="323"/>
                  </a:lnTo>
                  <a:lnTo>
                    <a:pt x="211" y="340"/>
                  </a:lnTo>
                  <a:lnTo>
                    <a:pt x="254" y="353"/>
                  </a:lnTo>
                  <a:lnTo>
                    <a:pt x="291" y="375"/>
                  </a:lnTo>
                  <a:lnTo>
                    <a:pt x="286" y="345"/>
                  </a:lnTo>
                  <a:lnTo>
                    <a:pt x="292" y="323"/>
                  </a:lnTo>
                  <a:lnTo>
                    <a:pt x="304" y="304"/>
                  </a:lnTo>
                  <a:lnTo>
                    <a:pt x="315" y="287"/>
                  </a:lnTo>
                  <a:lnTo>
                    <a:pt x="330" y="275"/>
                  </a:lnTo>
                  <a:lnTo>
                    <a:pt x="340" y="262"/>
                  </a:lnTo>
                  <a:lnTo>
                    <a:pt x="351" y="256"/>
                  </a:lnTo>
                  <a:lnTo>
                    <a:pt x="367" y="259"/>
                  </a:lnTo>
                  <a:lnTo>
                    <a:pt x="379" y="259"/>
                  </a:lnTo>
                  <a:lnTo>
                    <a:pt x="396" y="259"/>
                  </a:lnTo>
                  <a:lnTo>
                    <a:pt x="403" y="248"/>
                  </a:lnTo>
                  <a:lnTo>
                    <a:pt x="413" y="257"/>
                  </a:lnTo>
                  <a:lnTo>
                    <a:pt x="427" y="244"/>
                  </a:lnTo>
                  <a:lnTo>
                    <a:pt x="439" y="231"/>
                  </a:lnTo>
                  <a:lnTo>
                    <a:pt x="457" y="228"/>
                  </a:lnTo>
                  <a:lnTo>
                    <a:pt x="468" y="216"/>
                  </a:lnTo>
                  <a:lnTo>
                    <a:pt x="465" y="204"/>
                  </a:lnTo>
                  <a:lnTo>
                    <a:pt x="458" y="214"/>
                  </a:lnTo>
                  <a:lnTo>
                    <a:pt x="443" y="218"/>
                  </a:lnTo>
                  <a:lnTo>
                    <a:pt x="437" y="211"/>
                  </a:lnTo>
                  <a:lnTo>
                    <a:pt x="434" y="198"/>
                  </a:lnTo>
                  <a:lnTo>
                    <a:pt x="431" y="182"/>
                  </a:lnTo>
                  <a:lnTo>
                    <a:pt x="409" y="170"/>
                  </a:lnTo>
                  <a:lnTo>
                    <a:pt x="422" y="157"/>
                  </a:lnTo>
                  <a:lnTo>
                    <a:pt x="419" y="138"/>
                  </a:lnTo>
                  <a:lnTo>
                    <a:pt x="434" y="122"/>
                  </a:lnTo>
                  <a:lnTo>
                    <a:pt x="424" y="110"/>
                  </a:lnTo>
                  <a:lnTo>
                    <a:pt x="388" y="158"/>
                  </a:lnTo>
                  <a:lnTo>
                    <a:pt x="364" y="160"/>
                  </a:lnTo>
                  <a:lnTo>
                    <a:pt x="353" y="148"/>
                  </a:lnTo>
                  <a:lnTo>
                    <a:pt x="328" y="135"/>
                  </a:lnTo>
                  <a:lnTo>
                    <a:pt x="315" y="139"/>
                  </a:lnTo>
                  <a:lnTo>
                    <a:pt x="276" y="122"/>
                  </a:lnTo>
                  <a:lnTo>
                    <a:pt x="239" y="94"/>
                  </a:lnTo>
                  <a:lnTo>
                    <a:pt x="215" y="63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25" name="Freeform 174"/>
            <p:cNvSpPr>
              <a:spLocks/>
            </p:cNvSpPr>
            <p:nvPr/>
          </p:nvSpPr>
          <p:spPr bwMode="auto">
            <a:xfrm>
              <a:off x="2132" y="1581"/>
              <a:ext cx="468" cy="445"/>
            </a:xfrm>
            <a:custGeom>
              <a:avLst/>
              <a:gdLst>
                <a:gd name="T0" fmla="*/ 150 w 468"/>
                <a:gd name="T1" fmla="*/ 17 h 445"/>
                <a:gd name="T2" fmla="*/ 135 w 468"/>
                <a:gd name="T3" fmla="*/ 31 h 445"/>
                <a:gd name="T4" fmla="*/ 147 w 468"/>
                <a:gd name="T5" fmla="*/ 72 h 445"/>
                <a:gd name="T6" fmla="*/ 150 w 468"/>
                <a:gd name="T7" fmla="*/ 116 h 445"/>
                <a:gd name="T8" fmla="*/ 145 w 468"/>
                <a:gd name="T9" fmla="*/ 177 h 445"/>
                <a:gd name="T10" fmla="*/ 124 w 468"/>
                <a:gd name="T11" fmla="*/ 200 h 445"/>
                <a:gd name="T12" fmla="*/ 137 w 468"/>
                <a:gd name="T13" fmla="*/ 228 h 445"/>
                <a:gd name="T14" fmla="*/ 112 w 468"/>
                <a:gd name="T15" fmla="*/ 259 h 445"/>
                <a:gd name="T16" fmla="*/ 90 w 468"/>
                <a:gd name="T17" fmla="*/ 252 h 445"/>
                <a:gd name="T18" fmla="*/ 59 w 468"/>
                <a:gd name="T19" fmla="*/ 233 h 445"/>
                <a:gd name="T20" fmla="*/ 43 w 468"/>
                <a:gd name="T21" fmla="*/ 239 h 445"/>
                <a:gd name="T22" fmla="*/ 62 w 468"/>
                <a:gd name="T23" fmla="*/ 272 h 445"/>
                <a:gd name="T24" fmla="*/ 43 w 468"/>
                <a:gd name="T25" fmla="*/ 299 h 445"/>
                <a:gd name="T26" fmla="*/ 30 w 468"/>
                <a:gd name="T27" fmla="*/ 308 h 445"/>
                <a:gd name="T28" fmla="*/ 7 w 468"/>
                <a:gd name="T29" fmla="*/ 314 h 445"/>
                <a:gd name="T30" fmla="*/ 12 w 468"/>
                <a:gd name="T31" fmla="*/ 337 h 445"/>
                <a:gd name="T32" fmla="*/ 28 w 468"/>
                <a:gd name="T33" fmla="*/ 379 h 445"/>
                <a:gd name="T34" fmla="*/ 25 w 468"/>
                <a:gd name="T35" fmla="*/ 416 h 445"/>
                <a:gd name="T36" fmla="*/ 34 w 468"/>
                <a:gd name="T37" fmla="*/ 445 h 445"/>
                <a:gd name="T38" fmla="*/ 59 w 468"/>
                <a:gd name="T39" fmla="*/ 412 h 445"/>
                <a:gd name="T40" fmla="*/ 78 w 468"/>
                <a:gd name="T41" fmla="*/ 401 h 445"/>
                <a:gd name="T42" fmla="*/ 101 w 468"/>
                <a:gd name="T43" fmla="*/ 406 h 445"/>
                <a:gd name="T44" fmla="*/ 119 w 468"/>
                <a:gd name="T45" fmla="*/ 396 h 445"/>
                <a:gd name="T46" fmla="*/ 95 w 468"/>
                <a:gd name="T47" fmla="*/ 383 h 445"/>
                <a:gd name="T48" fmla="*/ 70 w 468"/>
                <a:gd name="T49" fmla="*/ 368 h 445"/>
                <a:gd name="T50" fmla="*/ 47 w 468"/>
                <a:gd name="T51" fmla="*/ 351 h 445"/>
                <a:gd name="T52" fmla="*/ 62 w 468"/>
                <a:gd name="T53" fmla="*/ 317 h 445"/>
                <a:gd name="T54" fmla="*/ 88 w 468"/>
                <a:gd name="T55" fmla="*/ 330 h 445"/>
                <a:gd name="T56" fmla="*/ 124 w 468"/>
                <a:gd name="T57" fmla="*/ 322 h 445"/>
                <a:gd name="T58" fmla="*/ 163 w 468"/>
                <a:gd name="T59" fmla="*/ 309 h 445"/>
                <a:gd name="T60" fmla="*/ 211 w 468"/>
                <a:gd name="T61" fmla="*/ 340 h 445"/>
                <a:gd name="T62" fmla="*/ 291 w 468"/>
                <a:gd name="T63" fmla="*/ 375 h 445"/>
                <a:gd name="T64" fmla="*/ 292 w 468"/>
                <a:gd name="T65" fmla="*/ 323 h 445"/>
                <a:gd name="T66" fmla="*/ 315 w 468"/>
                <a:gd name="T67" fmla="*/ 287 h 445"/>
                <a:gd name="T68" fmla="*/ 340 w 468"/>
                <a:gd name="T69" fmla="*/ 262 h 445"/>
                <a:gd name="T70" fmla="*/ 367 w 468"/>
                <a:gd name="T71" fmla="*/ 259 h 445"/>
                <a:gd name="T72" fmla="*/ 396 w 468"/>
                <a:gd name="T73" fmla="*/ 259 h 445"/>
                <a:gd name="T74" fmla="*/ 413 w 468"/>
                <a:gd name="T75" fmla="*/ 257 h 445"/>
                <a:gd name="T76" fmla="*/ 439 w 468"/>
                <a:gd name="T77" fmla="*/ 231 h 445"/>
                <a:gd name="T78" fmla="*/ 468 w 468"/>
                <a:gd name="T79" fmla="*/ 216 h 445"/>
                <a:gd name="T80" fmla="*/ 458 w 468"/>
                <a:gd name="T81" fmla="*/ 214 h 445"/>
                <a:gd name="T82" fmla="*/ 437 w 468"/>
                <a:gd name="T83" fmla="*/ 211 h 445"/>
                <a:gd name="T84" fmla="*/ 431 w 468"/>
                <a:gd name="T85" fmla="*/ 182 h 445"/>
                <a:gd name="T86" fmla="*/ 422 w 468"/>
                <a:gd name="T87" fmla="*/ 157 h 445"/>
                <a:gd name="T88" fmla="*/ 434 w 468"/>
                <a:gd name="T89" fmla="*/ 122 h 445"/>
                <a:gd name="T90" fmla="*/ 388 w 468"/>
                <a:gd name="T91" fmla="*/ 158 h 445"/>
                <a:gd name="T92" fmla="*/ 353 w 468"/>
                <a:gd name="T93" fmla="*/ 148 h 445"/>
                <a:gd name="T94" fmla="*/ 315 w 468"/>
                <a:gd name="T95" fmla="*/ 139 h 445"/>
                <a:gd name="T96" fmla="*/ 239 w 468"/>
                <a:gd name="T97" fmla="*/ 94 h 445"/>
                <a:gd name="T98" fmla="*/ 153 w 468"/>
                <a:gd name="T99" fmla="*/ 0 h 44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68"/>
                <a:gd name="T151" fmla="*/ 0 h 445"/>
                <a:gd name="T152" fmla="*/ 468 w 468"/>
                <a:gd name="T153" fmla="*/ 445 h 44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68" h="445">
                  <a:moveTo>
                    <a:pt x="153" y="0"/>
                  </a:moveTo>
                  <a:lnTo>
                    <a:pt x="150" y="17"/>
                  </a:lnTo>
                  <a:lnTo>
                    <a:pt x="133" y="16"/>
                  </a:lnTo>
                  <a:lnTo>
                    <a:pt x="135" y="31"/>
                  </a:lnTo>
                  <a:lnTo>
                    <a:pt x="129" y="40"/>
                  </a:lnTo>
                  <a:lnTo>
                    <a:pt x="147" y="72"/>
                  </a:lnTo>
                  <a:lnTo>
                    <a:pt x="156" y="94"/>
                  </a:lnTo>
                  <a:lnTo>
                    <a:pt x="150" y="116"/>
                  </a:lnTo>
                  <a:lnTo>
                    <a:pt x="140" y="135"/>
                  </a:lnTo>
                  <a:lnTo>
                    <a:pt x="145" y="177"/>
                  </a:lnTo>
                  <a:lnTo>
                    <a:pt x="127" y="188"/>
                  </a:lnTo>
                  <a:lnTo>
                    <a:pt x="124" y="200"/>
                  </a:lnTo>
                  <a:lnTo>
                    <a:pt x="125" y="215"/>
                  </a:lnTo>
                  <a:lnTo>
                    <a:pt x="137" y="228"/>
                  </a:lnTo>
                  <a:lnTo>
                    <a:pt x="132" y="239"/>
                  </a:lnTo>
                  <a:lnTo>
                    <a:pt x="112" y="259"/>
                  </a:lnTo>
                  <a:lnTo>
                    <a:pt x="101" y="243"/>
                  </a:lnTo>
                  <a:lnTo>
                    <a:pt x="90" y="252"/>
                  </a:lnTo>
                  <a:lnTo>
                    <a:pt x="77" y="249"/>
                  </a:lnTo>
                  <a:lnTo>
                    <a:pt x="59" y="233"/>
                  </a:lnTo>
                  <a:lnTo>
                    <a:pt x="52" y="241"/>
                  </a:lnTo>
                  <a:lnTo>
                    <a:pt x="43" y="239"/>
                  </a:lnTo>
                  <a:lnTo>
                    <a:pt x="51" y="259"/>
                  </a:lnTo>
                  <a:lnTo>
                    <a:pt x="62" y="272"/>
                  </a:lnTo>
                  <a:lnTo>
                    <a:pt x="49" y="284"/>
                  </a:lnTo>
                  <a:lnTo>
                    <a:pt x="43" y="299"/>
                  </a:lnTo>
                  <a:lnTo>
                    <a:pt x="33" y="297"/>
                  </a:lnTo>
                  <a:lnTo>
                    <a:pt x="30" y="308"/>
                  </a:lnTo>
                  <a:lnTo>
                    <a:pt x="17" y="307"/>
                  </a:lnTo>
                  <a:lnTo>
                    <a:pt x="7" y="314"/>
                  </a:lnTo>
                  <a:lnTo>
                    <a:pt x="0" y="320"/>
                  </a:lnTo>
                  <a:lnTo>
                    <a:pt x="12" y="337"/>
                  </a:lnTo>
                  <a:lnTo>
                    <a:pt x="2" y="350"/>
                  </a:lnTo>
                  <a:lnTo>
                    <a:pt x="28" y="379"/>
                  </a:lnTo>
                  <a:lnTo>
                    <a:pt x="35" y="391"/>
                  </a:lnTo>
                  <a:lnTo>
                    <a:pt x="25" y="416"/>
                  </a:lnTo>
                  <a:lnTo>
                    <a:pt x="26" y="434"/>
                  </a:lnTo>
                  <a:lnTo>
                    <a:pt x="34" y="445"/>
                  </a:lnTo>
                  <a:lnTo>
                    <a:pt x="61" y="429"/>
                  </a:lnTo>
                  <a:lnTo>
                    <a:pt x="59" y="412"/>
                  </a:lnTo>
                  <a:lnTo>
                    <a:pt x="72" y="411"/>
                  </a:lnTo>
                  <a:lnTo>
                    <a:pt x="78" y="401"/>
                  </a:lnTo>
                  <a:lnTo>
                    <a:pt x="93" y="408"/>
                  </a:lnTo>
                  <a:lnTo>
                    <a:pt x="101" y="406"/>
                  </a:lnTo>
                  <a:lnTo>
                    <a:pt x="112" y="411"/>
                  </a:lnTo>
                  <a:lnTo>
                    <a:pt x="119" y="396"/>
                  </a:lnTo>
                  <a:lnTo>
                    <a:pt x="104" y="394"/>
                  </a:lnTo>
                  <a:lnTo>
                    <a:pt x="95" y="383"/>
                  </a:lnTo>
                  <a:lnTo>
                    <a:pt x="78" y="363"/>
                  </a:lnTo>
                  <a:lnTo>
                    <a:pt x="70" y="368"/>
                  </a:lnTo>
                  <a:lnTo>
                    <a:pt x="60" y="362"/>
                  </a:lnTo>
                  <a:lnTo>
                    <a:pt x="47" y="351"/>
                  </a:lnTo>
                  <a:lnTo>
                    <a:pt x="52" y="330"/>
                  </a:lnTo>
                  <a:lnTo>
                    <a:pt x="62" y="317"/>
                  </a:lnTo>
                  <a:lnTo>
                    <a:pt x="80" y="315"/>
                  </a:lnTo>
                  <a:lnTo>
                    <a:pt x="88" y="330"/>
                  </a:lnTo>
                  <a:lnTo>
                    <a:pt x="103" y="343"/>
                  </a:lnTo>
                  <a:lnTo>
                    <a:pt x="124" y="322"/>
                  </a:lnTo>
                  <a:lnTo>
                    <a:pt x="150" y="308"/>
                  </a:lnTo>
                  <a:lnTo>
                    <a:pt x="163" y="309"/>
                  </a:lnTo>
                  <a:lnTo>
                    <a:pt x="189" y="323"/>
                  </a:lnTo>
                  <a:lnTo>
                    <a:pt x="211" y="340"/>
                  </a:lnTo>
                  <a:lnTo>
                    <a:pt x="254" y="353"/>
                  </a:lnTo>
                  <a:lnTo>
                    <a:pt x="291" y="375"/>
                  </a:lnTo>
                  <a:lnTo>
                    <a:pt x="286" y="345"/>
                  </a:lnTo>
                  <a:lnTo>
                    <a:pt x="292" y="323"/>
                  </a:lnTo>
                  <a:lnTo>
                    <a:pt x="304" y="304"/>
                  </a:lnTo>
                  <a:lnTo>
                    <a:pt x="315" y="287"/>
                  </a:lnTo>
                  <a:lnTo>
                    <a:pt x="330" y="275"/>
                  </a:lnTo>
                  <a:lnTo>
                    <a:pt x="340" y="262"/>
                  </a:lnTo>
                  <a:lnTo>
                    <a:pt x="351" y="256"/>
                  </a:lnTo>
                  <a:lnTo>
                    <a:pt x="367" y="259"/>
                  </a:lnTo>
                  <a:lnTo>
                    <a:pt x="379" y="259"/>
                  </a:lnTo>
                  <a:lnTo>
                    <a:pt x="396" y="259"/>
                  </a:lnTo>
                  <a:lnTo>
                    <a:pt x="403" y="248"/>
                  </a:lnTo>
                  <a:lnTo>
                    <a:pt x="413" y="257"/>
                  </a:lnTo>
                  <a:lnTo>
                    <a:pt x="427" y="244"/>
                  </a:lnTo>
                  <a:lnTo>
                    <a:pt x="439" y="231"/>
                  </a:lnTo>
                  <a:lnTo>
                    <a:pt x="457" y="228"/>
                  </a:lnTo>
                  <a:lnTo>
                    <a:pt x="468" y="216"/>
                  </a:lnTo>
                  <a:lnTo>
                    <a:pt x="465" y="204"/>
                  </a:lnTo>
                  <a:lnTo>
                    <a:pt x="458" y="214"/>
                  </a:lnTo>
                  <a:lnTo>
                    <a:pt x="443" y="218"/>
                  </a:lnTo>
                  <a:lnTo>
                    <a:pt x="437" y="211"/>
                  </a:lnTo>
                  <a:lnTo>
                    <a:pt x="434" y="198"/>
                  </a:lnTo>
                  <a:lnTo>
                    <a:pt x="431" y="182"/>
                  </a:lnTo>
                  <a:lnTo>
                    <a:pt x="409" y="170"/>
                  </a:lnTo>
                  <a:lnTo>
                    <a:pt x="422" y="157"/>
                  </a:lnTo>
                  <a:lnTo>
                    <a:pt x="419" y="138"/>
                  </a:lnTo>
                  <a:lnTo>
                    <a:pt x="434" y="122"/>
                  </a:lnTo>
                  <a:lnTo>
                    <a:pt x="424" y="110"/>
                  </a:lnTo>
                  <a:lnTo>
                    <a:pt x="388" y="158"/>
                  </a:lnTo>
                  <a:lnTo>
                    <a:pt x="364" y="160"/>
                  </a:lnTo>
                  <a:lnTo>
                    <a:pt x="353" y="148"/>
                  </a:lnTo>
                  <a:lnTo>
                    <a:pt x="328" y="135"/>
                  </a:lnTo>
                  <a:lnTo>
                    <a:pt x="315" y="139"/>
                  </a:lnTo>
                  <a:lnTo>
                    <a:pt x="276" y="122"/>
                  </a:lnTo>
                  <a:lnTo>
                    <a:pt x="239" y="94"/>
                  </a:lnTo>
                  <a:lnTo>
                    <a:pt x="215" y="63"/>
                  </a:lnTo>
                  <a:lnTo>
                    <a:pt x="153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38" name="Group 175"/>
          <p:cNvGrpSpPr>
            <a:grpSpLocks/>
          </p:cNvGrpSpPr>
          <p:nvPr/>
        </p:nvGrpSpPr>
        <p:grpSpPr bwMode="auto">
          <a:xfrm>
            <a:off x="4177812" y="2466976"/>
            <a:ext cx="142142" cy="144463"/>
            <a:chOff x="2563" y="1663"/>
            <a:chExt cx="97" cy="91"/>
          </a:xfrm>
        </p:grpSpPr>
        <p:sp>
          <p:nvSpPr>
            <p:cNvPr id="11722" name="Freeform 176"/>
            <p:cNvSpPr>
              <a:spLocks/>
            </p:cNvSpPr>
            <p:nvPr/>
          </p:nvSpPr>
          <p:spPr bwMode="auto">
            <a:xfrm>
              <a:off x="2563" y="1663"/>
              <a:ext cx="97" cy="91"/>
            </a:xfrm>
            <a:custGeom>
              <a:avLst/>
              <a:gdLst>
                <a:gd name="T0" fmla="*/ 0 w 97"/>
                <a:gd name="T1" fmla="*/ 82 h 91"/>
                <a:gd name="T2" fmla="*/ 11 w 97"/>
                <a:gd name="T3" fmla="*/ 68 h 91"/>
                <a:gd name="T4" fmla="*/ 31 w 97"/>
                <a:gd name="T5" fmla="*/ 49 h 91"/>
                <a:gd name="T6" fmla="*/ 40 w 97"/>
                <a:gd name="T7" fmla="*/ 37 h 91"/>
                <a:gd name="T8" fmla="*/ 45 w 97"/>
                <a:gd name="T9" fmla="*/ 17 h 91"/>
                <a:gd name="T10" fmla="*/ 60 w 97"/>
                <a:gd name="T11" fmla="*/ 0 h 91"/>
                <a:gd name="T12" fmla="*/ 71 w 97"/>
                <a:gd name="T13" fmla="*/ 9 h 91"/>
                <a:gd name="T14" fmla="*/ 97 w 97"/>
                <a:gd name="T15" fmla="*/ 1 h 91"/>
                <a:gd name="T16" fmla="*/ 74 w 97"/>
                <a:gd name="T17" fmla="*/ 24 h 91"/>
                <a:gd name="T18" fmla="*/ 60 w 97"/>
                <a:gd name="T19" fmla="*/ 22 h 91"/>
                <a:gd name="T20" fmla="*/ 32 w 97"/>
                <a:gd name="T21" fmla="*/ 71 h 91"/>
                <a:gd name="T22" fmla="*/ 23 w 97"/>
                <a:gd name="T23" fmla="*/ 77 h 91"/>
                <a:gd name="T24" fmla="*/ 21 w 97"/>
                <a:gd name="T25" fmla="*/ 91 h 91"/>
                <a:gd name="T26" fmla="*/ 0 w 97"/>
                <a:gd name="T27" fmla="*/ 82 h 9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7"/>
                <a:gd name="T43" fmla="*/ 0 h 91"/>
                <a:gd name="T44" fmla="*/ 97 w 97"/>
                <a:gd name="T45" fmla="*/ 91 h 9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7" h="91">
                  <a:moveTo>
                    <a:pt x="0" y="82"/>
                  </a:moveTo>
                  <a:lnTo>
                    <a:pt x="11" y="68"/>
                  </a:lnTo>
                  <a:lnTo>
                    <a:pt x="31" y="49"/>
                  </a:lnTo>
                  <a:lnTo>
                    <a:pt x="40" y="37"/>
                  </a:lnTo>
                  <a:lnTo>
                    <a:pt x="45" y="17"/>
                  </a:lnTo>
                  <a:lnTo>
                    <a:pt x="60" y="0"/>
                  </a:lnTo>
                  <a:lnTo>
                    <a:pt x="71" y="9"/>
                  </a:lnTo>
                  <a:lnTo>
                    <a:pt x="97" y="1"/>
                  </a:lnTo>
                  <a:lnTo>
                    <a:pt x="74" y="24"/>
                  </a:lnTo>
                  <a:lnTo>
                    <a:pt x="60" y="22"/>
                  </a:lnTo>
                  <a:lnTo>
                    <a:pt x="32" y="71"/>
                  </a:lnTo>
                  <a:lnTo>
                    <a:pt x="23" y="77"/>
                  </a:lnTo>
                  <a:lnTo>
                    <a:pt x="21" y="91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23" name="Freeform 177"/>
            <p:cNvSpPr>
              <a:spLocks/>
            </p:cNvSpPr>
            <p:nvPr/>
          </p:nvSpPr>
          <p:spPr bwMode="auto">
            <a:xfrm>
              <a:off x="2563" y="1663"/>
              <a:ext cx="97" cy="91"/>
            </a:xfrm>
            <a:custGeom>
              <a:avLst/>
              <a:gdLst>
                <a:gd name="T0" fmla="*/ 0 w 97"/>
                <a:gd name="T1" fmla="*/ 82 h 91"/>
                <a:gd name="T2" fmla="*/ 11 w 97"/>
                <a:gd name="T3" fmla="*/ 68 h 91"/>
                <a:gd name="T4" fmla="*/ 31 w 97"/>
                <a:gd name="T5" fmla="*/ 49 h 91"/>
                <a:gd name="T6" fmla="*/ 40 w 97"/>
                <a:gd name="T7" fmla="*/ 37 h 91"/>
                <a:gd name="T8" fmla="*/ 45 w 97"/>
                <a:gd name="T9" fmla="*/ 17 h 91"/>
                <a:gd name="T10" fmla="*/ 60 w 97"/>
                <a:gd name="T11" fmla="*/ 0 h 91"/>
                <a:gd name="T12" fmla="*/ 71 w 97"/>
                <a:gd name="T13" fmla="*/ 9 h 91"/>
                <a:gd name="T14" fmla="*/ 97 w 97"/>
                <a:gd name="T15" fmla="*/ 1 h 91"/>
                <a:gd name="T16" fmla="*/ 74 w 97"/>
                <a:gd name="T17" fmla="*/ 24 h 91"/>
                <a:gd name="T18" fmla="*/ 60 w 97"/>
                <a:gd name="T19" fmla="*/ 22 h 91"/>
                <a:gd name="T20" fmla="*/ 32 w 97"/>
                <a:gd name="T21" fmla="*/ 71 h 91"/>
                <a:gd name="T22" fmla="*/ 23 w 97"/>
                <a:gd name="T23" fmla="*/ 77 h 91"/>
                <a:gd name="T24" fmla="*/ 21 w 97"/>
                <a:gd name="T25" fmla="*/ 91 h 91"/>
                <a:gd name="T26" fmla="*/ 0 w 97"/>
                <a:gd name="T27" fmla="*/ 82 h 9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7"/>
                <a:gd name="T43" fmla="*/ 0 h 91"/>
                <a:gd name="T44" fmla="*/ 97 w 97"/>
                <a:gd name="T45" fmla="*/ 91 h 9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7" h="91">
                  <a:moveTo>
                    <a:pt x="0" y="82"/>
                  </a:moveTo>
                  <a:lnTo>
                    <a:pt x="11" y="68"/>
                  </a:lnTo>
                  <a:lnTo>
                    <a:pt x="31" y="49"/>
                  </a:lnTo>
                  <a:lnTo>
                    <a:pt x="40" y="37"/>
                  </a:lnTo>
                  <a:lnTo>
                    <a:pt x="45" y="17"/>
                  </a:lnTo>
                  <a:lnTo>
                    <a:pt x="60" y="0"/>
                  </a:lnTo>
                  <a:lnTo>
                    <a:pt x="71" y="9"/>
                  </a:lnTo>
                  <a:lnTo>
                    <a:pt x="97" y="1"/>
                  </a:lnTo>
                  <a:lnTo>
                    <a:pt x="74" y="24"/>
                  </a:lnTo>
                  <a:lnTo>
                    <a:pt x="60" y="22"/>
                  </a:lnTo>
                  <a:lnTo>
                    <a:pt x="32" y="71"/>
                  </a:lnTo>
                  <a:lnTo>
                    <a:pt x="23" y="77"/>
                  </a:lnTo>
                  <a:lnTo>
                    <a:pt x="21" y="91"/>
                  </a:lnTo>
                  <a:lnTo>
                    <a:pt x="0" y="82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839" name="Group 178"/>
          <p:cNvGrpSpPr>
            <a:grpSpLocks/>
          </p:cNvGrpSpPr>
          <p:nvPr/>
        </p:nvGrpSpPr>
        <p:grpSpPr bwMode="auto">
          <a:xfrm>
            <a:off x="4339004" y="2252663"/>
            <a:ext cx="215411" cy="215900"/>
            <a:chOff x="2673" y="1528"/>
            <a:chExt cx="147" cy="136"/>
          </a:xfrm>
        </p:grpSpPr>
        <p:sp>
          <p:nvSpPr>
            <p:cNvPr id="11720" name="Freeform 179"/>
            <p:cNvSpPr>
              <a:spLocks/>
            </p:cNvSpPr>
            <p:nvPr/>
          </p:nvSpPr>
          <p:spPr bwMode="auto">
            <a:xfrm>
              <a:off x="2673" y="1528"/>
              <a:ext cx="147" cy="136"/>
            </a:xfrm>
            <a:custGeom>
              <a:avLst/>
              <a:gdLst>
                <a:gd name="T0" fmla="*/ 0 w 147"/>
                <a:gd name="T1" fmla="*/ 134 h 136"/>
                <a:gd name="T2" fmla="*/ 11 w 147"/>
                <a:gd name="T3" fmla="*/ 112 h 136"/>
                <a:gd name="T4" fmla="*/ 20 w 147"/>
                <a:gd name="T5" fmla="*/ 112 h 136"/>
                <a:gd name="T6" fmla="*/ 28 w 147"/>
                <a:gd name="T7" fmla="*/ 106 h 136"/>
                <a:gd name="T8" fmla="*/ 16 w 147"/>
                <a:gd name="T9" fmla="*/ 94 h 136"/>
                <a:gd name="T10" fmla="*/ 28 w 147"/>
                <a:gd name="T11" fmla="*/ 92 h 136"/>
                <a:gd name="T12" fmla="*/ 39 w 147"/>
                <a:gd name="T13" fmla="*/ 74 h 136"/>
                <a:gd name="T14" fmla="*/ 46 w 147"/>
                <a:gd name="T15" fmla="*/ 59 h 136"/>
                <a:gd name="T16" fmla="*/ 57 w 147"/>
                <a:gd name="T17" fmla="*/ 61 h 136"/>
                <a:gd name="T18" fmla="*/ 69 w 147"/>
                <a:gd name="T19" fmla="*/ 45 h 136"/>
                <a:gd name="T20" fmla="*/ 67 w 147"/>
                <a:gd name="T21" fmla="*/ 25 h 136"/>
                <a:gd name="T22" fmla="*/ 76 w 147"/>
                <a:gd name="T23" fmla="*/ 23 h 136"/>
                <a:gd name="T24" fmla="*/ 81 w 147"/>
                <a:gd name="T25" fmla="*/ 38 h 136"/>
                <a:gd name="T26" fmla="*/ 91 w 147"/>
                <a:gd name="T27" fmla="*/ 40 h 136"/>
                <a:gd name="T28" fmla="*/ 111 w 147"/>
                <a:gd name="T29" fmla="*/ 28 h 136"/>
                <a:gd name="T30" fmla="*/ 114 w 147"/>
                <a:gd name="T31" fmla="*/ 15 h 136"/>
                <a:gd name="T32" fmla="*/ 124 w 147"/>
                <a:gd name="T33" fmla="*/ 8 h 136"/>
                <a:gd name="T34" fmla="*/ 135 w 147"/>
                <a:gd name="T35" fmla="*/ 0 h 136"/>
                <a:gd name="T36" fmla="*/ 146 w 147"/>
                <a:gd name="T37" fmla="*/ 3 h 136"/>
                <a:gd name="T38" fmla="*/ 137 w 147"/>
                <a:gd name="T39" fmla="*/ 12 h 136"/>
                <a:gd name="T40" fmla="*/ 147 w 147"/>
                <a:gd name="T41" fmla="*/ 20 h 136"/>
                <a:gd name="T42" fmla="*/ 132 w 147"/>
                <a:gd name="T43" fmla="*/ 25 h 136"/>
                <a:gd name="T44" fmla="*/ 111 w 147"/>
                <a:gd name="T45" fmla="*/ 36 h 136"/>
                <a:gd name="T46" fmla="*/ 94 w 147"/>
                <a:gd name="T47" fmla="*/ 51 h 136"/>
                <a:gd name="T48" fmla="*/ 81 w 147"/>
                <a:gd name="T49" fmla="*/ 76 h 136"/>
                <a:gd name="T50" fmla="*/ 65 w 147"/>
                <a:gd name="T51" fmla="*/ 74 h 136"/>
                <a:gd name="T52" fmla="*/ 54 w 147"/>
                <a:gd name="T53" fmla="*/ 76 h 136"/>
                <a:gd name="T54" fmla="*/ 55 w 147"/>
                <a:gd name="T55" fmla="*/ 83 h 136"/>
                <a:gd name="T56" fmla="*/ 42 w 147"/>
                <a:gd name="T57" fmla="*/ 98 h 136"/>
                <a:gd name="T58" fmla="*/ 34 w 147"/>
                <a:gd name="T59" fmla="*/ 112 h 136"/>
                <a:gd name="T60" fmla="*/ 8 w 147"/>
                <a:gd name="T61" fmla="*/ 136 h 136"/>
                <a:gd name="T62" fmla="*/ 0 w 147"/>
                <a:gd name="T63" fmla="*/ 134 h 1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47"/>
                <a:gd name="T97" fmla="*/ 0 h 136"/>
                <a:gd name="T98" fmla="*/ 147 w 147"/>
                <a:gd name="T99" fmla="*/ 136 h 1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47" h="136">
                  <a:moveTo>
                    <a:pt x="0" y="134"/>
                  </a:moveTo>
                  <a:lnTo>
                    <a:pt x="11" y="112"/>
                  </a:lnTo>
                  <a:lnTo>
                    <a:pt x="20" y="112"/>
                  </a:lnTo>
                  <a:lnTo>
                    <a:pt x="28" y="106"/>
                  </a:lnTo>
                  <a:lnTo>
                    <a:pt x="16" y="94"/>
                  </a:lnTo>
                  <a:lnTo>
                    <a:pt x="28" y="92"/>
                  </a:lnTo>
                  <a:lnTo>
                    <a:pt x="39" y="74"/>
                  </a:lnTo>
                  <a:lnTo>
                    <a:pt x="46" y="59"/>
                  </a:lnTo>
                  <a:lnTo>
                    <a:pt x="57" y="61"/>
                  </a:lnTo>
                  <a:lnTo>
                    <a:pt x="69" y="45"/>
                  </a:lnTo>
                  <a:lnTo>
                    <a:pt x="67" y="25"/>
                  </a:lnTo>
                  <a:lnTo>
                    <a:pt x="76" y="23"/>
                  </a:lnTo>
                  <a:lnTo>
                    <a:pt x="81" y="38"/>
                  </a:lnTo>
                  <a:lnTo>
                    <a:pt x="91" y="40"/>
                  </a:lnTo>
                  <a:lnTo>
                    <a:pt x="111" y="28"/>
                  </a:lnTo>
                  <a:lnTo>
                    <a:pt x="114" y="15"/>
                  </a:lnTo>
                  <a:lnTo>
                    <a:pt x="124" y="8"/>
                  </a:lnTo>
                  <a:lnTo>
                    <a:pt x="135" y="0"/>
                  </a:lnTo>
                  <a:lnTo>
                    <a:pt x="146" y="3"/>
                  </a:lnTo>
                  <a:lnTo>
                    <a:pt x="137" y="12"/>
                  </a:lnTo>
                  <a:lnTo>
                    <a:pt x="147" y="20"/>
                  </a:lnTo>
                  <a:lnTo>
                    <a:pt x="132" y="25"/>
                  </a:lnTo>
                  <a:lnTo>
                    <a:pt x="111" y="36"/>
                  </a:lnTo>
                  <a:lnTo>
                    <a:pt x="94" y="51"/>
                  </a:lnTo>
                  <a:lnTo>
                    <a:pt x="81" y="76"/>
                  </a:lnTo>
                  <a:lnTo>
                    <a:pt x="65" y="74"/>
                  </a:lnTo>
                  <a:lnTo>
                    <a:pt x="54" y="76"/>
                  </a:lnTo>
                  <a:lnTo>
                    <a:pt x="55" y="83"/>
                  </a:lnTo>
                  <a:lnTo>
                    <a:pt x="42" y="98"/>
                  </a:lnTo>
                  <a:lnTo>
                    <a:pt x="34" y="112"/>
                  </a:lnTo>
                  <a:lnTo>
                    <a:pt x="8" y="136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21" name="Freeform 180"/>
            <p:cNvSpPr>
              <a:spLocks/>
            </p:cNvSpPr>
            <p:nvPr/>
          </p:nvSpPr>
          <p:spPr bwMode="auto">
            <a:xfrm>
              <a:off x="2673" y="1528"/>
              <a:ext cx="147" cy="136"/>
            </a:xfrm>
            <a:custGeom>
              <a:avLst/>
              <a:gdLst>
                <a:gd name="T0" fmla="*/ 0 w 147"/>
                <a:gd name="T1" fmla="*/ 134 h 136"/>
                <a:gd name="T2" fmla="*/ 11 w 147"/>
                <a:gd name="T3" fmla="*/ 112 h 136"/>
                <a:gd name="T4" fmla="*/ 20 w 147"/>
                <a:gd name="T5" fmla="*/ 112 h 136"/>
                <a:gd name="T6" fmla="*/ 28 w 147"/>
                <a:gd name="T7" fmla="*/ 106 h 136"/>
                <a:gd name="T8" fmla="*/ 16 w 147"/>
                <a:gd name="T9" fmla="*/ 94 h 136"/>
                <a:gd name="T10" fmla="*/ 28 w 147"/>
                <a:gd name="T11" fmla="*/ 92 h 136"/>
                <a:gd name="T12" fmla="*/ 39 w 147"/>
                <a:gd name="T13" fmla="*/ 74 h 136"/>
                <a:gd name="T14" fmla="*/ 46 w 147"/>
                <a:gd name="T15" fmla="*/ 59 h 136"/>
                <a:gd name="T16" fmla="*/ 57 w 147"/>
                <a:gd name="T17" fmla="*/ 61 h 136"/>
                <a:gd name="T18" fmla="*/ 69 w 147"/>
                <a:gd name="T19" fmla="*/ 45 h 136"/>
                <a:gd name="T20" fmla="*/ 67 w 147"/>
                <a:gd name="T21" fmla="*/ 25 h 136"/>
                <a:gd name="T22" fmla="*/ 76 w 147"/>
                <a:gd name="T23" fmla="*/ 23 h 136"/>
                <a:gd name="T24" fmla="*/ 81 w 147"/>
                <a:gd name="T25" fmla="*/ 38 h 136"/>
                <a:gd name="T26" fmla="*/ 91 w 147"/>
                <a:gd name="T27" fmla="*/ 40 h 136"/>
                <a:gd name="T28" fmla="*/ 111 w 147"/>
                <a:gd name="T29" fmla="*/ 28 h 136"/>
                <a:gd name="T30" fmla="*/ 114 w 147"/>
                <a:gd name="T31" fmla="*/ 15 h 136"/>
                <a:gd name="T32" fmla="*/ 124 w 147"/>
                <a:gd name="T33" fmla="*/ 8 h 136"/>
                <a:gd name="T34" fmla="*/ 135 w 147"/>
                <a:gd name="T35" fmla="*/ 0 h 136"/>
                <a:gd name="T36" fmla="*/ 146 w 147"/>
                <a:gd name="T37" fmla="*/ 3 h 136"/>
                <a:gd name="T38" fmla="*/ 137 w 147"/>
                <a:gd name="T39" fmla="*/ 12 h 136"/>
                <a:gd name="T40" fmla="*/ 147 w 147"/>
                <a:gd name="T41" fmla="*/ 20 h 136"/>
                <a:gd name="T42" fmla="*/ 132 w 147"/>
                <a:gd name="T43" fmla="*/ 25 h 136"/>
                <a:gd name="T44" fmla="*/ 111 w 147"/>
                <a:gd name="T45" fmla="*/ 36 h 136"/>
                <a:gd name="T46" fmla="*/ 94 w 147"/>
                <a:gd name="T47" fmla="*/ 51 h 136"/>
                <a:gd name="T48" fmla="*/ 81 w 147"/>
                <a:gd name="T49" fmla="*/ 76 h 136"/>
                <a:gd name="T50" fmla="*/ 65 w 147"/>
                <a:gd name="T51" fmla="*/ 74 h 136"/>
                <a:gd name="T52" fmla="*/ 54 w 147"/>
                <a:gd name="T53" fmla="*/ 76 h 136"/>
                <a:gd name="T54" fmla="*/ 55 w 147"/>
                <a:gd name="T55" fmla="*/ 83 h 136"/>
                <a:gd name="T56" fmla="*/ 42 w 147"/>
                <a:gd name="T57" fmla="*/ 98 h 136"/>
                <a:gd name="T58" fmla="*/ 34 w 147"/>
                <a:gd name="T59" fmla="*/ 112 h 136"/>
                <a:gd name="T60" fmla="*/ 8 w 147"/>
                <a:gd name="T61" fmla="*/ 136 h 136"/>
                <a:gd name="T62" fmla="*/ 0 w 147"/>
                <a:gd name="T63" fmla="*/ 134 h 1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47"/>
                <a:gd name="T97" fmla="*/ 0 h 136"/>
                <a:gd name="T98" fmla="*/ 147 w 147"/>
                <a:gd name="T99" fmla="*/ 136 h 1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47" h="136">
                  <a:moveTo>
                    <a:pt x="0" y="134"/>
                  </a:moveTo>
                  <a:lnTo>
                    <a:pt x="11" y="112"/>
                  </a:lnTo>
                  <a:lnTo>
                    <a:pt x="20" y="112"/>
                  </a:lnTo>
                  <a:lnTo>
                    <a:pt x="28" y="106"/>
                  </a:lnTo>
                  <a:lnTo>
                    <a:pt x="16" y="94"/>
                  </a:lnTo>
                  <a:lnTo>
                    <a:pt x="28" y="92"/>
                  </a:lnTo>
                  <a:lnTo>
                    <a:pt x="39" y="74"/>
                  </a:lnTo>
                  <a:lnTo>
                    <a:pt x="46" y="59"/>
                  </a:lnTo>
                  <a:lnTo>
                    <a:pt x="57" y="61"/>
                  </a:lnTo>
                  <a:lnTo>
                    <a:pt x="69" y="45"/>
                  </a:lnTo>
                  <a:lnTo>
                    <a:pt x="67" y="25"/>
                  </a:lnTo>
                  <a:lnTo>
                    <a:pt x="76" y="23"/>
                  </a:lnTo>
                  <a:lnTo>
                    <a:pt x="81" y="38"/>
                  </a:lnTo>
                  <a:lnTo>
                    <a:pt x="91" y="40"/>
                  </a:lnTo>
                  <a:lnTo>
                    <a:pt x="111" y="28"/>
                  </a:lnTo>
                  <a:lnTo>
                    <a:pt x="114" y="15"/>
                  </a:lnTo>
                  <a:lnTo>
                    <a:pt x="124" y="8"/>
                  </a:lnTo>
                  <a:lnTo>
                    <a:pt x="135" y="0"/>
                  </a:lnTo>
                  <a:lnTo>
                    <a:pt x="146" y="3"/>
                  </a:lnTo>
                  <a:lnTo>
                    <a:pt x="137" y="12"/>
                  </a:lnTo>
                  <a:lnTo>
                    <a:pt x="147" y="20"/>
                  </a:lnTo>
                  <a:lnTo>
                    <a:pt x="132" y="25"/>
                  </a:lnTo>
                  <a:lnTo>
                    <a:pt x="111" y="36"/>
                  </a:lnTo>
                  <a:lnTo>
                    <a:pt x="94" y="51"/>
                  </a:lnTo>
                  <a:lnTo>
                    <a:pt x="81" y="76"/>
                  </a:lnTo>
                  <a:lnTo>
                    <a:pt x="65" y="74"/>
                  </a:lnTo>
                  <a:lnTo>
                    <a:pt x="54" y="76"/>
                  </a:lnTo>
                  <a:lnTo>
                    <a:pt x="55" y="83"/>
                  </a:lnTo>
                  <a:lnTo>
                    <a:pt x="42" y="98"/>
                  </a:lnTo>
                  <a:lnTo>
                    <a:pt x="34" y="112"/>
                  </a:lnTo>
                  <a:lnTo>
                    <a:pt x="8" y="136"/>
                  </a:lnTo>
                  <a:lnTo>
                    <a:pt x="0" y="134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64" name="Group 181"/>
          <p:cNvGrpSpPr>
            <a:grpSpLocks/>
          </p:cNvGrpSpPr>
          <p:nvPr/>
        </p:nvGrpSpPr>
        <p:grpSpPr bwMode="auto">
          <a:xfrm>
            <a:off x="4613031" y="2109788"/>
            <a:ext cx="99646" cy="125412"/>
            <a:chOff x="2860" y="1438"/>
            <a:chExt cx="68" cy="79"/>
          </a:xfrm>
        </p:grpSpPr>
        <p:sp>
          <p:nvSpPr>
            <p:cNvPr id="11718" name="Freeform 182"/>
            <p:cNvSpPr>
              <a:spLocks/>
            </p:cNvSpPr>
            <p:nvPr/>
          </p:nvSpPr>
          <p:spPr bwMode="auto">
            <a:xfrm>
              <a:off x="2860" y="1438"/>
              <a:ext cx="68" cy="79"/>
            </a:xfrm>
            <a:custGeom>
              <a:avLst/>
              <a:gdLst>
                <a:gd name="T0" fmla="*/ 2 w 68"/>
                <a:gd name="T1" fmla="*/ 79 h 79"/>
                <a:gd name="T2" fmla="*/ 0 w 68"/>
                <a:gd name="T3" fmla="*/ 65 h 79"/>
                <a:gd name="T4" fmla="*/ 13 w 68"/>
                <a:gd name="T5" fmla="*/ 42 h 79"/>
                <a:gd name="T6" fmla="*/ 36 w 68"/>
                <a:gd name="T7" fmla="*/ 24 h 79"/>
                <a:gd name="T8" fmla="*/ 52 w 68"/>
                <a:gd name="T9" fmla="*/ 0 h 79"/>
                <a:gd name="T10" fmla="*/ 68 w 68"/>
                <a:gd name="T11" fmla="*/ 1 h 79"/>
                <a:gd name="T12" fmla="*/ 60 w 68"/>
                <a:gd name="T13" fmla="*/ 13 h 79"/>
                <a:gd name="T14" fmla="*/ 44 w 68"/>
                <a:gd name="T15" fmla="*/ 40 h 79"/>
                <a:gd name="T16" fmla="*/ 2 w 68"/>
                <a:gd name="T17" fmla="*/ 79 h 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8"/>
                <a:gd name="T28" fmla="*/ 0 h 79"/>
                <a:gd name="T29" fmla="*/ 68 w 68"/>
                <a:gd name="T30" fmla="*/ 79 h 7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8" h="79">
                  <a:moveTo>
                    <a:pt x="2" y="79"/>
                  </a:moveTo>
                  <a:lnTo>
                    <a:pt x="0" y="65"/>
                  </a:lnTo>
                  <a:lnTo>
                    <a:pt x="13" y="42"/>
                  </a:lnTo>
                  <a:lnTo>
                    <a:pt x="36" y="24"/>
                  </a:lnTo>
                  <a:lnTo>
                    <a:pt x="52" y="0"/>
                  </a:lnTo>
                  <a:lnTo>
                    <a:pt x="68" y="1"/>
                  </a:lnTo>
                  <a:lnTo>
                    <a:pt x="60" y="13"/>
                  </a:lnTo>
                  <a:lnTo>
                    <a:pt x="44" y="40"/>
                  </a:lnTo>
                  <a:lnTo>
                    <a:pt x="2" y="79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19" name="Freeform 183"/>
            <p:cNvSpPr>
              <a:spLocks/>
            </p:cNvSpPr>
            <p:nvPr/>
          </p:nvSpPr>
          <p:spPr bwMode="auto">
            <a:xfrm>
              <a:off x="2860" y="1438"/>
              <a:ext cx="68" cy="79"/>
            </a:xfrm>
            <a:custGeom>
              <a:avLst/>
              <a:gdLst>
                <a:gd name="T0" fmla="*/ 2 w 68"/>
                <a:gd name="T1" fmla="*/ 79 h 79"/>
                <a:gd name="T2" fmla="*/ 0 w 68"/>
                <a:gd name="T3" fmla="*/ 65 h 79"/>
                <a:gd name="T4" fmla="*/ 13 w 68"/>
                <a:gd name="T5" fmla="*/ 42 h 79"/>
                <a:gd name="T6" fmla="*/ 36 w 68"/>
                <a:gd name="T7" fmla="*/ 24 h 79"/>
                <a:gd name="T8" fmla="*/ 52 w 68"/>
                <a:gd name="T9" fmla="*/ 0 h 79"/>
                <a:gd name="T10" fmla="*/ 68 w 68"/>
                <a:gd name="T11" fmla="*/ 1 h 79"/>
                <a:gd name="T12" fmla="*/ 60 w 68"/>
                <a:gd name="T13" fmla="*/ 13 h 79"/>
                <a:gd name="T14" fmla="*/ 44 w 68"/>
                <a:gd name="T15" fmla="*/ 40 h 79"/>
                <a:gd name="T16" fmla="*/ 2 w 68"/>
                <a:gd name="T17" fmla="*/ 79 h 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8"/>
                <a:gd name="T28" fmla="*/ 0 h 79"/>
                <a:gd name="T29" fmla="*/ 68 w 68"/>
                <a:gd name="T30" fmla="*/ 79 h 7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8" h="79">
                  <a:moveTo>
                    <a:pt x="2" y="79"/>
                  </a:moveTo>
                  <a:lnTo>
                    <a:pt x="0" y="65"/>
                  </a:lnTo>
                  <a:lnTo>
                    <a:pt x="13" y="42"/>
                  </a:lnTo>
                  <a:lnTo>
                    <a:pt x="36" y="24"/>
                  </a:lnTo>
                  <a:lnTo>
                    <a:pt x="52" y="0"/>
                  </a:lnTo>
                  <a:lnTo>
                    <a:pt x="68" y="1"/>
                  </a:lnTo>
                  <a:lnTo>
                    <a:pt x="60" y="13"/>
                  </a:lnTo>
                  <a:lnTo>
                    <a:pt x="44" y="40"/>
                  </a:lnTo>
                  <a:lnTo>
                    <a:pt x="2" y="79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65" name="Group 184"/>
          <p:cNvGrpSpPr>
            <a:grpSpLocks/>
          </p:cNvGrpSpPr>
          <p:nvPr/>
        </p:nvGrpSpPr>
        <p:grpSpPr bwMode="auto">
          <a:xfrm>
            <a:off x="4324351" y="2560639"/>
            <a:ext cx="43962" cy="34925"/>
            <a:chOff x="2663" y="1722"/>
            <a:chExt cx="30" cy="22"/>
          </a:xfrm>
        </p:grpSpPr>
        <p:sp>
          <p:nvSpPr>
            <p:cNvPr id="11716" name="Freeform 185"/>
            <p:cNvSpPr>
              <a:spLocks/>
            </p:cNvSpPr>
            <p:nvPr/>
          </p:nvSpPr>
          <p:spPr bwMode="auto">
            <a:xfrm>
              <a:off x="2663" y="1722"/>
              <a:ext cx="30" cy="22"/>
            </a:xfrm>
            <a:custGeom>
              <a:avLst/>
              <a:gdLst>
                <a:gd name="T0" fmla="*/ 0 w 30"/>
                <a:gd name="T1" fmla="*/ 16 h 22"/>
                <a:gd name="T2" fmla="*/ 4 w 30"/>
                <a:gd name="T3" fmla="*/ 4 h 22"/>
                <a:gd name="T4" fmla="*/ 12 w 30"/>
                <a:gd name="T5" fmla="*/ 9 h 22"/>
                <a:gd name="T6" fmla="*/ 17 w 30"/>
                <a:gd name="T7" fmla="*/ 0 h 22"/>
                <a:gd name="T8" fmla="*/ 30 w 30"/>
                <a:gd name="T9" fmla="*/ 11 h 22"/>
                <a:gd name="T10" fmla="*/ 17 w 30"/>
                <a:gd name="T11" fmla="*/ 16 h 22"/>
                <a:gd name="T12" fmla="*/ 7 w 30"/>
                <a:gd name="T13" fmla="*/ 22 h 22"/>
                <a:gd name="T14" fmla="*/ 0 w 30"/>
                <a:gd name="T15" fmla="*/ 16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"/>
                <a:gd name="T25" fmla="*/ 0 h 22"/>
                <a:gd name="T26" fmla="*/ 30 w 30"/>
                <a:gd name="T27" fmla="*/ 22 h 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" h="22">
                  <a:moveTo>
                    <a:pt x="0" y="16"/>
                  </a:moveTo>
                  <a:lnTo>
                    <a:pt x="4" y="4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30" y="11"/>
                  </a:lnTo>
                  <a:lnTo>
                    <a:pt x="17" y="16"/>
                  </a:lnTo>
                  <a:lnTo>
                    <a:pt x="7" y="2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17" name="Freeform 186"/>
            <p:cNvSpPr>
              <a:spLocks/>
            </p:cNvSpPr>
            <p:nvPr/>
          </p:nvSpPr>
          <p:spPr bwMode="auto">
            <a:xfrm>
              <a:off x="2663" y="1722"/>
              <a:ext cx="30" cy="22"/>
            </a:xfrm>
            <a:custGeom>
              <a:avLst/>
              <a:gdLst>
                <a:gd name="T0" fmla="*/ 0 w 30"/>
                <a:gd name="T1" fmla="*/ 16 h 22"/>
                <a:gd name="T2" fmla="*/ 4 w 30"/>
                <a:gd name="T3" fmla="*/ 4 h 22"/>
                <a:gd name="T4" fmla="*/ 12 w 30"/>
                <a:gd name="T5" fmla="*/ 9 h 22"/>
                <a:gd name="T6" fmla="*/ 17 w 30"/>
                <a:gd name="T7" fmla="*/ 0 h 22"/>
                <a:gd name="T8" fmla="*/ 30 w 30"/>
                <a:gd name="T9" fmla="*/ 11 h 22"/>
                <a:gd name="T10" fmla="*/ 17 w 30"/>
                <a:gd name="T11" fmla="*/ 16 h 22"/>
                <a:gd name="T12" fmla="*/ 7 w 30"/>
                <a:gd name="T13" fmla="*/ 22 h 22"/>
                <a:gd name="T14" fmla="*/ 0 w 30"/>
                <a:gd name="T15" fmla="*/ 16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"/>
                <a:gd name="T25" fmla="*/ 0 h 22"/>
                <a:gd name="T26" fmla="*/ 30 w 30"/>
                <a:gd name="T27" fmla="*/ 22 h 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" h="22">
                  <a:moveTo>
                    <a:pt x="0" y="16"/>
                  </a:moveTo>
                  <a:lnTo>
                    <a:pt x="4" y="4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30" y="11"/>
                  </a:lnTo>
                  <a:lnTo>
                    <a:pt x="17" y="16"/>
                  </a:lnTo>
                  <a:lnTo>
                    <a:pt x="7" y="22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70" name="Group 187"/>
          <p:cNvGrpSpPr>
            <a:grpSpLocks/>
          </p:cNvGrpSpPr>
          <p:nvPr/>
        </p:nvGrpSpPr>
        <p:grpSpPr bwMode="auto">
          <a:xfrm>
            <a:off x="4289182" y="2601914"/>
            <a:ext cx="24911" cy="22225"/>
            <a:chOff x="2639" y="1748"/>
            <a:chExt cx="17" cy="14"/>
          </a:xfrm>
        </p:grpSpPr>
        <p:sp>
          <p:nvSpPr>
            <p:cNvPr id="11714" name="Freeform 188"/>
            <p:cNvSpPr>
              <a:spLocks/>
            </p:cNvSpPr>
            <p:nvPr/>
          </p:nvSpPr>
          <p:spPr bwMode="auto">
            <a:xfrm>
              <a:off x="2639" y="1748"/>
              <a:ext cx="17" cy="14"/>
            </a:xfrm>
            <a:custGeom>
              <a:avLst/>
              <a:gdLst>
                <a:gd name="T0" fmla="*/ 0 w 150"/>
                <a:gd name="T1" fmla="*/ 0 h 125"/>
                <a:gd name="T2" fmla="*/ 0 w 150"/>
                <a:gd name="T3" fmla="*/ 0 h 125"/>
                <a:gd name="T4" fmla="*/ 0 w 150"/>
                <a:gd name="T5" fmla="*/ 0 h 125"/>
                <a:gd name="T6" fmla="*/ 0 w 150"/>
                <a:gd name="T7" fmla="*/ 0 h 125"/>
                <a:gd name="T8" fmla="*/ 0 w 150"/>
                <a:gd name="T9" fmla="*/ 0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0"/>
                <a:gd name="T16" fmla="*/ 0 h 125"/>
                <a:gd name="T17" fmla="*/ 150 w 150"/>
                <a:gd name="T18" fmla="*/ 125 h 1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0" h="125">
                  <a:moveTo>
                    <a:pt x="40" y="8"/>
                  </a:moveTo>
                  <a:cubicBezTo>
                    <a:pt x="72" y="15"/>
                    <a:pt x="119" y="0"/>
                    <a:pt x="135" y="23"/>
                  </a:cubicBezTo>
                  <a:cubicBezTo>
                    <a:pt x="150" y="45"/>
                    <a:pt x="143" y="96"/>
                    <a:pt x="119" y="111"/>
                  </a:cubicBezTo>
                  <a:cubicBezTo>
                    <a:pt x="87" y="125"/>
                    <a:pt x="40" y="125"/>
                    <a:pt x="16" y="96"/>
                  </a:cubicBezTo>
                  <a:cubicBezTo>
                    <a:pt x="0" y="74"/>
                    <a:pt x="32" y="37"/>
                    <a:pt x="40" y="8"/>
                  </a:cubicBezTo>
                </a:path>
              </a:pathLst>
            </a:custGeom>
            <a:solidFill>
              <a:srgbClr val="99CC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15" name="Freeform 189"/>
            <p:cNvSpPr>
              <a:spLocks/>
            </p:cNvSpPr>
            <p:nvPr/>
          </p:nvSpPr>
          <p:spPr bwMode="auto">
            <a:xfrm>
              <a:off x="2639" y="1748"/>
              <a:ext cx="17" cy="14"/>
            </a:xfrm>
            <a:custGeom>
              <a:avLst/>
              <a:gdLst>
                <a:gd name="T0" fmla="*/ 4 w 17"/>
                <a:gd name="T1" fmla="*/ 1 h 14"/>
                <a:gd name="T2" fmla="*/ 15 w 17"/>
                <a:gd name="T3" fmla="*/ 3 h 14"/>
                <a:gd name="T4" fmla="*/ 13 w 17"/>
                <a:gd name="T5" fmla="*/ 13 h 14"/>
                <a:gd name="T6" fmla="*/ 2 w 17"/>
                <a:gd name="T7" fmla="*/ 11 h 14"/>
                <a:gd name="T8" fmla="*/ 4 w 17"/>
                <a:gd name="T9" fmla="*/ 1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4"/>
                <a:gd name="T17" fmla="*/ 17 w 1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4">
                  <a:moveTo>
                    <a:pt x="4" y="1"/>
                  </a:moveTo>
                  <a:cubicBezTo>
                    <a:pt x="8" y="2"/>
                    <a:pt x="13" y="0"/>
                    <a:pt x="15" y="3"/>
                  </a:cubicBezTo>
                  <a:cubicBezTo>
                    <a:pt x="17" y="5"/>
                    <a:pt x="16" y="11"/>
                    <a:pt x="13" y="13"/>
                  </a:cubicBezTo>
                  <a:cubicBezTo>
                    <a:pt x="10" y="14"/>
                    <a:pt x="4" y="14"/>
                    <a:pt x="2" y="11"/>
                  </a:cubicBezTo>
                  <a:cubicBezTo>
                    <a:pt x="0" y="8"/>
                    <a:pt x="3" y="4"/>
                    <a:pt x="4" y="1"/>
                  </a:cubicBezTo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71" name="Group 190"/>
          <p:cNvGrpSpPr>
            <a:grpSpLocks/>
          </p:cNvGrpSpPr>
          <p:nvPr/>
        </p:nvGrpSpPr>
        <p:grpSpPr bwMode="auto">
          <a:xfrm>
            <a:off x="4248151" y="2617788"/>
            <a:ext cx="42496" cy="44450"/>
            <a:chOff x="2611" y="1758"/>
            <a:chExt cx="29" cy="28"/>
          </a:xfrm>
        </p:grpSpPr>
        <p:sp>
          <p:nvSpPr>
            <p:cNvPr id="11712" name="Freeform 191"/>
            <p:cNvSpPr>
              <a:spLocks/>
            </p:cNvSpPr>
            <p:nvPr/>
          </p:nvSpPr>
          <p:spPr bwMode="auto">
            <a:xfrm>
              <a:off x="2611" y="1758"/>
              <a:ext cx="29" cy="28"/>
            </a:xfrm>
            <a:custGeom>
              <a:avLst/>
              <a:gdLst>
                <a:gd name="T0" fmla="*/ 0 w 259"/>
                <a:gd name="T1" fmla="*/ 0 h 250"/>
                <a:gd name="T2" fmla="*/ 0 w 259"/>
                <a:gd name="T3" fmla="*/ 0 h 250"/>
                <a:gd name="T4" fmla="*/ 0 w 259"/>
                <a:gd name="T5" fmla="*/ 0 h 250"/>
                <a:gd name="T6" fmla="*/ 0 w 259"/>
                <a:gd name="T7" fmla="*/ 0 h 250"/>
                <a:gd name="T8" fmla="*/ 0 w 259"/>
                <a:gd name="T9" fmla="*/ 0 h 250"/>
                <a:gd name="T10" fmla="*/ 0 w 259"/>
                <a:gd name="T11" fmla="*/ 0 h 2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9"/>
                <a:gd name="T19" fmla="*/ 0 h 250"/>
                <a:gd name="T20" fmla="*/ 259 w 259"/>
                <a:gd name="T21" fmla="*/ 250 h 2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9" h="250">
                  <a:moveTo>
                    <a:pt x="0" y="174"/>
                  </a:moveTo>
                  <a:cubicBezTo>
                    <a:pt x="54" y="136"/>
                    <a:pt x="69" y="129"/>
                    <a:pt x="137" y="114"/>
                  </a:cubicBezTo>
                  <a:cubicBezTo>
                    <a:pt x="160" y="114"/>
                    <a:pt x="206" y="0"/>
                    <a:pt x="206" y="23"/>
                  </a:cubicBezTo>
                  <a:cubicBezTo>
                    <a:pt x="221" y="15"/>
                    <a:pt x="259" y="46"/>
                    <a:pt x="251" y="83"/>
                  </a:cubicBezTo>
                  <a:cubicBezTo>
                    <a:pt x="244" y="121"/>
                    <a:pt x="175" y="235"/>
                    <a:pt x="137" y="250"/>
                  </a:cubicBezTo>
                  <a:cubicBezTo>
                    <a:pt x="107" y="212"/>
                    <a:pt x="31" y="197"/>
                    <a:pt x="0" y="174"/>
                  </a:cubicBezTo>
                </a:path>
              </a:pathLst>
            </a:custGeom>
            <a:solidFill>
              <a:srgbClr val="99CC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13" name="Freeform 192"/>
            <p:cNvSpPr>
              <a:spLocks/>
            </p:cNvSpPr>
            <p:nvPr/>
          </p:nvSpPr>
          <p:spPr bwMode="auto">
            <a:xfrm>
              <a:off x="2611" y="1758"/>
              <a:ext cx="29" cy="28"/>
            </a:xfrm>
            <a:custGeom>
              <a:avLst/>
              <a:gdLst>
                <a:gd name="T0" fmla="*/ 0 w 29"/>
                <a:gd name="T1" fmla="*/ 20 h 28"/>
                <a:gd name="T2" fmla="*/ 15 w 29"/>
                <a:gd name="T3" fmla="*/ 13 h 28"/>
                <a:gd name="T4" fmla="*/ 23 w 29"/>
                <a:gd name="T5" fmla="*/ 3 h 28"/>
                <a:gd name="T6" fmla="*/ 28 w 29"/>
                <a:gd name="T7" fmla="*/ 10 h 28"/>
                <a:gd name="T8" fmla="*/ 15 w 29"/>
                <a:gd name="T9" fmla="*/ 28 h 28"/>
                <a:gd name="T10" fmla="*/ 0 w 29"/>
                <a:gd name="T11" fmla="*/ 20 h 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28"/>
                <a:gd name="T20" fmla="*/ 29 w 29"/>
                <a:gd name="T21" fmla="*/ 28 h 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28">
                  <a:moveTo>
                    <a:pt x="0" y="20"/>
                  </a:moveTo>
                  <a:cubicBezTo>
                    <a:pt x="6" y="16"/>
                    <a:pt x="8" y="15"/>
                    <a:pt x="15" y="13"/>
                  </a:cubicBezTo>
                  <a:cubicBezTo>
                    <a:pt x="18" y="13"/>
                    <a:pt x="23" y="0"/>
                    <a:pt x="23" y="3"/>
                  </a:cubicBezTo>
                  <a:cubicBezTo>
                    <a:pt x="25" y="2"/>
                    <a:pt x="29" y="6"/>
                    <a:pt x="28" y="10"/>
                  </a:cubicBezTo>
                  <a:cubicBezTo>
                    <a:pt x="27" y="14"/>
                    <a:pt x="20" y="27"/>
                    <a:pt x="15" y="28"/>
                  </a:cubicBezTo>
                  <a:cubicBezTo>
                    <a:pt x="12" y="24"/>
                    <a:pt x="3" y="22"/>
                    <a:pt x="0" y="20"/>
                  </a:cubicBezTo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72" name="Group 193"/>
          <p:cNvGrpSpPr>
            <a:grpSpLocks/>
          </p:cNvGrpSpPr>
          <p:nvPr/>
        </p:nvGrpSpPr>
        <p:grpSpPr bwMode="auto">
          <a:xfrm>
            <a:off x="3689838" y="2387600"/>
            <a:ext cx="30774" cy="38100"/>
            <a:chOff x="2230" y="1613"/>
            <a:chExt cx="21" cy="24"/>
          </a:xfrm>
        </p:grpSpPr>
        <p:sp>
          <p:nvSpPr>
            <p:cNvPr id="11710" name="Freeform 194"/>
            <p:cNvSpPr>
              <a:spLocks/>
            </p:cNvSpPr>
            <p:nvPr/>
          </p:nvSpPr>
          <p:spPr bwMode="auto">
            <a:xfrm>
              <a:off x="2230" y="1613"/>
              <a:ext cx="21" cy="24"/>
            </a:xfrm>
            <a:custGeom>
              <a:avLst/>
              <a:gdLst>
                <a:gd name="T0" fmla="*/ 8 w 21"/>
                <a:gd name="T1" fmla="*/ 0 h 24"/>
                <a:gd name="T2" fmla="*/ 0 w 21"/>
                <a:gd name="T3" fmla="*/ 5 h 24"/>
                <a:gd name="T4" fmla="*/ 2 w 21"/>
                <a:gd name="T5" fmla="*/ 16 h 24"/>
                <a:gd name="T6" fmla="*/ 8 w 21"/>
                <a:gd name="T7" fmla="*/ 24 h 24"/>
                <a:gd name="T8" fmla="*/ 21 w 21"/>
                <a:gd name="T9" fmla="*/ 13 h 24"/>
                <a:gd name="T10" fmla="*/ 8 w 21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4"/>
                <a:gd name="T20" fmla="*/ 21 w 21"/>
                <a:gd name="T21" fmla="*/ 24 h 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4">
                  <a:moveTo>
                    <a:pt x="8" y="0"/>
                  </a:moveTo>
                  <a:lnTo>
                    <a:pt x="0" y="5"/>
                  </a:lnTo>
                  <a:lnTo>
                    <a:pt x="2" y="16"/>
                  </a:lnTo>
                  <a:lnTo>
                    <a:pt x="8" y="24"/>
                  </a:lnTo>
                  <a:lnTo>
                    <a:pt x="21" y="1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11" name="Freeform 195"/>
            <p:cNvSpPr>
              <a:spLocks/>
            </p:cNvSpPr>
            <p:nvPr/>
          </p:nvSpPr>
          <p:spPr bwMode="auto">
            <a:xfrm>
              <a:off x="2230" y="1613"/>
              <a:ext cx="21" cy="24"/>
            </a:xfrm>
            <a:custGeom>
              <a:avLst/>
              <a:gdLst>
                <a:gd name="T0" fmla="*/ 8 w 21"/>
                <a:gd name="T1" fmla="*/ 0 h 24"/>
                <a:gd name="T2" fmla="*/ 0 w 21"/>
                <a:gd name="T3" fmla="*/ 5 h 24"/>
                <a:gd name="T4" fmla="*/ 2 w 21"/>
                <a:gd name="T5" fmla="*/ 16 h 24"/>
                <a:gd name="T6" fmla="*/ 8 w 21"/>
                <a:gd name="T7" fmla="*/ 24 h 24"/>
                <a:gd name="T8" fmla="*/ 21 w 21"/>
                <a:gd name="T9" fmla="*/ 13 h 24"/>
                <a:gd name="T10" fmla="*/ 8 w 21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4"/>
                <a:gd name="T20" fmla="*/ 21 w 21"/>
                <a:gd name="T21" fmla="*/ 24 h 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4">
                  <a:moveTo>
                    <a:pt x="8" y="0"/>
                  </a:moveTo>
                  <a:lnTo>
                    <a:pt x="0" y="5"/>
                  </a:lnTo>
                  <a:lnTo>
                    <a:pt x="2" y="16"/>
                  </a:lnTo>
                  <a:lnTo>
                    <a:pt x="8" y="24"/>
                  </a:lnTo>
                  <a:lnTo>
                    <a:pt x="21" y="13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73" name="Group 196"/>
          <p:cNvGrpSpPr>
            <a:grpSpLocks/>
          </p:cNvGrpSpPr>
          <p:nvPr/>
        </p:nvGrpSpPr>
        <p:grpSpPr bwMode="auto">
          <a:xfrm>
            <a:off x="3648808" y="2338388"/>
            <a:ext cx="38100" cy="30162"/>
            <a:chOff x="2202" y="1582"/>
            <a:chExt cx="26" cy="19"/>
          </a:xfrm>
        </p:grpSpPr>
        <p:sp>
          <p:nvSpPr>
            <p:cNvPr id="11708" name="Freeform 197"/>
            <p:cNvSpPr>
              <a:spLocks/>
            </p:cNvSpPr>
            <p:nvPr/>
          </p:nvSpPr>
          <p:spPr bwMode="auto">
            <a:xfrm>
              <a:off x="2202" y="1582"/>
              <a:ext cx="26" cy="19"/>
            </a:xfrm>
            <a:custGeom>
              <a:avLst/>
              <a:gdLst>
                <a:gd name="T0" fmla="*/ 0 w 233"/>
                <a:gd name="T1" fmla="*/ 0 h 175"/>
                <a:gd name="T2" fmla="*/ 0 w 233"/>
                <a:gd name="T3" fmla="*/ 0 h 175"/>
                <a:gd name="T4" fmla="*/ 0 w 233"/>
                <a:gd name="T5" fmla="*/ 0 h 175"/>
                <a:gd name="T6" fmla="*/ 0 w 233"/>
                <a:gd name="T7" fmla="*/ 0 h 175"/>
                <a:gd name="T8" fmla="*/ 0 w 233"/>
                <a:gd name="T9" fmla="*/ 0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3"/>
                <a:gd name="T16" fmla="*/ 0 h 175"/>
                <a:gd name="T17" fmla="*/ 233 w 233"/>
                <a:gd name="T18" fmla="*/ 175 h 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3" h="175">
                  <a:moveTo>
                    <a:pt x="68" y="29"/>
                  </a:moveTo>
                  <a:cubicBezTo>
                    <a:pt x="120" y="36"/>
                    <a:pt x="105" y="0"/>
                    <a:pt x="158" y="7"/>
                  </a:cubicBezTo>
                  <a:cubicBezTo>
                    <a:pt x="173" y="14"/>
                    <a:pt x="233" y="138"/>
                    <a:pt x="203" y="175"/>
                  </a:cubicBezTo>
                  <a:lnTo>
                    <a:pt x="90" y="175"/>
                  </a:lnTo>
                  <a:lnTo>
                    <a:pt x="0" y="0"/>
                  </a:lnTo>
                </a:path>
              </a:pathLst>
            </a:custGeom>
            <a:solidFill>
              <a:srgbClr val="99CC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09" name="Freeform 198"/>
            <p:cNvSpPr>
              <a:spLocks/>
            </p:cNvSpPr>
            <p:nvPr/>
          </p:nvSpPr>
          <p:spPr bwMode="auto">
            <a:xfrm>
              <a:off x="2202" y="1582"/>
              <a:ext cx="26" cy="19"/>
            </a:xfrm>
            <a:custGeom>
              <a:avLst/>
              <a:gdLst>
                <a:gd name="T0" fmla="*/ 0 w 233"/>
                <a:gd name="T1" fmla="*/ 0 h 175"/>
                <a:gd name="T2" fmla="*/ 0 w 233"/>
                <a:gd name="T3" fmla="*/ 0 h 175"/>
                <a:gd name="T4" fmla="*/ 0 w 233"/>
                <a:gd name="T5" fmla="*/ 0 h 175"/>
                <a:gd name="T6" fmla="*/ 0 w 233"/>
                <a:gd name="T7" fmla="*/ 0 h 175"/>
                <a:gd name="T8" fmla="*/ 0 w 233"/>
                <a:gd name="T9" fmla="*/ 0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3"/>
                <a:gd name="T16" fmla="*/ 0 h 175"/>
                <a:gd name="T17" fmla="*/ 233 w 233"/>
                <a:gd name="T18" fmla="*/ 175 h 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3" h="175">
                  <a:moveTo>
                    <a:pt x="68" y="29"/>
                  </a:moveTo>
                  <a:cubicBezTo>
                    <a:pt x="120" y="36"/>
                    <a:pt x="105" y="0"/>
                    <a:pt x="158" y="7"/>
                  </a:cubicBezTo>
                  <a:cubicBezTo>
                    <a:pt x="173" y="14"/>
                    <a:pt x="233" y="138"/>
                    <a:pt x="203" y="175"/>
                  </a:cubicBezTo>
                  <a:lnTo>
                    <a:pt x="90" y="175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74" name="Group 199"/>
          <p:cNvGrpSpPr>
            <a:grpSpLocks/>
          </p:cNvGrpSpPr>
          <p:nvPr/>
        </p:nvGrpSpPr>
        <p:grpSpPr bwMode="auto">
          <a:xfrm>
            <a:off x="3508131" y="2900364"/>
            <a:ext cx="26377" cy="39687"/>
            <a:chOff x="2106" y="1936"/>
            <a:chExt cx="18" cy="25"/>
          </a:xfrm>
        </p:grpSpPr>
        <p:sp>
          <p:nvSpPr>
            <p:cNvPr id="11706" name="Freeform 200"/>
            <p:cNvSpPr>
              <a:spLocks/>
            </p:cNvSpPr>
            <p:nvPr/>
          </p:nvSpPr>
          <p:spPr bwMode="auto">
            <a:xfrm>
              <a:off x="2106" y="1936"/>
              <a:ext cx="18" cy="25"/>
            </a:xfrm>
            <a:custGeom>
              <a:avLst/>
              <a:gdLst>
                <a:gd name="T0" fmla="*/ 0 w 18"/>
                <a:gd name="T1" fmla="*/ 0 h 25"/>
                <a:gd name="T2" fmla="*/ 17 w 18"/>
                <a:gd name="T3" fmla="*/ 5 h 25"/>
                <a:gd name="T4" fmla="*/ 18 w 18"/>
                <a:gd name="T5" fmla="*/ 17 h 25"/>
                <a:gd name="T6" fmla="*/ 8 w 18"/>
                <a:gd name="T7" fmla="*/ 25 h 25"/>
                <a:gd name="T8" fmla="*/ 0 w 18"/>
                <a:gd name="T9" fmla="*/ 20 h 25"/>
                <a:gd name="T10" fmla="*/ 0 w 18"/>
                <a:gd name="T11" fmla="*/ 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25"/>
                <a:gd name="T20" fmla="*/ 18 w 18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25">
                  <a:moveTo>
                    <a:pt x="0" y="0"/>
                  </a:moveTo>
                  <a:lnTo>
                    <a:pt x="17" y="5"/>
                  </a:lnTo>
                  <a:lnTo>
                    <a:pt x="18" y="17"/>
                  </a:lnTo>
                  <a:lnTo>
                    <a:pt x="8" y="25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07" name="Freeform 201"/>
            <p:cNvSpPr>
              <a:spLocks/>
            </p:cNvSpPr>
            <p:nvPr/>
          </p:nvSpPr>
          <p:spPr bwMode="auto">
            <a:xfrm>
              <a:off x="2106" y="1936"/>
              <a:ext cx="18" cy="25"/>
            </a:xfrm>
            <a:custGeom>
              <a:avLst/>
              <a:gdLst>
                <a:gd name="T0" fmla="*/ 0 w 18"/>
                <a:gd name="T1" fmla="*/ 0 h 25"/>
                <a:gd name="T2" fmla="*/ 17 w 18"/>
                <a:gd name="T3" fmla="*/ 5 h 25"/>
                <a:gd name="T4" fmla="*/ 18 w 18"/>
                <a:gd name="T5" fmla="*/ 17 h 25"/>
                <a:gd name="T6" fmla="*/ 8 w 18"/>
                <a:gd name="T7" fmla="*/ 25 h 25"/>
                <a:gd name="T8" fmla="*/ 0 w 18"/>
                <a:gd name="T9" fmla="*/ 20 h 25"/>
                <a:gd name="T10" fmla="*/ 0 w 18"/>
                <a:gd name="T11" fmla="*/ 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25"/>
                <a:gd name="T20" fmla="*/ 18 w 18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25">
                  <a:moveTo>
                    <a:pt x="0" y="0"/>
                  </a:moveTo>
                  <a:lnTo>
                    <a:pt x="17" y="5"/>
                  </a:lnTo>
                  <a:lnTo>
                    <a:pt x="18" y="17"/>
                  </a:lnTo>
                  <a:lnTo>
                    <a:pt x="8" y="25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75" name="Group 202"/>
          <p:cNvGrpSpPr>
            <a:grpSpLocks/>
          </p:cNvGrpSpPr>
          <p:nvPr/>
        </p:nvGrpSpPr>
        <p:grpSpPr bwMode="auto">
          <a:xfrm>
            <a:off x="2419351" y="3005139"/>
            <a:ext cx="1427285" cy="1360487"/>
            <a:chOff x="1363" y="2002"/>
            <a:chExt cx="974" cy="857"/>
          </a:xfrm>
        </p:grpSpPr>
        <p:sp>
          <p:nvSpPr>
            <p:cNvPr id="11704" name="Freeform 203"/>
            <p:cNvSpPr>
              <a:spLocks/>
            </p:cNvSpPr>
            <p:nvPr/>
          </p:nvSpPr>
          <p:spPr bwMode="auto">
            <a:xfrm>
              <a:off x="1363" y="2002"/>
              <a:ext cx="974" cy="857"/>
            </a:xfrm>
            <a:custGeom>
              <a:avLst/>
              <a:gdLst>
                <a:gd name="T0" fmla="*/ 893 w 974"/>
                <a:gd name="T1" fmla="*/ 36 h 857"/>
                <a:gd name="T2" fmla="*/ 864 w 974"/>
                <a:gd name="T3" fmla="*/ 0 h 857"/>
                <a:gd name="T4" fmla="*/ 917 w 974"/>
                <a:gd name="T5" fmla="*/ 1 h 857"/>
                <a:gd name="T6" fmla="*/ 917 w 974"/>
                <a:gd name="T7" fmla="*/ 103 h 857"/>
                <a:gd name="T8" fmla="*/ 959 w 974"/>
                <a:gd name="T9" fmla="*/ 168 h 857"/>
                <a:gd name="T10" fmla="*/ 964 w 974"/>
                <a:gd name="T11" fmla="*/ 228 h 857"/>
                <a:gd name="T12" fmla="*/ 940 w 974"/>
                <a:gd name="T13" fmla="*/ 283 h 857"/>
                <a:gd name="T14" fmla="*/ 932 w 974"/>
                <a:gd name="T15" fmla="*/ 349 h 857"/>
                <a:gd name="T16" fmla="*/ 885 w 974"/>
                <a:gd name="T17" fmla="*/ 377 h 857"/>
                <a:gd name="T18" fmla="*/ 901 w 974"/>
                <a:gd name="T19" fmla="*/ 451 h 857"/>
                <a:gd name="T20" fmla="*/ 870 w 974"/>
                <a:gd name="T21" fmla="*/ 532 h 857"/>
                <a:gd name="T22" fmla="*/ 873 w 974"/>
                <a:gd name="T23" fmla="*/ 593 h 857"/>
                <a:gd name="T24" fmla="*/ 852 w 974"/>
                <a:gd name="T25" fmla="*/ 674 h 857"/>
                <a:gd name="T26" fmla="*/ 804 w 974"/>
                <a:gd name="T27" fmla="*/ 705 h 857"/>
                <a:gd name="T28" fmla="*/ 815 w 974"/>
                <a:gd name="T29" fmla="*/ 623 h 857"/>
                <a:gd name="T30" fmla="*/ 794 w 974"/>
                <a:gd name="T31" fmla="*/ 666 h 857"/>
                <a:gd name="T32" fmla="*/ 769 w 974"/>
                <a:gd name="T33" fmla="*/ 665 h 857"/>
                <a:gd name="T34" fmla="*/ 735 w 974"/>
                <a:gd name="T35" fmla="*/ 723 h 857"/>
                <a:gd name="T36" fmla="*/ 708 w 974"/>
                <a:gd name="T37" fmla="*/ 703 h 857"/>
                <a:gd name="T38" fmla="*/ 685 w 974"/>
                <a:gd name="T39" fmla="*/ 703 h 857"/>
                <a:gd name="T40" fmla="*/ 644 w 974"/>
                <a:gd name="T41" fmla="*/ 738 h 857"/>
                <a:gd name="T42" fmla="*/ 591 w 974"/>
                <a:gd name="T43" fmla="*/ 728 h 857"/>
                <a:gd name="T44" fmla="*/ 568 w 974"/>
                <a:gd name="T45" fmla="*/ 732 h 857"/>
                <a:gd name="T46" fmla="*/ 547 w 974"/>
                <a:gd name="T47" fmla="*/ 732 h 857"/>
                <a:gd name="T48" fmla="*/ 527 w 974"/>
                <a:gd name="T49" fmla="*/ 709 h 857"/>
                <a:gd name="T50" fmla="*/ 541 w 974"/>
                <a:gd name="T51" fmla="*/ 778 h 857"/>
                <a:gd name="T52" fmla="*/ 469 w 974"/>
                <a:gd name="T53" fmla="*/ 816 h 857"/>
                <a:gd name="T54" fmla="*/ 394 w 974"/>
                <a:gd name="T55" fmla="*/ 824 h 857"/>
                <a:gd name="T56" fmla="*/ 394 w 974"/>
                <a:gd name="T57" fmla="*/ 763 h 857"/>
                <a:gd name="T58" fmla="*/ 358 w 974"/>
                <a:gd name="T59" fmla="*/ 725 h 857"/>
                <a:gd name="T60" fmla="*/ 280 w 974"/>
                <a:gd name="T61" fmla="*/ 740 h 857"/>
                <a:gd name="T62" fmla="*/ 235 w 974"/>
                <a:gd name="T63" fmla="*/ 747 h 857"/>
                <a:gd name="T64" fmla="*/ 185 w 974"/>
                <a:gd name="T65" fmla="*/ 776 h 857"/>
                <a:gd name="T66" fmla="*/ 160 w 974"/>
                <a:gd name="T67" fmla="*/ 799 h 857"/>
                <a:gd name="T68" fmla="*/ 78 w 974"/>
                <a:gd name="T69" fmla="*/ 794 h 857"/>
                <a:gd name="T70" fmla="*/ 19 w 974"/>
                <a:gd name="T71" fmla="*/ 788 h 857"/>
                <a:gd name="T72" fmla="*/ 1 w 974"/>
                <a:gd name="T73" fmla="*/ 745 h 857"/>
                <a:gd name="T74" fmla="*/ 71 w 974"/>
                <a:gd name="T75" fmla="*/ 722 h 857"/>
                <a:gd name="T76" fmla="*/ 136 w 974"/>
                <a:gd name="T77" fmla="*/ 687 h 857"/>
                <a:gd name="T78" fmla="*/ 201 w 974"/>
                <a:gd name="T79" fmla="*/ 632 h 857"/>
                <a:gd name="T80" fmla="*/ 250 w 974"/>
                <a:gd name="T81" fmla="*/ 633 h 857"/>
                <a:gd name="T82" fmla="*/ 333 w 974"/>
                <a:gd name="T83" fmla="*/ 624 h 857"/>
                <a:gd name="T84" fmla="*/ 394 w 974"/>
                <a:gd name="T85" fmla="*/ 614 h 857"/>
                <a:gd name="T86" fmla="*/ 428 w 974"/>
                <a:gd name="T87" fmla="*/ 644 h 857"/>
                <a:gd name="T88" fmla="*/ 477 w 974"/>
                <a:gd name="T89" fmla="*/ 618 h 857"/>
                <a:gd name="T90" fmla="*/ 498 w 974"/>
                <a:gd name="T91" fmla="*/ 555 h 857"/>
                <a:gd name="T92" fmla="*/ 550 w 974"/>
                <a:gd name="T93" fmla="*/ 444 h 857"/>
                <a:gd name="T94" fmla="*/ 555 w 974"/>
                <a:gd name="T95" fmla="*/ 489 h 857"/>
                <a:gd name="T96" fmla="*/ 604 w 974"/>
                <a:gd name="T97" fmla="*/ 492 h 857"/>
                <a:gd name="T98" fmla="*/ 700 w 974"/>
                <a:gd name="T99" fmla="*/ 430 h 857"/>
                <a:gd name="T100" fmla="*/ 742 w 974"/>
                <a:gd name="T101" fmla="*/ 387 h 857"/>
                <a:gd name="T102" fmla="*/ 786 w 974"/>
                <a:gd name="T103" fmla="*/ 284 h 857"/>
                <a:gd name="T104" fmla="*/ 810 w 974"/>
                <a:gd name="T105" fmla="*/ 228 h 857"/>
                <a:gd name="T106" fmla="*/ 779 w 974"/>
                <a:gd name="T107" fmla="*/ 188 h 857"/>
                <a:gd name="T108" fmla="*/ 795 w 974"/>
                <a:gd name="T109" fmla="*/ 127 h 857"/>
                <a:gd name="T110" fmla="*/ 812 w 974"/>
                <a:gd name="T111" fmla="*/ 92 h 857"/>
                <a:gd name="T112" fmla="*/ 823 w 974"/>
                <a:gd name="T113" fmla="*/ 36 h 857"/>
                <a:gd name="T114" fmla="*/ 855 w 974"/>
                <a:gd name="T115" fmla="*/ 84 h 8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74"/>
                <a:gd name="T175" fmla="*/ 0 h 857"/>
                <a:gd name="T176" fmla="*/ 974 w 974"/>
                <a:gd name="T177" fmla="*/ 857 h 8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74" h="857">
                  <a:moveTo>
                    <a:pt x="875" y="63"/>
                  </a:moveTo>
                  <a:lnTo>
                    <a:pt x="891" y="73"/>
                  </a:lnTo>
                  <a:lnTo>
                    <a:pt x="899" y="64"/>
                  </a:lnTo>
                  <a:lnTo>
                    <a:pt x="901" y="45"/>
                  </a:lnTo>
                  <a:lnTo>
                    <a:pt x="893" y="36"/>
                  </a:lnTo>
                  <a:lnTo>
                    <a:pt x="878" y="39"/>
                  </a:lnTo>
                  <a:lnTo>
                    <a:pt x="857" y="53"/>
                  </a:lnTo>
                  <a:lnTo>
                    <a:pt x="855" y="28"/>
                  </a:lnTo>
                  <a:lnTo>
                    <a:pt x="864" y="20"/>
                  </a:lnTo>
                  <a:lnTo>
                    <a:pt x="864" y="0"/>
                  </a:lnTo>
                  <a:lnTo>
                    <a:pt x="875" y="15"/>
                  </a:lnTo>
                  <a:lnTo>
                    <a:pt x="882" y="8"/>
                  </a:lnTo>
                  <a:lnTo>
                    <a:pt x="896" y="25"/>
                  </a:lnTo>
                  <a:lnTo>
                    <a:pt x="906" y="20"/>
                  </a:lnTo>
                  <a:lnTo>
                    <a:pt x="917" y="1"/>
                  </a:lnTo>
                  <a:lnTo>
                    <a:pt x="916" y="35"/>
                  </a:lnTo>
                  <a:lnTo>
                    <a:pt x="907" y="38"/>
                  </a:lnTo>
                  <a:lnTo>
                    <a:pt x="908" y="69"/>
                  </a:lnTo>
                  <a:lnTo>
                    <a:pt x="915" y="74"/>
                  </a:lnTo>
                  <a:lnTo>
                    <a:pt x="917" y="103"/>
                  </a:lnTo>
                  <a:lnTo>
                    <a:pt x="946" y="122"/>
                  </a:lnTo>
                  <a:lnTo>
                    <a:pt x="954" y="141"/>
                  </a:lnTo>
                  <a:lnTo>
                    <a:pt x="956" y="154"/>
                  </a:lnTo>
                  <a:lnTo>
                    <a:pt x="963" y="159"/>
                  </a:lnTo>
                  <a:lnTo>
                    <a:pt x="959" y="168"/>
                  </a:lnTo>
                  <a:lnTo>
                    <a:pt x="963" y="177"/>
                  </a:lnTo>
                  <a:lnTo>
                    <a:pt x="968" y="198"/>
                  </a:lnTo>
                  <a:lnTo>
                    <a:pt x="969" y="216"/>
                  </a:lnTo>
                  <a:lnTo>
                    <a:pt x="974" y="223"/>
                  </a:lnTo>
                  <a:lnTo>
                    <a:pt x="964" y="228"/>
                  </a:lnTo>
                  <a:lnTo>
                    <a:pt x="971" y="235"/>
                  </a:lnTo>
                  <a:lnTo>
                    <a:pt x="964" y="244"/>
                  </a:lnTo>
                  <a:lnTo>
                    <a:pt x="961" y="259"/>
                  </a:lnTo>
                  <a:lnTo>
                    <a:pt x="947" y="269"/>
                  </a:lnTo>
                  <a:lnTo>
                    <a:pt x="940" y="283"/>
                  </a:lnTo>
                  <a:lnTo>
                    <a:pt x="935" y="294"/>
                  </a:lnTo>
                  <a:lnTo>
                    <a:pt x="930" y="307"/>
                  </a:lnTo>
                  <a:lnTo>
                    <a:pt x="933" y="319"/>
                  </a:lnTo>
                  <a:lnTo>
                    <a:pt x="938" y="349"/>
                  </a:lnTo>
                  <a:lnTo>
                    <a:pt x="932" y="349"/>
                  </a:lnTo>
                  <a:lnTo>
                    <a:pt x="925" y="332"/>
                  </a:lnTo>
                  <a:lnTo>
                    <a:pt x="916" y="332"/>
                  </a:lnTo>
                  <a:lnTo>
                    <a:pt x="906" y="337"/>
                  </a:lnTo>
                  <a:lnTo>
                    <a:pt x="896" y="343"/>
                  </a:lnTo>
                  <a:lnTo>
                    <a:pt x="885" y="377"/>
                  </a:lnTo>
                  <a:lnTo>
                    <a:pt x="889" y="391"/>
                  </a:lnTo>
                  <a:lnTo>
                    <a:pt x="896" y="406"/>
                  </a:lnTo>
                  <a:lnTo>
                    <a:pt x="896" y="423"/>
                  </a:lnTo>
                  <a:lnTo>
                    <a:pt x="904" y="434"/>
                  </a:lnTo>
                  <a:lnTo>
                    <a:pt x="901" y="451"/>
                  </a:lnTo>
                  <a:lnTo>
                    <a:pt x="893" y="456"/>
                  </a:lnTo>
                  <a:lnTo>
                    <a:pt x="896" y="486"/>
                  </a:lnTo>
                  <a:lnTo>
                    <a:pt x="886" y="491"/>
                  </a:lnTo>
                  <a:lnTo>
                    <a:pt x="875" y="504"/>
                  </a:lnTo>
                  <a:lnTo>
                    <a:pt x="870" y="532"/>
                  </a:lnTo>
                  <a:lnTo>
                    <a:pt x="864" y="542"/>
                  </a:lnTo>
                  <a:lnTo>
                    <a:pt x="872" y="551"/>
                  </a:lnTo>
                  <a:lnTo>
                    <a:pt x="863" y="561"/>
                  </a:lnTo>
                  <a:lnTo>
                    <a:pt x="867" y="580"/>
                  </a:lnTo>
                  <a:lnTo>
                    <a:pt x="873" y="593"/>
                  </a:lnTo>
                  <a:lnTo>
                    <a:pt x="895" y="619"/>
                  </a:lnTo>
                  <a:lnTo>
                    <a:pt x="875" y="622"/>
                  </a:lnTo>
                  <a:lnTo>
                    <a:pt x="857" y="631"/>
                  </a:lnTo>
                  <a:lnTo>
                    <a:pt x="849" y="644"/>
                  </a:lnTo>
                  <a:lnTo>
                    <a:pt x="852" y="674"/>
                  </a:lnTo>
                  <a:lnTo>
                    <a:pt x="841" y="681"/>
                  </a:lnTo>
                  <a:lnTo>
                    <a:pt x="826" y="682"/>
                  </a:lnTo>
                  <a:lnTo>
                    <a:pt x="817" y="693"/>
                  </a:lnTo>
                  <a:lnTo>
                    <a:pt x="812" y="708"/>
                  </a:lnTo>
                  <a:lnTo>
                    <a:pt x="804" y="705"/>
                  </a:lnTo>
                  <a:lnTo>
                    <a:pt x="805" y="692"/>
                  </a:lnTo>
                  <a:lnTo>
                    <a:pt x="803" y="672"/>
                  </a:lnTo>
                  <a:lnTo>
                    <a:pt x="807" y="654"/>
                  </a:lnTo>
                  <a:lnTo>
                    <a:pt x="826" y="636"/>
                  </a:lnTo>
                  <a:lnTo>
                    <a:pt x="815" y="623"/>
                  </a:lnTo>
                  <a:lnTo>
                    <a:pt x="795" y="633"/>
                  </a:lnTo>
                  <a:lnTo>
                    <a:pt x="795" y="644"/>
                  </a:lnTo>
                  <a:lnTo>
                    <a:pt x="784" y="644"/>
                  </a:lnTo>
                  <a:lnTo>
                    <a:pt x="784" y="661"/>
                  </a:lnTo>
                  <a:lnTo>
                    <a:pt x="794" y="666"/>
                  </a:lnTo>
                  <a:lnTo>
                    <a:pt x="794" y="674"/>
                  </a:lnTo>
                  <a:lnTo>
                    <a:pt x="791" y="681"/>
                  </a:lnTo>
                  <a:lnTo>
                    <a:pt x="781" y="680"/>
                  </a:lnTo>
                  <a:lnTo>
                    <a:pt x="778" y="666"/>
                  </a:lnTo>
                  <a:lnTo>
                    <a:pt x="769" y="665"/>
                  </a:lnTo>
                  <a:lnTo>
                    <a:pt x="740" y="677"/>
                  </a:lnTo>
                  <a:lnTo>
                    <a:pt x="735" y="689"/>
                  </a:lnTo>
                  <a:lnTo>
                    <a:pt x="735" y="702"/>
                  </a:lnTo>
                  <a:lnTo>
                    <a:pt x="742" y="710"/>
                  </a:lnTo>
                  <a:lnTo>
                    <a:pt x="735" y="723"/>
                  </a:lnTo>
                  <a:lnTo>
                    <a:pt x="724" y="730"/>
                  </a:lnTo>
                  <a:lnTo>
                    <a:pt x="717" y="741"/>
                  </a:lnTo>
                  <a:lnTo>
                    <a:pt x="708" y="732"/>
                  </a:lnTo>
                  <a:lnTo>
                    <a:pt x="711" y="720"/>
                  </a:lnTo>
                  <a:lnTo>
                    <a:pt x="708" y="703"/>
                  </a:lnTo>
                  <a:lnTo>
                    <a:pt x="718" y="693"/>
                  </a:lnTo>
                  <a:lnTo>
                    <a:pt x="711" y="684"/>
                  </a:lnTo>
                  <a:lnTo>
                    <a:pt x="698" y="681"/>
                  </a:lnTo>
                  <a:lnTo>
                    <a:pt x="688" y="687"/>
                  </a:lnTo>
                  <a:lnTo>
                    <a:pt x="685" y="703"/>
                  </a:lnTo>
                  <a:lnTo>
                    <a:pt x="674" y="705"/>
                  </a:lnTo>
                  <a:lnTo>
                    <a:pt x="665" y="725"/>
                  </a:lnTo>
                  <a:lnTo>
                    <a:pt x="657" y="733"/>
                  </a:lnTo>
                  <a:lnTo>
                    <a:pt x="662" y="742"/>
                  </a:lnTo>
                  <a:lnTo>
                    <a:pt x="644" y="738"/>
                  </a:lnTo>
                  <a:lnTo>
                    <a:pt x="635" y="731"/>
                  </a:lnTo>
                  <a:lnTo>
                    <a:pt x="623" y="740"/>
                  </a:lnTo>
                  <a:lnTo>
                    <a:pt x="601" y="717"/>
                  </a:lnTo>
                  <a:lnTo>
                    <a:pt x="602" y="733"/>
                  </a:lnTo>
                  <a:lnTo>
                    <a:pt x="591" y="728"/>
                  </a:lnTo>
                  <a:lnTo>
                    <a:pt x="588" y="735"/>
                  </a:lnTo>
                  <a:lnTo>
                    <a:pt x="571" y="745"/>
                  </a:lnTo>
                  <a:lnTo>
                    <a:pt x="555" y="748"/>
                  </a:lnTo>
                  <a:lnTo>
                    <a:pt x="558" y="742"/>
                  </a:lnTo>
                  <a:lnTo>
                    <a:pt x="568" y="732"/>
                  </a:lnTo>
                  <a:lnTo>
                    <a:pt x="574" y="737"/>
                  </a:lnTo>
                  <a:lnTo>
                    <a:pt x="581" y="728"/>
                  </a:lnTo>
                  <a:lnTo>
                    <a:pt x="573" y="718"/>
                  </a:lnTo>
                  <a:lnTo>
                    <a:pt x="560" y="720"/>
                  </a:lnTo>
                  <a:lnTo>
                    <a:pt x="547" y="732"/>
                  </a:lnTo>
                  <a:lnTo>
                    <a:pt x="539" y="723"/>
                  </a:lnTo>
                  <a:lnTo>
                    <a:pt x="534" y="705"/>
                  </a:lnTo>
                  <a:lnTo>
                    <a:pt x="541" y="697"/>
                  </a:lnTo>
                  <a:lnTo>
                    <a:pt x="537" y="685"/>
                  </a:lnTo>
                  <a:lnTo>
                    <a:pt x="527" y="709"/>
                  </a:lnTo>
                  <a:lnTo>
                    <a:pt x="515" y="722"/>
                  </a:lnTo>
                  <a:lnTo>
                    <a:pt x="503" y="730"/>
                  </a:lnTo>
                  <a:lnTo>
                    <a:pt x="526" y="740"/>
                  </a:lnTo>
                  <a:lnTo>
                    <a:pt x="541" y="753"/>
                  </a:lnTo>
                  <a:lnTo>
                    <a:pt x="541" y="778"/>
                  </a:lnTo>
                  <a:lnTo>
                    <a:pt x="524" y="766"/>
                  </a:lnTo>
                  <a:lnTo>
                    <a:pt x="503" y="784"/>
                  </a:lnTo>
                  <a:lnTo>
                    <a:pt x="485" y="791"/>
                  </a:lnTo>
                  <a:lnTo>
                    <a:pt x="483" y="808"/>
                  </a:lnTo>
                  <a:lnTo>
                    <a:pt x="469" y="816"/>
                  </a:lnTo>
                  <a:lnTo>
                    <a:pt x="451" y="856"/>
                  </a:lnTo>
                  <a:lnTo>
                    <a:pt x="423" y="857"/>
                  </a:lnTo>
                  <a:lnTo>
                    <a:pt x="404" y="841"/>
                  </a:lnTo>
                  <a:lnTo>
                    <a:pt x="404" y="826"/>
                  </a:lnTo>
                  <a:lnTo>
                    <a:pt x="394" y="824"/>
                  </a:lnTo>
                  <a:lnTo>
                    <a:pt x="380" y="813"/>
                  </a:lnTo>
                  <a:lnTo>
                    <a:pt x="378" y="796"/>
                  </a:lnTo>
                  <a:lnTo>
                    <a:pt x="389" y="788"/>
                  </a:lnTo>
                  <a:lnTo>
                    <a:pt x="383" y="774"/>
                  </a:lnTo>
                  <a:lnTo>
                    <a:pt x="394" y="763"/>
                  </a:lnTo>
                  <a:lnTo>
                    <a:pt x="417" y="737"/>
                  </a:lnTo>
                  <a:lnTo>
                    <a:pt x="404" y="727"/>
                  </a:lnTo>
                  <a:lnTo>
                    <a:pt x="384" y="741"/>
                  </a:lnTo>
                  <a:lnTo>
                    <a:pt x="370" y="737"/>
                  </a:lnTo>
                  <a:lnTo>
                    <a:pt x="358" y="725"/>
                  </a:lnTo>
                  <a:lnTo>
                    <a:pt x="347" y="715"/>
                  </a:lnTo>
                  <a:lnTo>
                    <a:pt x="326" y="717"/>
                  </a:lnTo>
                  <a:lnTo>
                    <a:pt x="300" y="727"/>
                  </a:lnTo>
                  <a:lnTo>
                    <a:pt x="292" y="743"/>
                  </a:lnTo>
                  <a:lnTo>
                    <a:pt x="280" y="740"/>
                  </a:lnTo>
                  <a:lnTo>
                    <a:pt x="279" y="751"/>
                  </a:lnTo>
                  <a:lnTo>
                    <a:pt x="261" y="753"/>
                  </a:lnTo>
                  <a:lnTo>
                    <a:pt x="254" y="753"/>
                  </a:lnTo>
                  <a:lnTo>
                    <a:pt x="248" y="758"/>
                  </a:lnTo>
                  <a:lnTo>
                    <a:pt x="235" y="747"/>
                  </a:lnTo>
                  <a:lnTo>
                    <a:pt x="225" y="761"/>
                  </a:lnTo>
                  <a:lnTo>
                    <a:pt x="206" y="758"/>
                  </a:lnTo>
                  <a:lnTo>
                    <a:pt x="212" y="769"/>
                  </a:lnTo>
                  <a:lnTo>
                    <a:pt x="204" y="786"/>
                  </a:lnTo>
                  <a:lnTo>
                    <a:pt x="185" y="776"/>
                  </a:lnTo>
                  <a:lnTo>
                    <a:pt x="169" y="783"/>
                  </a:lnTo>
                  <a:lnTo>
                    <a:pt x="149" y="763"/>
                  </a:lnTo>
                  <a:lnTo>
                    <a:pt x="149" y="775"/>
                  </a:lnTo>
                  <a:lnTo>
                    <a:pt x="159" y="784"/>
                  </a:lnTo>
                  <a:lnTo>
                    <a:pt x="160" y="799"/>
                  </a:lnTo>
                  <a:lnTo>
                    <a:pt x="138" y="807"/>
                  </a:lnTo>
                  <a:lnTo>
                    <a:pt x="123" y="813"/>
                  </a:lnTo>
                  <a:lnTo>
                    <a:pt x="112" y="814"/>
                  </a:lnTo>
                  <a:lnTo>
                    <a:pt x="86" y="788"/>
                  </a:lnTo>
                  <a:lnTo>
                    <a:pt x="78" y="794"/>
                  </a:lnTo>
                  <a:lnTo>
                    <a:pt x="64" y="791"/>
                  </a:lnTo>
                  <a:lnTo>
                    <a:pt x="48" y="786"/>
                  </a:lnTo>
                  <a:lnTo>
                    <a:pt x="40" y="796"/>
                  </a:lnTo>
                  <a:lnTo>
                    <a:pt x="27" y="791"/>
                  </a:lnTo>
                  <a:lnTo>
                    <a:pt x="19" y="788"/>
                  </a:lnTo>
                  <a:lnTo>
                    <a:pt x="5" y="791"/>
                  </a:lnTo>
                  <a:lnTo>
                    <a:pt x="11" y="783"/>
                  </a:lnTo>
                  <a:lnTo>
                    <a:pt x="0" y="775"/>
                  </a:lnTo>
                  <a:lnTo>
                    <a:pt x="6" y="763"/>
                  </a:lnTo>
                  <a:lnTo>
                    <a:pt x="1" y="745"/>
                  </a:lnTo>
                  <a:lnTo>
                    <a:pt x="22" y="746"/>
                  </a:lnTo>
                  <a:lnTo>
                    <a:pt x="34" y="750"/>
                  </a:lnTo>
                  <a:lnTo>
                    <a:pt x="43" y="746"/>
                  </a:lnTo>
                  <a:lnTo>
                    <a:pt x="57" y="742"/>
                  </a:lnTo>
                  <a:lnTo>
                    <a:pt x="71" y="722"/>
                  </a:lnTo>
                  <a:lnTo>
                    <a:pt x="83" y="717"/>
                  </a:lnTo>
                  <a:lnTo>
                    <a:pt x="95" y="720"/>
                  </a:lnTo>
                  <a:lnTo>
                    <a:pt x="105" y="707"/>
                  </a:lnTo>
                  <a:lnTo>
                    <a:pt x="110" y="695"/>
                  </a:lnTo>
                  <a:lnTo>
                    <a:pt x="136" y="687"/>
                  </a:lnTo>
                  <a:lnTo>
                    <a:pt x="160" y="664"/>
                  </a:lnTo>
                  <a:lnTo>
                    <a:pt x="173" y="644"/>
                  </a:lnTo>
                  <a:lnTo>
                    <a:pt x="183" y="644"/>
                  </a:lnTo>
                  <a:lnTo>
                    <a:pt x="201" y="644"/>
                  </a:lnTo>
                  <a:lnTo>
                    <a:pt x="201" y="632"/>
                  </a:lnTo>
                  <a:lnTo>
                    <a:pt x="209" y="626"/>
                  </a:lnTo>
                  <a:lnTo>
                    <a:pt x="228" y="629"/>
                  </a:lnTo>
                  <a:lnTo>
                    <a:pt x="222" y="651"/>
                  </a:lnTo>
                  <a:lnTo>
                    <a:pt x="235" y="642"/>
                  </a:lnTo>
                  <a:lnTo>
                    <a:pt x="250" y="633"/>
                  </a:lnTo>
                  <a:lnTo>
                    <a:pt x="258" y="637"/>
                  </a:lnTo>
                  <a:lnTo>
                    <a:pt x="269" y="644"/>
                  </a:lnTo>
                  <a:lnTo>
                    <a:pt x="307" y="639"/>
                  </a:lnTo>
                  <a:lnTo>
                    <a:pt x="324" y="633"/>
                  </a:lnTo>
                  <a:lnTo>
                    <a:pt x="333" y="624"/>
                  </a:lnTo>
                  <a:lnTo>
                    <a:pt x="344" y="628"/>
                  </a:lnTo>
                  <a:lnTo>
                    <a:pt x="359" y="624"/>
                  </a:lnTo>
                  <a:lnTo>
                    <a:pt x="367" y="631"/>
                  </a:lnTo>
                  <a:lnTo>
                    <a:pt x="378" y="622"/>
                  </a:lnTo>
                  <a:lnTo>
                    <a:pt x="394" y="614"/>
                  </a:lnTo>
                  <a:lnTo>
                    <a:pt x="406" y="624"/>
                  </a:lnTo>
                  <a:lnTo>
                    <a:pt x="394" y="639"/>
                  </a:lnTo>
                  <a:lnTo>
                    <a:pt x="399" y="649"/>
                  </a:lnTo>
                  <a:lnTo>
                    <a:pt x="417" y="639"/>
                  </a:lnTo>
                  <a:lnTo>
                    <a:pt x="428" y="644"/>
                  </a:lnTo>
                  <a:lnTo>
                    <a:pt x="438" y="639"/>
                  </a:lnTo>
                  <a:lnTo>
                    <a:pt x="449" y="637"/>
                  </a:lnTo>
                  <a:lnTo>
                    <a:pt x="456" y="629"/>
                  </a:lnTo>
                  <a:lnTo>
                    <a:pt x="464" y="618"/>
                  </a:lnTo>
                  <a:lnTo>
                    <a:pt x="477" y="618"/>
                  </a:lnTo>
                  <a:lnTo>
                    <a:pt x="469" y="608"/>
                  </a:lnTo>
                  <a:lnTo>
                    <a:pt x="458" y="593"/>
                  </a:lnTo>
                  <a:lnTo>
                    <a:pt x="480" y="573"/>
                  </a:lnTo>
                  <a:lnTo>
                    <a:pt x="487" y="556"/>
                  </a:lnTo>
                  <a:lnTo>
                    <a:pt x="498" y="555"/>
                  </a:lnTo>
                  <a:lnTo>
                    <a:pt x="532" y="507"/>
                  </a:lnTo>
                  <a:lnTo>
                    <a:pt x="529" y="476"/>
                  </a:lnTo>
                  <a:lnTo>
                    <a:pt x="526" y="463"/>
                  </a:lnTo>
                  <a:lnTo>
                    <a:pt x="535" y="446"/>
                  </a:lnTo>
                  <a:lnTo>
                    <a:pt x="550" y="444"/>
                  </a:lnTo>
                  <a:lnTo>
                    <a:pt x="574" y="429"/>
                  </a:lnTo>
                  <a:lnTo>
                    <a:pt x="587" y="444"/>
                  </a:lnTo>
                  <a:lnTo>
                    <a:pt x="547" y="472"/>
                  </a:lnTo>
                  <a:lnTo>
                    <a:pt x="558" y="474"/>
                  </a:lnTo>
                  <a:lnTo>
                    <a:pt x="555" y="489"/>
                  </a:lnTo>
                  <a:lnTo>
                    <a:pt x="555" y="512"/>
                  </a:lnTo>
                  <a:lnTo>
                    <a:pt x="576" y="514"/>
                  </a:lnTo>
                  <a:lnTo>
                    <a:pt x="586" y="509"/>
                  </a:lnTo>
                  <a:lnTo>
                    <a:pt x="594" y="489"/>
                  </a:lnTo>
                  <a:lnTo>
                    <a:pt x="604" y="492"/>
                  </a:lnTo>
                  <a:lnTo>
                    <a:pt x="617" y="484"/>
                  </a:lnTo>
                  <a:lnTo>
                    <a:pt x="630" y="486"/>
                  </a:lnTo>
                  <a:lnTo>
                    <a:pt x="646" y="472"/>
                  </a:lnTo>
                  <a:lnTo>
                    <a:pt x="654" y="474"/>
                  </a:lnTo>
                  <a:lnTo>
                    <a:pt x="700" y="430"/>
                  </a:lnTo>
                  <a:lnTo>
                    <a:pt x="704" y="419"/>
                  </a:lnTo>
                  <a:lnTo>
                    <a:pt x="703" y="405"/>
                  </a:lnTo>
                  <a:lnTo>
                    <a:pt x="713" y="393"/>
                  </a:lnTo>
                  <a:lnTo>
                    <a:pt x="724" y="387"/>
                  </a:lnTo>
                  <a:lnTo>
                    <a:pt x="742" y="387"/>
                  </a:lnTo>
                  <a:lnTo>
                    <a:pt x="760" y="368"/>
                  </a:lnTo>
                  <a:lnTo>
                    <a:pt x="760" y="338"/>
                  </a:lnTo>
                  <a:lnTo>
                    <a:pt x="771" y="315"/>
                  </a:lnTo>
                  <a:lnTo>
                    <a:pt x="786" y="299"/>
                  </a:lnTo>
                  <a:lnTo>
                    <a:pt x="786" y="284"/>
                  </a:lnTo>
                  <a:lnTo>
                    <a:pt x="795" y="277"/>
                  </a:lnTo>
                  <a:lnTo>
                    <a:pt x="792" y="248"/>
                  </a:lnTo>
                  <a:lnTo>
                    <a:pt x="803" y="241"/>
                  </a:lnTo>
                  <a:lnTo>
                    <a:pt x="802" y="228"/>
                  </a:lnTo>
                  <a:lnTo>
                    <a:pt x="810" y="228"/>
                  </a:lnTo>
                  <a:lnTo>
                    <a:pt x="807" y="198"/>
                  </a:lnTo>
                  <a:lnTo>
                    <a:pt x="799" y="188"/>
                  </a:lnTo>
                  <a:lnTo>
                    <a:pt x="805" y="177"/>
                  </a:lnTo>
                  <a:lnTo>
                    <a:pt x="794" y="180"/>
                  </a:lnTo>
                  <a:lnTo>
                    <a:pt x="779" y="188"/>
                  </a:lnTo>
                  <a:lnTo>
                    <a:pt x="774" y="174"/>
                  </a:lnTo>
                  <a:lnTo>
                    <a:pt x="791" y="169"/>
                  </a:lnTo>
                  <a:lnTo>
                    <a:pt x="799" y="154"/>
                  </a:lnTo>
                  <a:lnTo>
                    <a:pt x="802" y="139"/>
                  </a:lnTo>
                  <a:lnTo>
                    <a:pt x="795" y="127"/>
                  </a:lnTo>
                  <a:lnTo>
                    <a:pt x="795" y="114"/>
                  </a:lnTo>
                  <a:lnTo>
                    <a:pt x="784" y="107"/>
                  </a:lnTo>
                  <a:lnTo>
                    <a:pt x="790" y="98"/>
                  </a:lnTo>
                  <a:lnTo>
                    <a:pt x="800" y="86"/>
                  </a:lnTo>
                  <a:lnTo>
                    <a:pt x="812" y="92"/>
                  </a:lnTo>
                  <a:lnTo>
                    <a:pt x="823" y="79"/>
                  </a:lnTo>
                  <a:lnTo>
                    <a:pt x="821" y="61"/>
                  </a:lnTo>
                  <a:lnTo>
                    <a:pt x="815" y="53"/>
                  </a:lnTo>
                  <a:lnTo>
                    <a:pt x="825" y="43"/>
                  </a:lnTo>
                  <a:lnTo>
                    <a:pt x="823" y="36"/>
                  </a:lnTo>
                  <a:lnTo>
                    <a:pt x="836" y="43"/>
                  </a:lnTo>
                  <a:lnTo>
                    <a:pt x="846" y="38"/>
                  </a:lnTo>
                  <a:lnTo>
                    <a:pt x="846" y="55"/>
                  </a:lnTo>
                  <a:lnTo>
                    <a:pt x="854" y="60"/>
                  </a:lnTo>
                  <a:lnTo>
                    <a:pt x="855" y="84"/>
                  </a:lnTo>
                  <a:lnTo>
                    <a:pt x="870" y="74"/>
                  </a:lnTo>
                  <a:lnTo>
                    <a:pt x="875" y="63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05" name="Freeform 204"/>
            <p:cNvSpPr>
              <a:spLocks/>
            </p:cNvSpPr>
            <p:nvPr/>
          </p:nvSpPr>
          <p:spPr bwMode="auto">
            <a:xfrm>
              <a:off x="1363" y="2002"/>
              <a:ext cx="974" cy="857"/>
            </a:xfrm>
            <a:custGeom>
              <a:avLst/>
              <a:gdLst>
                <a:gd name="T0" fmla="*/ 893 w 974"/>
                <a:gd name="T1" fmla="*/ 36 h 857"/>
                <a:gd name="T2" fmla="*/ 864 w 974"/>
                <a:gd name="T3" fmla="*/ 0 h 857"/>
                <a:gd name="T4" fmla="*/ 917 w 974"/>
                <a:gd name="T5" fmla="*/ 1 h 857"/>
                <a:gd name="T6" fmla="*/ 917 w 974"/>
                <a:gd name="T7" fmla="*/ 103 h 857"/>
                <a:gd name="T8" fmla="*/ 959 w 974"/>
                <a:gd name="T9" fmla="*/ 168 h 857"/>
                <a:gd name="T10" fmla="*/ 964 w 974"/>
                <a:gd name="T11" fmla="*/ 228 h 857"/>
                <a:gd name="T12" fmla="*/ 940 w 974"/>
                <a:gd name="T13" fmla="*/ 283 h 857"/>
                <a:gd name="T14" fmla="*/ 932 w 974"/>
                <a:gd name="T15" fmla="*/ 349 h 857"/>
                <a:gd name="T16" fmla="*/ 885 w 974"/>
                <a:gd name="T17" fmla="*/ 377 h 857"/>
                <a:gd name="T18" fmla="*/ 901 w 974"/>
                <a:gd name="T19" fmla="*/ 451 h 857"/>
                <a:gd name="T20" fmla="*/ 870 w 974"/>
                <a:gd name="T21" fmla="*/ 532 h 857"/>
                <a:gd name="T22" fmla="*/ 873 w 974"/>
                <a:gd name="T23" fmla="*/ 593 h 857"/>
                <a:gd name="T24" fmla="*/ 852 w 974"/>
                <a:gd name="T25" fmla="*/ 674 h 857"/>
                <a:gd name="T26" fmla="*/ 804 w 974"/>
                <a:gd name="T27" fmla="*/ 705 h 857"/>
                <a:gd name="T28" fmla="*/ 815 w 974"/>
                <a:gd name="T29" fmla="*/ 623 h 857"/>
                <a:gd name="T30" fmla="*/ 794 w 974"/>
                <a:gd name="T31" fmla="*/ 666 h 857"/>
                <a:gd name="T32" fmla="*/ 769 w 974"/>
                <a:gd name="T33" fmla="*/ 665 h 857"/>
                <a:gd name="T34" fmla="*/ 735 w 974"/>
                <a:gd name="T35" fmla="*/ 723 h 857"/>
                <a:gd name="T36" fmla="*/ 708 w 974"/>
                <a:gd name="T37" fmla="*/ 703 h 857"/>
                <a:gd name="T38" fmla="*/ 685 w 974"/>
                <a:gd name="T39" fmla="*/ 703 h 857"/>
                <a:gd name="T40" fmla="*/ 644 w 974"/>
                <a:gd name="T41" fmla="*/ 738 h 857"/>
                <a:gd name="T42" fmla="*/ 591 w 974"/>
                <a:gd name="T43" fmla="*/ 728 h 857"/>
                <a:gd name="T44" fmla="*/ 568 w 974"/>
                <a:gd name="T45" fmla="*/ 732 h 857"/>
                <a:gd name="T46" fmla="*/ 547 w 974"/>
                <a:gd name="T47" fmla="*/ 732 h 857"/>
                <a:gd name="T48" fmla="*/ 527 w 974"/>
                <a:gd name="T49" fmla="*/ 709 h 857"/>
                <a:gd name="T50" fmla="*/ 541 w 974"/>
                <a:gd name="T51" fmla="*/ 778 h 857"/>
                <a:gd name="T52" fmla="*/ 469 w 974"/>
                <a:gd name="T53" fmla="*/ 816 h 857"/>
                <a:gd name="T54" fmla="*/ 394 w 974"/>
                <a:gd name="T55" fmla="*/ 824 h 857"/>
                <a:gd name="T56" fmla="*/ 394 w 974"/>
                <a:gd name="T57" fmla="*/ 763 h 857"/>
                <a:gd name="T58" fmla="*/ 358 w 974"/>
                <a:gd name="T59" fmla="*/ 725 h 857"/>
                <a:gd name="T60" fmla="*/ 280 w 974"/>
                <a:gd name="T61" fmla="*/ 740 h 857"/>
                <a:gd name="T62" fmla="*/ 235 w 974"/>
                <a:gd name="T63" fmla="*/ 747 h 857"/>
                <a:gd name="T64" fmla="*/ 185 w 974"/>
                <a:gd name="T65" fmla="*/ 776 h 857"/>
                <a:gd name="T66" fmla="*/ 160 w 974"/>
                <a:gd name="T67" fmla="*/ 799 h 857"/>
                <a:gd name="T68" fmla="*/ 78 w 974"/>
                <a:gd name="T69" fmla="*/ 794 h 857"/>
                <a:gd name="T70" fmla="*/ 19 w 974"/>
                <a:gd name="T71" fmla="*/ 788 h 857"/>
                <a:gd name="T72" fmla="*/ 1 w 974"/>
                <a:gd name="T73" fmla="*/ 745 h 857"/>
                <a:gd name="T74" fmla="*/ 71 w 974"/>
                <a:gd name="T75" fmla="*/ 722 h 857"/>
                <a:gd name="T76" fmla="*/ 136 w 974"/>
                <a:gd name="T77" fmla="*/ 687 h 857"/>
                <a:gd name="T78" fmla="*/ 201 w 974"/>
                <a:gd name="T79" fmla="*/ 632 h 857"/>
                <a:gd name="T80" fmla="*/ 250 w 974"/>
                <a:gd name="T81" fmla="*/ 633 h 857"/>
                <a:gd name="T82" fmla="*/ 333 w 974"/>
                <a:gd name="T83" fmla="*/ 624 h 857"/>
                <a:gd name="T84" fmla="*/ 394 w 974"/>
                <a:gd name="T85" fmla="*/ 614 h 857"/>
                <a:gd name="T86" fmla="*/ 428 w 974"/>
                <a:gd name="T87" fmla="*/ 644 h 857"/>
                <a:gd name="T88" fmla="*/ 477 w 974"/>
                <a:gd name="T89" fmla="*/ 618 h 857"/>
                <a:gd name="T90" fmla="*/ 498 w 974"/>
                <a:gd name="T91" fmla="*/ 555 h 857"/>
                <a:gd name="T92" fmla="*/ 550 w 974"/>
                <a:gd name="T93" fmla="*/ 444 h 857"/>
                <a:gd name="T94" fmla="*/ 555 w 974"/>
                <a:gd name="T95" fmla="*/ 489 h 857"/>
                <a:gd name="T96" fmla="*/ 604 w 974"/>
                <a:gd name="T97" fmla="*/ 492 h 857"/>
                <a:gd name="T98" fmla="*/ 700 w 974"/>
                <a:gd name="T99" fmla="*/ 430 h 857"/>
                <a:gd name="T100" fmla="*/ 742 w 974"/>
                <a:gd name="T101" fmla="*/ 387 h 857"/>
                <a:gd name="T102" fmla="*/ 786 w 974"/>
                <a:gd name="T103" fmla="*/ 284 h 857"/>
                <a:gd name="T104" fmla="*/ 810 w 974"/>
                <a:gd name="T105" fmla="*/ 228 h 857"/>
                <a:gd name="T106" fmla="*/ 779 w 974"/>
                <a:gd name="T107" fmla="*/ 188 h 857"/>
                <a:gd name="T108" fmla="*/ 795 w 974"/>
                <a:gd name="T109" fmla="*/ 127 h 857"/>
                <a:gd name="T110" fmla="*/ 812 w 974"/>
                <a:gd name="T111" fmla="*/ 92 h 857"/>
                <a:gd name="T112" fmla="*/ 823 w 974"/>
                <a:gd name="T113" fmla="*/ 36 h 857"/>
                <a:gd name="T114" fmla="*/ 855 w 974"/>
                <a:gd name="T115" fmla="*/ 84 h 8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74"/>
                <a:gd name="T175" fmla="*/ 0 h 857"/>
                <a:gd name="T176" fmla="*/ 974 w 974"/>
                <a:gd name="T177" fmla="*/ 857 h 8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74" h="857">
                  <a:moveTo>
                    <a:pt x="875" y="63"/>
                  </a:moveTo>
                  <a:lnTo>
                    <a:pt x="891" y="73"/>
                  </a:lnTo>
                  <a:lnTo>
                    <a:pt x="899" y="64"/>
                  </a:lnTo>
                  <a:lnTo>
                    <a:pt x="901" y="45"/>
                  </a:lnTo>
                  <a:lnTo>
                    <a:pt x="893" y="36"/>
                  </a:lnTo>
                  <a:lnTo>
                    <a:pt x="878" y="39"/>
                  </a:lnTo>
                  <a:lnTo>
                    <a:pt x="857" y="53"/>
                  </a:lnTo>
                  <a:lnTo>
                    <a:pt x="855" y="28"/>
                  </a:lnTo>
                  <a:lnTo>
                    <a:pt x="864" y="20"/>
                  </a:lnTo>
                  <a:lnTo>
                    <a:pt x="864" y="0"/>
                  </a:lnTo>
                  <a:lnTo>
                    <a:pt x="875" y="15"/>
                  </a:lnTo>
                  <a:lnTo>
                    <a:pt x="882" y="8"/>
                  </a:lnTo>
                  <a:lnTo>
                    <a:pt x="896" y="25"/>
                  </a:lnTo>
                  <a:lnTo>
                    <a:pt x="906" y="20"/>
                  </a:lnTo>
                  <a:lnTo>
                    <a:pt x="917" y="1"/>
                  </a:lnTo>
                  <a:lnTo>
                    <a:pt x="916" y="35"/>
                  </a:lnTo>
                  <a:lnTo>
                    <a:pt x="907" y="38"/>
                  </a:lnTo>
                  <a:lnTo>
                    <a:pt x="908" y="69"/>
                  </a:lnTo>
                  <a:lnTo>
                    <a:pt x="915" y="74"/>
                  </a:lnTo>
                  <a:lnTo>
                    <a:pt x="917" y="103"/>
                  </a:lnTo>
                  <a:lnTo>
                    <a:pt x="946" y="122"/>
                  </a:lnTo>
                  <a:lnTo>
                    <a:pt x="954" y="141"/>
                  </a:lnTo>
                  <a:lnTo>
                    <a:pt x="956" y="154"/>
                  </a:lnTo>
                  <a:lnTo>
                    <a:pt x="963" y="159"/>
                  </a:lnTo>
                  <a:lnTo>
                    <a:pt x="959" y="168"/>
                  </a:lnTo>
                  <a:lnTo>
                    <a:pt x="963" y="177"/>
                  </a:lnTo>
                  <a:lnTo>
                    <a:pt x="968" y="198"/>
                  </a:lnTo>
                  <a:lnTo>
                    <a:pt x="969" y="216"/>
                  </a:lnTo>
                  <a:lnTo>
                    <a:pt x="974" y="223"/>
                  </a:lnTo>
                  <a:lnTo>
                    <a:pt x="964" y="228"/>
                  </a:lnTo>
                  <a:lnTo>
                    <a:pt x="971" y="235"/>
                  </a:lnTo>
                  <a:lnTo>
                    <a:pt x="964" y="244"/>
                  </a:lnTo>
                  <a:lnTo>
                    <a:pt x="961" y="259"/>
                  </a:lnTo>
                  <a:lnTo>
                    <a:pt x="947" y="269"/>
                  </a:lnTo>
                  <a:lnTo>
                    <a:pt x="940" y="283"/>
                  </a:lnTo>
                  <a:lnTo>
                    <a:pt x="935" y="294"/>
                  </a:lnTo>
                  <a:lnTo>
                    <a:pt x="930" y="307"/>
                  </a:lnTo>
                  <a:lnTo>
                    <a:pt x="933" y="319"/>
                  </a:lnTo>
                  <a:lnTo>
                    <a:pt x="938" y="349"/>
                  </a:lnTo>
                  <a:lnTo>
                    <a:pt x="932" y="349"/>
                  </a:lnTo>
                  <a:lnTo>
                    <a:pt x="925" y="332"/>
                  </a:lnTo>
                  <a:lnTo>
                    <a:pt x="916" y="332"/>
                  </a:lnTo>
                  <a:lnTo>
                    <a:pt x="906" y="337"/>
                  </a:lnTo>
                  <a:lnTo>
                    <a:pt x="896" y="343"/>
                  </a:lnTo>
                  <a:lnTo>
                    <a:pt x="885" y="377"/>
                  </a:lnTo>
                  <a:lnTo>
                    <a:pt x="889" y="391"/>
                  </a:lnTo>
                  <a:lnTo>
                    <a:pt x="896" y="406"/>
                  </a:lnTo>
                  <a:lnTo>
                    <a:pt x="896" y="423"/>
                  </a:lnTo>
                  <a:lnTo>
                    <a:pt x="904" y="434"/>
                  </a:lnTo>
                  <a:lnTo>
                    <a:pt x="901" y="451"/>
                  </a:lnTo>
                  <a:lnTo>
                    <a:pt x="893" y="456"/>
                  </a:lnTo>
                  <a:lnTo>
                    <a:pt x="896" y="486"/>
                  </a:lnTo>
                  <a:lnTo>
                    <a:pt x="886" y="491"/>
                  </a:lnTo>
                  <a:lnTo>
                    <a:pt x="875" y="504"/>
                  </a:lnTo>
                  <a:lnTo>
                    <a:pt x="870" y="532"/>
                  </a:lnTo>
                  <a:lnTo>
                    <a:pt x="864" y="542"/>
                  </a:lnTo>
                  <a:lnTo>
                    <a:pt x="872" y="551"/>
                  </a:lnTo>
                  <a:lnTo>
                    <a:pt x="863" y="561"/>
                  </a:lnTo>
                  <a:lnTo>
                    <a:pt x="867" y="580"/>
                  </a:lnTo>
                  <a:lnTo>
                    <a:pt x="873" y="593"/>
                  </a:lnTo>
                  <a:lnTo>
                    <a:pt x="895" y="619"/>
                  </a:lnTo>
                  <a:lnTo>
                    <a:pt x="875" y="622"/>
                  </a:lnTo>
                  <a:lnTo>
                    <a:pt x="857" y="631"/>
                  </a:lnTo>
                  <a:lnTo>
                    <a:pt x="849" y="644"/>
                  </a:lnTo>
                  <a:lnTo>
                    <a:pt x="852" y="674"/>
                  </a:lnTo>
                  <a:lnTo>
                    <a:pt x="841" y="681"/>
                  </a:lnTo>
                  <a:lnTo>
                    <a:pt x="826" y="682"/>
                  </a:lnTo>
                  <a:lnTo>
                    <a:pt x="817" y="693"/>
                  </a:lnTo>
                  <a:lnTo>
                    <a:pt x="812" y="708"/>
                  </a:lnTo>
                  <a:lnTo>
                    <a:pt x="804" y="705"/>
                  </a:lnTo>
                  <a:lnTo>
                    <a:pt x="805" y="692"/>
                  </a:lnTo>
                  <a:lnTo>
                    <a:pt x="803" y="672"/>
                  </a:lnTo>
                  <a:lnTo>
                    <a:pt x="807" y="654"/>
                  </a:lnTo>
                  <a:lnTo>
                    <a:pt x="826" y="636"/>
                  </a:lnTo>
                  <a:lnTo>
                    <a:pt x="815" y="623"/>
                  </a:lnTo>
                  <a:lnTo>
                    <a:pt x="795" y="633"/>
                  </a:lnTo>
                  <a:lnTo>
                    <a:pt x="795" y="644"/>
                  </a:lnTo>
                  <a:lnTo>
                    <a:pt x="784" y="644"/>
                  </a:lnTo>
                  <a:lnTo>
                    <a:pt x="784" y="661"/>
                  </a:lnTo>
                  <a:lnTo>
                    <a:pt x="794" y="666"/>
                  </a:lnTo>
                  <a:lnTo>
                    <a:pt x="794" y="674"/>
                  </a:lnTo>
                  <a:lnTo>
                    <a:pt x="791" y="681"/>
                  </a:lnTo>
                  <a:lnTo>
                    <a:pt x="781" y="680"/>
                  </a:lnTo>
                  <a:lnTo>
                    <a:pt x="778" y="666"/>
                  </a:lnTo>
                  <a:lnTo>
                    <a:pt x="769" y="665"/>
                  </a:lnTo>
                  <a:lnTo>
                    <a:pt x="740" y="677"/>
                  </a:lnTo>
                  <a:lnTo>
                    <a:pt x="735" y="689"/>
                  </a:lnTo>
                  <a:lnTo>
                    <a:pt x="735" y="702"/>
                  </a:lnTo>
                  <a:lnTo>
                    <a:pt x="742" y="710"/>
                  </a:lnTo>
                  <a:lnTo>
                    <a:pt x="735" y="723"/>
                  </a:lnTo>
                  <a:lnTo>
                    <a:pt x="724" y="730"/>
                  </a:lnTo>
                  <a:lnTo>
                    <a:pt x="717" y="741"/>
                  </a:lnTo>
                  <a:lnTo>
                    <a:pt x="708" y="732"/>
                  </a:lnTo>
                  <a:lnTo>
                    <a:pt x="711" y="720"/>
                  </a:lnTo>
                  <a:lnTo>
                    <a:pt x="708" y="703"/>
                  </a:lnTo>
                  <a:lnTo>
                    <a:pt x="718" y="693"/>
                  </a:lnTo>
                  <a:lnTo>
                    <a:pt x="711" y="684"/>
                  </a:lnTo>
                  <a:lnTo>
                    <a:pt x="698" y="681"/>
                  </a:lnTo>
                  <a:lnTo>
                    <a:pt x="688" y="687"/>
                  </a:lnTo>
                  <a:lnTo>
                    <a:pt x="685" y="703"/>
                  </a:lnTo>
                  <a:lnTo>
                    <a:pt x="674" y="705"/>
                  </a:lnTo>
                  <a:lnTo>
                    <a:pt x="665" y="725"/>
                  </a:lnTo>
                  <a:lnTo>
                    <a:pt x="657" y="733"/>
                  </a:lnTo>
                  <a:lnTo>
                    <a:pt x="662" y="742"/>
                  </a:lnTo>
                  <a:lnTo>
                    <a:pt x="644" y="738"/>
                  </a:lnTo>
                  <a:lnTo>
                    <a:pt x="635" y="731"/>
                  </a:lnTo>
                  <a:lnTo>
                    <a:pt x="623" y="740"/>
                  </a:lnTo>
                  <a:lnTo>
                    <a:pt x="601" y="717"/>
                  </a:lnTo>
                  <a:lnTo>
                    <a:pt x="602" y="733"/>
                  </a:lnTo>
                  <a:lnTo>
                    <a:pt x="591" y="728"/>
                  </a:lnTo>
                  <a:lnTo>
                    <a:pt x="588" y="735"/>
                  </a:lnTo>
                  <a:lnTo>
                    <a:pt x="571" y="745"/>
                  </a:lnTo>
                  <a:lnTo>
                    <a:pt x="555" y="748"/>
                  </a:lnTo>
                  <a:lnTo>
                    <a:pt x="558" y="742"/>
                  </a:lnTo>
                  <a:lnTo>
                    <a:pt x="568" y="732"/>
                  </a:lnTo>
                  <a:lnTo>
                    <a:pt x="574" y="737"/>
                  </a:lnTo>
                  <a:lnTo>
                    <a:pt x="581" y="728"/>
                  </a:lnTo>
                  <a:lnTo>
                    <a:pt x="573" y="718"/>
                  </a:lnTo>
                  <a:lnTo>
                    <a:pt x="560" y="720"/>
                  </a:lnTo>
                  <a:lnTo>
                    <a:pt x="547" y="732"/>
                  </a:lnTo>
                  <a:lnTo>
                    <a:pt x="539" y="723"/>
                  </a:lnTo>
                  <a:lnTo>
                    <a:pt x="534" y="705"/>
                  </a:lnTo>
                  <a:lnTo>
                    <a:pt x="541" y="697"/>
                  </a:lnTo>
                  <a:lnTo>
                    <a:pt x="537" y="685"/>
                  </a:lnTo>
                  <a:lnTo>
                    <a:pt x="527" y="709"/>
                  </a:lnTo>
                  <a:lnTo>
                    <a:pt x="515" y="722"/>
                  </a:lnTo>
                  <a:lnTo>
                    <a:pt x="503" y="730"/>
                  </a:lnTo>
                  <a:lnTo>
                    <a:pt x="526" y="740"/>
                  </a:lnTo>
                  <a:lnTo>
                    <a:pt x="541" y="753"/>
                  </a:lnTo>
                  <a:lnTo>
                    <a:pt x="541" y="778"/>
                  </a:lnTo>
                  <a:lnTo>
                    <a:pt x="524" y="766"/>
                  </a:lnTo>
                  <a:lnTo>
                    <a:pt x="503" y="784"/>
                  </a:lnTo>
                  <a:lnTo>
                    <a:pt x="485" y="791"/>
                  </a:lnTo>
                  <a:lnTo>
                    <a:pt x="483" y="808"/>
                  </a:lnTo>
                  <a:lnTo>
                    <a:pt x="469" y="816"/>
                  </a:lnTo>
                  <a:lnTo>
                    <a:pt x="451" y="856"/>
                  </a:lnTo>
                  <a:lnTo>
                    <a:pt x="423" y="857"/>
                  </a:lnTo>
                  <a:lnTo>
                    <a:pt x="404" y="841"/>
                  </a:lnTo>
                  <a:lnTo>
                    <a:pt x="404" y="826"/>
                  </a:lnTo>
                  <a:lnTo>
                    <a:pt x="394" y="824"/>
                  </a:lnTo>
                  <a:lnTo>
                    <a:pt x="380" y="813"/>
                  </a:lnTo>
                  <a:lnTo>
                    <a:pt x="378" y="796"/>
                  </a:lnTo>
                  <a:lnTo>
                    <a:pt x="389" y="788"/>
                  </a:lnTo>
                  <a:lnTo>
                    <a:pt x="383" y="774"/>
                  </a:lnTo>
                  <a:lnTo>
                    <a:pt x="394" y="763"/>
                  </a:lnTo>
                  <a:lnTo>
                    <a:pt x="417" y="737"/>
                  </a:lnTo>
                  <a:lnTo>
                    <a:pt x="404" y="727"/>
                  </a:lnTo>
                  <a:lnTo>
                    <a:pt x="384" y="741"/>
                  </a:lnTo>
                  <a:lnTo>
                    <a:pt x="370" y="737"/>
                  </a:lnTo>
                  <a:lnTo>
                    <a:pt x="358" y="725"/>
                  </a:lnTo>
                  <a:lnTo>
                    <a:pt x="347" y="715"/>
                  </a:lnTo>
                  <a:lnTo>
                    <a:pt x="326" y="717"/>
                  </a:lnTo>
                  <a:lnTo>
                    <a:pt x="300" y="727"/>
                  </a:lnTo>
                  <a:lnTo>
                    <a:pt x="292" y="743"/>
                  </a:lnTo>
                  <a:lnTo>
                    <a:pt x="280" y="740"/>
                  </a:lnTo>
                  <a:lnTo>
                    <a:pt x="279" y="751"/>
                  </a:lnTo>
                  <a:lnTo>
                    <a:pt x="261" y="753"/>
                  </a:lnTo>
                  <a:lnTo>
                    <a:pt x="254" y="753"/>
                  </a:lnTo>
                  <a:lnTo>
                    <a:pt x="248" y="758"/>
                  </a:lnTo>
                  <a:lnTo>
                    <a:pt x="235" y="747"/>
                  </a:lnTo>
                  <a:lnTo>
                    <a:pt x="225" y="761"/>
                  </a:lnTo>
                  <a:lnTo>
                    <a:pt x="206" y="758"/>
                  </a:lnTo>
                  <a:lnTo>
                    <a:pt x="212" y="769"/>
                  </a:lnTo>
                  <a:lnTo>
                    <a:pt x="204" y="786"/>
                  </a:lnTo>
                  <a:lnTo>
                    <a:pt x="185" y="776"/>
                  </a:lnTo>
                  <a:lnTo>
                    <a:pt x="169" y="783"/>
                  </a:lnTo>
                  <a:lnTo>
                    <a:pt x="149" y="763"/>
                  </a:lnTo>
                  <a:lnTo>
                    <a:pt x="149" y="775"/>
                  </a:lnTo>
                  <a:lnTo>
                    <a:pt x="159" y="784"/>
                  </a:lnTo>
                  <a:lnTo>
                    <a:pt x="160" y="799"/>
                  </a:lnTo>
                  <a:lnTo>
                    <a:pt x="138" y="807"/>
                  </a:lnTo>
                  <a:lnTo>
                    <a:pt x="123" y="813"/>
                  </a:lnTo>
                  <a:lnTo>
                    <a:pt x="112" y="814"/>
                  </a:lnTo>
                  <a:lnTo>
                    <a:pt x="86" y="788"/>
                  </a:lnTo>
                  <a:lnTo>
                    <a:pt x="78" y="794"/>
                  </a:lnTo>
                  <a:lnTo>
                    <a:pt x="64" y="791"/>
                  </a:lnTo>
                  <a:lnTo>
                    <a:pt x="48" y="786"/>
                  </a:lnTo>
                  <a:lnTo>
                    <a:pt x="40" y="796"/>
                  </a:lnTo>
                  <a:lnTo>
                    <a:pt x="27" y="791"/>
                  </a:lnTo>
                  <a:lnTo>
                    <a:pt x="19" y="788"/>
                  </a:lnTo>
                  <a:lnTo>
                    <a:pt x="5" y="791"/>
                  </a:lnTo>
                  <a:lnTo>
                    <a:pt x="11" y="783"/>
                  </a:lnTo>
                  <a:lnTo>
                    <a:pt x="0" y="775"/>
                  </a:lnTo>
                  <a:lnTo>
                    <a:pt x="6" y="763"/>
                  </a:lnTo>
                  <a:lnTo>
                    <a:pt x="1" y="745"/>
                  </a:lnTo>
                  <a:lnTo>
                    <a:pt x="22" y="746"/>
                  </a:lnTo>
                  <a:lnTo>
                    <a:pt x="34" y="750"/>
                  </a:lnTo>
                  <a:lnTo>
                    <a:pt x="43" y="746"/>
                  </a:lnTo>
                  <a:lnTo>
                    <a:pt x="57" y="742"/>
                  </a:lnTo>
                  <a:lnTo>
                    <a:pt x="71" y="722"/>
                  </a:lnTo>
                  <a:lnTo>
                    <a:pt x="83" y="717"/>
                  </a:lnTo>
                  <a:lnTo>
                    <a:pt x="95" y="720"/>
                  </a:lnTo>
                  <a:lnTo>
                    <a:pt x="105" y="707"/>
                  </a:lnTo>
                  <a:lnTo>
                    <a:pt x="110" y="695"/>
                  </a:lnTo>
                  <a:lnTo>
                    <a:pt x="136" y="687"/>
                  </a:lnTo>
                  <a:lnTo>
                    <a:pt x="160" y="664"/>
                  </a:lnTo>
                  <a:lnTo>
                    <a:pt x="173" y="644"/>
                  </a:lnTo>
                  <a:lnTo>
                    <a:pt x="183" y="644"/>
                  </a:lnTo>
                  <a:lnTo>
                    <a:pt x="201" y="644"/>
                  </a:lnTo>
                  <a:lnTo>
                    <a:pt x="201" y="632"/>
                  </a:lnTo>
                  <a:lnTo>
                    <a:pt x="209" y="626"/>
                  </a:lnTo>
                  <a:lnTo>
                    <a:pt x="228" y="629"/>
                  </a:lnTo>
                  <a:lnTo>
                    <a:pt x="222" y="651"/>
                  </a:lnTo>
                  <a:lnTo>
                    <a:pt x="235" y="642"/>
                  </a:lnTo>
                  <a:lnTo>
                    <a:pt x="250" y="633"/>
                  </a:lnTo>
                  <a:lnTo>
                    <a:pt x="258" y="637"/>
                  </a:lnTo>
                  <a:lnTo>
                    <a:pt x="269" y="644"/>
                  </a:lnTo>
                  <a:lnTo>
                    <a:pt x="307" y="639"/>
                  </a:lnTo>
                  <a:lnTo>
                    <a:pt x="324" y="633"/>
                  </a:lnTo>
                  <a:lnTo>
                    <a:pt x="333" y="624"/>
                  </a:lnTo>
                  <a:lnTo>
                    <a:pt x="344" y="628"/>
                  </a:lnTo>
                  <a:lnTo>
                    <a:pt x="359" y="624"/>
                  </a:lnTo>
                  <a:lnTo>
                    <a:pt x="367" y="631"/>
                  </a:lnTo>
                  <a:lnTo>
                    <a:pt x="378" y="622"/>
                  </a:lnTo>
                  <a:lnTo>
                    <a:pt x="394" y="614"/>
                  </a:lnTo>
                  <a:lnTo>
                    <a:pt x="406" y="624"/>
                  </a:lnTo>
                  <a:lnTo>
                    <a:pt x="394" y="639"/>
                  </a:lnTo>
                  <a:lnTo>
                    <a:pt x="399" y="649"/>
                  </a:lnTo>
                  <a:lnTo>
                    <a:pt x="417" y="639"/>
                  </a:lnTo>
                  <a:lnTo>
                    <a:pt x="428" y="644"/>
                  </a:lnTo>
                  <a:lnTo>
                    <a:pt x="438" y="639"/>
                  </a:lnTo>
                  <a:lnTo>
                    <a:pt x="449" y="637"/>
                  </a:lnTo>
                  <a:lnTo>
                    <a:pt x="456" y="629"/>
                  </a:lnTo>
                  <a:lnTo>
                    <a:pt x="464" y="618"/>
                  </a:lnTo>
                  <a:lnTo>
                    <a:pt x="477" y="618"/>
                  </a:lnTo>
                  <a:lnTo>
                    <a:pt x="469" y="608"/>
                  </a:lnTo>
                  <a:lnTo>
                    <a:pt x="458" y="593"/>
                  </a:lnTo>
                  <a:lnTo>
                    <a:pt x="480" y="573"/>
                  </a:lnTo>
                  <a:lnTo>
                    <a:pt x="487" y="556"/>
                  </a:lnTo>
                  <a:lnTo>
                    <a:pt x="498" y="555"/>
                  </a:lnTo>
                  <a:lnTo>
                    <a:pt x="532" y="507"/>
                  </a:lnTo>
                  <a:lnTo>
                    <a:pt x="529" y="476"/>
                  </a:lnTo>
                  <a:lnTo>
                    <a:pt x="526" y="463"/>
                  </a:lnTo>
                  <a:lnTo>
                    <a:pt x="535" y="446"/>
                  </a:lnTo>
                  <a:lnTo>
                    <a:pt x="550" y="444"/>
                  </a:lnTo>
                  <a:lnTo>
                    <a:pt x="574" y="429"/>
                  </a:lnTo>
                  <a:lnTo>
                    <a:pt x="587" y="444"/>
                  </a:lnTo>
                  <a:lnTo>
                    <a:pt x="547" y="472"/>
                  </a:lnTo>
                  <a:lnTo>
                    <a:pt x="558" y="474"/>
                  </a:lnTo>
                  <a:lnTo>
                    <a:pt x="555" y="489"/>
                  </a:lnTo>
                  <a:lnTo>
                    <a:pt x="555" y="512"/>
                  </a:lnTo>
                  <a:lnTo>
                    <a:pt x="576" y="514"/>
                  </a:lnTo>
                  <a:lnTo>
                    <a:pt x="586" y="509"/>
                  </a:lnTo>
                  <a:lnTo>
                    <a:pt x="594" y="489"/>
                  </a:lnTo>
                  <a:lnTo>
                    <a:pt x="604" y="492"/>
                  </a:lnTo>
                  <a:lnTo>
                    <a:pt x="617" y="484"/>
                  </a:lnTo>
                  <a:lnTo>
                    <a:pt x="630" y="486"/>
                  </a:lnTo>
                  <a:lnTo>
                    <a:pt x="646" y="472"/>
                  </a:lnTo>
                  <a:lnTo>
                    <a:pt x="654" y="474"/>
                  </a:lnTo>
                  <a:lnTo>
                    <a:pt x="700" y="430"/>
                  </a:lnTo>
                  <a:lnTo>
                    <a:pt x="704" y="419"/>
                  </a:lnTo>
                  <a:lnTo>
                    <a:pt x="703" y="405"/>
                  </a:lnTo>
                  <a:lnTo>
                    <a:pt x="713" y="393"/>
                  </a:lnTo>
                  <a:lnTo>
                    <a:pt x="724" y="387"/>
                  </a:lnTo>
                  <a:lnTo>
                    <a:pt x="742" y="387"/>
                  </a:lnTo>
                  <a:lnTo>
                    <a:pt x="760" y="368"/>
                  </a:lnTo>
                  <a:lnTo>
                    <a:pt x="760" y="338"/>
                  </a:lnTo>
                  <a:lnTo>
                    <a:pt x="771" y="315"/>
                  </a:lnTo>
                  <a:lnTo>
                    <a:pt x="786" y="299"/>
                  </a:lnTo>
                  <a:lnTo>
                    <a:pt x="786" y="284"/>
                  </a:lnTo>
                  <a:lnTo>
                    <a:pt x="795" y="277"/>
                  </a:lnTo>
                  <a:lnTo>
                    <a:pt x="792" y="248"/>
                  </a:lnTo>
                  <a:lnTo>
                    <a:pt x="803" y="241"/>
                  </a:lnTo>
                  <a:lnTo>
                    <a:pt x="802" y="228"/>
                  </a:lnTo>
                  <a:lnTo>
                    <a:pt x="810" y="228"/>
                  </a:lnTo>
                  <a:lnTo>
                    <a:pt x="807" y="198"/>
                  </a:lnTo>
                  <a:lnTo>
                    <a:pt x="799" y="188"/>
                  </a:lnTo>
                  <a:lnTo>
                    <a:pt x="805" y="177"/>
                  </a:lnTo>
                  <a:lnTo>
                    <a:pt x="794" y="180"/>
                  </a:lnTo>
                  <a:lnTo>
                    <a:pt x="779" y="188"/>
                  </a:lnTo>
                  <a:lnTo>
                    <a:pt x="774" y="174"/>
                  </a:lnTo>
                  <a:lnTo>
                    <a:pt x="791" y="169"/>
                  </a:lnTo>
                  <a:lnTo>
                    <a:pt x="799" y="154"/>
                  </a:lnTo>
                  <a:lnTo>
                    <a:pt x="802" y="139"/>
                  </a:lnTo>
                  <a:lnTo>
                    <a:pt x="795" y="127"/>
                  </a:lnTo>
                  <a:lnTo>
                    <a:pt x="795" y="114"/>
                  </a:lnTo>
                  <a:lnTo>
                    <a:pt x="784" y="107"/>
                  </a:lnTo>
                  <a:lnTo>
                    <a:pt x="790" y="98"/>
                  </a:lnTo>
                  <a:lnTo>
                    <a:pt x="800" y="86"/>
                  </a:lnTo>
                  <a:lnTo>
                    <a:pt x="812" y="92"/>
                  </a:lnTo>
                  <a:lnTo>
                    <a:pt x="823" y="79"/>
                  </a:lnTo>
                  <a:lnTo>
                    <a:pt x="821" y="61"/>
                  </a:lnTo>
                  <a:lnTo>
                    <a:pt x="815" y="53"/>
                  </a:lnTo>
                  <a:lnTo>
                    <a:pt x="825" y="43"/>
                  </a:lnTo>
                  <a:lnTo>
                    <a:pt x="823" y="36"/>
                  </a:lnTo>
                  <a:lnTo>
                    <a:pt x="836" y="43"/>
                  </a:lnTo>
                  <a:lnTo>
                    <a:pt x="846" y="38"/>
                  </a:lnTo>
                  <a:lnTo>
                    <a:pt x="846" y="55"/>
                  </a:lnTo>
                  <a:lnTo>
                    <a:pt x="854" y="60"/>
                  </a:lnTo>
                  <a:lnTo>
                    <a:pt x="855" y="84"/>
                  </a:lnTo>
                  <a:lnTo>
                    <a:pt x="870" y="74"/>
                  </a:lnTo>
                  <a:lnTo>
                    <a:pt x="875" y="63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76" name="Group 205"/>
          <p:cNvGrpSpPr>
            <a:grpSpLocks/>
          </p:cNvGrpSpPr>
          <p:nvPr/>
        </p:nvGrpSpPr>
        <p:grpSpPr bwMode="auto">
          <a:xfrm>
            <a:off x="3370385" y="3563938"/>
            <a:ext cx="60081" cy="80962"/>
            <a:chOff x="2012" y="2354"/>
            <a:chExt cx="41" cy="51"/>
          </a:xfrm>
        </p:grpSpPr>
        <p:sp>
          <p:nvSpPr>
            <p:cNvPr id="11702" name="Freeform 206"/>
            <p:cNvSpPr>
              <a:spLocks/>
            </p:cNvSpPr>
            <p:nvPr/>
          </p:nvSpPr>
          <p:spPr bwMode="auto">
            <a:xfrm>
              <a:off x="2012" y="2354"/>
              <a:ext cx="41" cy="51"/>
            </a:xfrm>
            <a:custGeom>
              <a:avLst/>
              <a:gdLst>
                <a:gd name="T0" fmla="*/ 30 w 41"/>
                <a:gd name="T1" fmla="*/ 0 h 51"/>
                <a:gd name="T2" fmla="*/ 15 w 41"/>
                <a:gd name="T3" fmla="*/ 3 h 51"/>
                <a:gd name="T4" fmla="*/ 13 w 41"/>
                <a:gd name="T5" fmla="*/ 11 h 51"/>
                <a:gd name="T6" fmla="*/ 7 w 41"/>
                <a:gd name="T7" fmla="*/ 25 h 51"/>
                <a:gd name="T8" fmla="*/ 13 w 41"/>
                <a:gd name="T9" fmla="*/ 31 h 51"/>
                <a:gd name="T10" fmla="*/ 15 w 41"/>
                <a:gd name="T11" fmla="*/ 41 h 51"/>
                <a:gd name="T12" fmla="*/ 0 w 41"/>
                <a:gd name="T13" fmla="*/ 50 h 51"/>
                <a:gd name="T14" fmla="*/ 21 w 41"/>
                <a:gd name="T15" fmla="*/ 51 h 51"/>
                <a:gd name="T16" fmla="*/ 41 w 41"/>
                <a:gd name="T17" fmla="*/ 31 h 51"/>
                <a:gd name="T18" fmla="*/ 31 w 41"/>
                <a:gd name="T19" fmla="*/ 26 h 51"/>
                <a:gd name="T20" fmla="*/ 26 w 41"/>
                <a:gd name="T21" fmla="*/ 16 h 51"/>
                <a:gd name="T22" fmla="*/ 34 w 41"/>
                <a:gd name="T23" fmla="*/ 8 h 51"/>
                <a:gd name="T24" fmla="*/ 30 w 41"/>
                <a:gd name="T25" fmla="*/ 0 h 5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1"/>
                <a:gd name="T40" fmla="*/ 0 h 51"/>
                <a:gd name="T41" fmla="*/ 41 w 41"/>
                <a:gd name="T42" fmla="*/ 51 h 5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1" h="51">
                  <a:moveTo>
                    <a:pt x="30" y="0"/>
                  </a:moveTo>
                  <a:lnTo>
                    <a:pt x="15" y="3"/>
                  </a:lnTo>
                  <a:lnTo>
                    <a:pt x="13" y="11"/>
                  </a:lnTo>
                  <a:lnTo>
                    <a:pt x="7" y="25"/>
                  </a:lnTo>
                  <a:lnTo>
                    <a:pt x="13" y="31"/>
                  </a:lnTo>
                  <a:lnTo>
                    <a:pt x="15" y="41"/>
                  </a:lnTo>
                  <a:lnTo>
                    <a:pt x="0" y="50"/>
                  </a:lnTo>
                  <a:lnTo>
                    <a:pt x="21" y="51"/>
                  </a:lnTo>
                  <a:lnTo>
                    <a:pt x="41" y="31"/>
                  </a:lnTo>
                  <a:lnTo>
                    <a:pt x="31" y="26"/>
                  </a:lnTo>
                  <a:lnTo>
                    <a:pt x="26" y="16"/>
                  </a:lnTo>
                  <a:lnTo>
                    <a:pt x="34" y="8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03" name="Freeform 207"/>
            <p:cNvSpPr>
              <a:spLocks/>
            </p:cNvSpPr>
            <p:nvPr/>
          </p:nvSpPr>
          <p:spPr bwMode="auto">
            <a:xfrm>
              <a:off x="2012" y="2354"/>
              <a:ext cx="41" cy="51"/>
            </a:xfrm>
            <a:custGeom>
              <a:avLst/>
              <a:gdLst>
                <a:gd name="T0" fmla="*/ 30 w 41"/>
                <a:gd name="T1" fmla="*/ 0 h 51"/>
                <a:gd name="T2" fmla="*/ 15 w 41"/>
                <a:gd name="T3" fmla="*/ 3 h 51"/>
                <a:gd name="T4" fmla="*/ 13 w 41"/>
                <a:gd name="T5" fmla="*/ 11 h 51"/>
                <a:gd name="T6" fmla="*/ 7 w 41"/>
                <a:gd name="T7" fmla="*/ 25 h 51"/>
                <a:gd name="T8" fmla="*/ 13 w 41"/>
                <a:gd name="T9" fmla="*/ 31 h 51"/>
                <a:gd name="T10" fmla="*/ 15 w 41"/>
                <a:gd name="T11" fmla="*/ 41 h 51"/>
                <a:gd name="T12" fmla="*/ 0 w 41"/>
                <a:gd name="T13" fmla="*/ 50 h 51"/>
                <a:gd name="T14" fmla="*/ 21 w 41"/>
                <a:gd name="T15" fmla="*/ 51 h 51"/>
                <a:gd name="T16" fmla="*/ 41 w 41"/>
                <a:gd name="T17" fmla="*/ 31 h 51"/>
                <a:gd name="T18" fmla="*/ 31 w 41"/>
                <a:gd name="T19" fmla="*/ 26 h 51"/>
                <a:gd name="T20" fmla="*/ 26 w 41"/>
                <a:gd name="T21" fmla="*/ 16 h 51"/>
                <a:gd name="T22" fmla="*/ 34 w 41"/>
                <a:gd name="T23" fmla="*/ 8 h 51"/>
                <a:gd name="T24" fmla="*/ 30 w 41"/>
                <a:gd name="T25" fmla="*/ 0 h 5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1"/>
                <a:gd name="T40" fmla="*/ 0 h 51"/>
                <a:gd name="T41" fmla="*/ 41 w 41"/>
                <a:gd name="T42" fmla="*/ 51 h 5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1" h="51">
                  <a:moveTo>
                    <a:pt x="30" y="0"/>
                  </a:moveTo>
                  <a:lnTo>
                    <a:pt x="15" y="3"/>
                  </a:lnTo>
                  <a:lnTo>
                    <a:pt x="13" y="11"/>
                  </a:lnTo>
                  <a:lnTo>
                    <a:pt x="7" y="25"/>
                  </a:lnTo>
                  <a:lnTo>
                    <a:pt x="13" y="31"/>
                  </a:lnTo>
                  <a:lnTo>
                    <a:pt x="15" y="41"/>
                  </a:lnTo>
                  <a:lnTo>
                    <a:pt x="0" y="50"/>
                  </a:lnTo>
                  <a:lnTo>
                    <a:pt x="21" y="51"/>
                  </a:lnTo>
                  <a:lnTo>
                    <a:pt x="41" y="31"/>
                  </a:lnTo>
                  <a:lnTo>
                    <a:pt x="31" y="26"/>
                  </a:lnTo>
                  <a:lnTo>
                    <a:pt x="26" y="16"/>
                  </a:lnTo>
                  <a:lnTo>
                    <a:pt x="34" y="8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77" name="Group 208"/>
          <p:cNvGrpSpPr>
            <a:grpSpLocks/>
          </p:cNvGrpSpPr>
          <p:nvPr/>
        </p:nvGrpSpPr>
        <p:grpSpPr bwMode="auto">
          <a:xfrm>
            <a:off x="2732943" y="3875088"/>
            <a:ext cx="33703" cy="36512"/>
            <a:chOff x="1577" y="2550"/>
            <a:chExt cx="23" cy="23"/>
          </a:xfrm>
        </p:grpSpPr>
        <p:sp>
          <p:nvSpPr>
            <p:cNvPr id="11700" name="Freeform 209"/>
            <p:cNvSpPr>
              <a:spLocks/>
            </p:cNvSpPr>
            <p:nvPr/>
          </p:nvSpPr>
          <p:spPr bwMode="auto">
            <a:xfrm>
              <a:off x="1577" y="2550"/>
              <a:ext cx="23" cy="23"/>
            </a:xfrm>
            <a:custGeom>
              <a:avLst/>
              <a:gdLst>
                <a:gd name="T0" fmla="*/ 17 w 23"/>
                <a:gd name="T1" fmla="*/ 0 h 23"/>
                <a:gd name="T2" fmla="*/ 0 w 23"/>
                <a:gd name="T3" fmla="*/ 14 h 23"/>
                <a:gd name="T4" fmla="*/ 12 w 23"/>
                <a:gd name="T5" fmla="*/ 23 h 23"/>
                <a:gd name="T6" fmla="*/ 23 w 23"/>
                <a:gd name="T7" fmla="*/ 15 h 23"/>
                <a:gd name="T8" fmla="*/ 17 w 23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7" y="0"/>
                  </a:moveTo>
                  <a:lnTo>
                    <a:pt x="0" y="14"/>
                  </a:lnTo>
                  <a:lnTo>
                    <a:pt x="12" y="23"/>
                  </a:lnTo>
                  <a:lnTo>
                    <a:pt x="23" y="15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01" name="Freeform 210"/>
            <p:cNvSpPr>
              <a:spLocks/>
            </p:cNvSpPr>
            <p:nvPr/>
          </p:nvSpPr>
          <p:spPr bwMode="auto">
            <a:xfrm>
              <a:off x="1577" y="2550"/>
              <a:ext cx="23" cy="23"/>
            </a:xfrm>
            <a:custGeom>
              <a:avLst/>
              <a:gdLst>
                <a:gd name="T0" fmla="*/ 17 w 23"/>
                <a:gd name="T1" fmla="*/ 0 h 23"/>
                <a:gd name="T2" fmla="*/ 0 w 23"/>
                <a:gd name="T3" fmla="*/ 14 h 23"/>
                <a:gd name="T4" fmla="*/ 12 w 23"/>
                <a:gd name="T5" fmla="*/ 23 h 23"/>
                <a:gd name="T6" fmla="*/ 23 w 23"/>
                <a:gd name="T7" fmla="*/ 15 h 23"/>
                <a:gd name="T8" fmla="*/ 17 w 23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7" y="0"/>
                  </a:moveTo>
                  <a:lnTo>
                    <a:pt x="0" y="14"/>
                  </a:lnTo>
                  <a:lnTo>
                    <a:pt x="12" y="23"/>
                  </a:lnTo>
                  <a:lnTo>
                    <a:pt x="23" y="15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78" name="Group 211"/>
          <p:cNvGrpSpPr>
            <a:grpSpLocks/>
          </p:cNvGrpSpPr>
          <p:nvPr/>
        </p:nvGrpSpPr>
        <p:grpSpPr bwMode="auto">
          <a:xfrm>
            <a:off x="2708031" y="3916363"/>
            <a:ext cx="27843" cy="19050"/>
            <a:chOff x="1560" y="2576"/>
            <a:chExt cx="19" cy="12"/>
          </a:xfrm>
        </p:grpSpPr>
        <p:sp>
          <p:nvSpPr>
            <p:cNvPr id="11698" name="Freeform 212"/>
            <p:cNvSpPr>
              <a:spLocks/>
            </p:cNvSpPr>
            <p:nvPr/>
          </p:nvSpPr>
          <p:spPr bwMode="auto">
            <a:xfrm>
              <a:off x="1560" y="2576"/>
              <a:ext cx="19" cy="12"/>
            </a:xfrm>
            <a:custGeom>
              <a:avLst/>
              <a:gdLst>
                <a:gd name="T0" fmla="*/ 19 w 19"/>
                <a:gd name="T1" fmla="*/ 1 h 12"/>
                <a:gd name="T2" fmla="*/ 11 w 19"/>
                <a:gd name="T3" fmla="*/ 12 h 12"/>
                <a:gd name="T4" fmla="*/ 0 w 19"/>
                <a:gd name="T5" fmla="*/ 7 h 12"/>
                <a:gd name="T6" fmla="*/ 11 w 19"/>
                <a:gd name="T7" fmla="*/ 0 h 12"/>
                <a:gd name="T8" fmla="*/ 19 w 19"/>
                <a:gd name="T9" fmla="*/ 1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2"/>
                <a:gd name="T17" fmla="*/ 19 w 19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2">
                  <a:moveTo>
                    <a:pt x="19" y="1"/>
                  </a:moveTo>
                  <a:lnTo>
                    <a:pt x="11" y="12"/>
                  </a:lnTo>
                  <a:lnTo>
                    <a:pt x="0" y="7"/>
                  </a:lnTo>
                  <a:lnTo>
                    <a:pt x="11" y="0"/>
                  </a:lnTo>
                  <a:lnTo>
                    <a:pt x="19" y="1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9" name="Freeform 213"/>
            <p:cNvSpPr>
              <a:spLocks/>
            </p:cNvSpPr>
            <p:nvPr/>
          </p:nvSpPr>
          <p:spPr bwMode="auto">
            <a:xfrm>
              <a:off x="1560" y="2576"/>
              <a:ext cx="19" cy="12"/>
            </a:xfrm>
            <a:custGeom>
              <a:avLst/>
              <a:gdLst>
                <a:gd name="T0" fmla="*/ 19 w 19"/>
                <a:gd name="T1" fmla="*/ 1 h 12"/>
                <a:gd name="T2" fmla="*/ 11 w 19"/>
                <a:gd name="T3" fmla="*/ 12 h 12"/>
                <a:gd name="T4" fmla="*/ 0 w 19"/>
                <a:gd name="T5" fmla="*/ 7 h 12"/>
                <a:gd name="T6" fmla="*/ 11 w 19"/>
                <a:gd name="T7" fmla="*/ 0 h 12"/>
                <a:gd name="T8" fmla="*/ 19 w 19"/>
                <a:gd name="T9" fmla="*/ 1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2"/>
                <a:gd name="T17" fmla="*/ 19 w 19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2">
                  <a:moveTo>
                    <a:pt x="19" y="1"/>
                  </a:moveTo>
                  <a:lnTo>
                    <a:pt x="11" y="12"/>
                  </a:lnTo>
                  <a:lnTo>
                    <a:pt x="0" y="7"/>
                  </a:lnTo>
                  <a:lnTo>
                    <a:pt x="11" y="0"/>
                  </a:lnTo>
                  <a:lnTo>
                    <a:pt x="19" y="1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79" name="Group 214"/>
          <p:cNvGrpSpPr>
            <a:grpSpLocks/>
          </p:cNvGrpSpPr>
          <p:nvPr/>
        </p:nvGrpSpPr>
        <p:grpSpPr bwMode="auto">
          <a:xfrm>
            <a:off x="3530112" y="4143375"/>
            <a:ext cx="19050" cy="25400"/>
            <a:chOff x="2121" y="2719"/>
            <a:chExt cx="13" cy="16"/>
          </a:xfrm>
        </p:grpSpPr>
        <p:sp>
          <p:nvSpPr>
            <p:cNvPr id="11696" name="Freeform 215"/>
            <p:cNvSpPr>
              <a:spLocks/>
            </p:cNvSpPr>
            <p:nvPr/>
          </p:nvSpPr>
          <p:spPr bwMode="auto">
            <a:xfrm>
              <a:off x="2121" y="2719"/>
              <a:ext cx="13" cy="16"/>
            </a:xfrm>
            <a:custGeom>
              <a:avLst/>
              <a:gdLst>
                <a:gd name="T0" fmla="*/ 0 w 13"/>
                <a:gd name="T1" fmla="*/ 5 h 16"/>
                <a:gd name="T2" fmla="*/ 7 w 13"/>
                <a:gd name="T3" fmla="*/ 0 h 16"/>
                <a:gd name="T4" fmla="*/ 13 w 13"/>
                <a:gd name="T5" fmla="*/ 10 h 16"/>
                <a:gd name="T6" fmla="*/ 5 w 13"/>
                <a:gd name="T7" fmla="*/ 16 h 16"/>
                <a:gd name="T8" fmla="*/ 0 w 13"/>
                <a:gd name="T9" fmla="*/ 5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6"/>
                <a:gd name="T17" fmla="*/ 13 w 13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6">
                  <a:moveTo>
                    <a:pt x="0" y="5"/>
                  </a:moveTo>
                  <a:lnTo>
                    <a:pt x="7" y="0"/>
                  </a:lnTo>
                  <a:lnTo>
                    <a:pt x="13" y="10"/>
                  </a:lnTo>
                  <a:lnTo>
                    <a:pt x="5" y="1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7" name="Freeform 216"/>
            <p:cNvSpPr>
              <a:spLocks/>
            </p:cNvSpPr>
            <p:nvPr/>
          </p:nvSpPr>
          <p:spPr bwMode="auto">
            <a:xfrm>
              <a:off x="2121" y="2719"/>
              <a:ext cx="13" cy="16"/>
            </a:xfrm>
            <a:custGeom>
              <a:avLst/>
              <a:gdLst>
                <a:gd name="T0" fmla="*/ 0 w 13"/>
                <a:gd name="T1" fmla="*/ 5 h 16"/>
                <a:gd name="T2" fmla="*/ 7 w 13"/>
                <a:gd name="T3" fmla="*/ 0 h 16"/>
                <a:gd name="T4" fmla="*/ 13 w 13"/>
                <a:gd name="T5" fmla="*/ 10 h 16"/>
                <a:gd name="T6" fmla="*/ 5 w 13"/>
                <a:gd name="T7" fmla="*/ 16 h 16"/>
                <a:gd name="T8" fmla="*/ 0 w 13"/>
                <a:gd name="T9" fmla="*/ 5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6"/>
                <a:gd name="T17" fmla="*/ 13 w 13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6">
                  <a:moveTo>
                    <a:pt x="0" y="5"/>
                  </a:moveTo>
                  <a:lnTo>
                    <a:pt x="7" y="0"/>
                  </a:lnTo>
                  <a:lnTo>
                    <a:pt x="13" y="10"/>
                  </a:lnTo>
                  <a:lnTo>
                    <a:pt x="5" y="16"/>
                  </a:lnTo>
                  <a:lnTo>
                    <a:pt x="0" y="5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80" name="Group 217"/>
          <p:cNvGrpSpPr>
            <a:grpSpLocks/>
          </p:cNvGrpSpPr>
          <p:nvPr/>
        </p:nvGrpSpPr>
        <p:grpSpPr bwMode="auto">
          <a:xfrm>
            <a:off x="3508131" y="4171950"/>
            <a:ext cx="23446" cy="58738"/>
            <a:chOff x="2106" y="2737"/>
            <a:chExt cx="16" cy="37"/>
          </a:xfrm>
        </p:grpSpPr>
        <p:sp>
          <p:nvSpPr>
            <p:cNvPr id="11694" name="Freeform 218"/>
            <p:cNvSpPr>
              <a:spLocks/>
            </p:cNvSpPr>
            <p:nvPr/>
          </p:nvSpPr>
          <p:spPr bwMode="auto">
            <a:xfrm>
              <a:off x="2106" y="2737"/>
              <a:ext cx="16" cy="37"/>
            </a:xfrm>
            <a:custGeom>
              <a:avLst/>
              <a:gdLst>
                <a:gd name="T0" fmla="*/ 9 w 16"/>
                <a:gd name="T1" fmla="*/ 0 h 37"/>
                <a:gd name="T2" fmla="*/ 16 w 16"/>
                <a:gd name="T3" fmla="*/ 8 h 37"/>
                <a:gd name="T4" fmla="*/ 9 w 16"/>
                <a:gd name="T5" fmla="*/ 28 h 37"/>
                <a:gd name="T6" fmla="*/ 0 w 16"/>
                <a:gd name="T7" fmla="*/ 37 h 37"/>
                <a:gd name="T8" fmla="*/ 5 w 16"/>
                <a:gd name="T9" fmla="*/ 10 h 37"/>
                <a:gd name="T10" fmla="*/ 9 w 16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37"/>
                <a:gd name="T20" fmla="*/ 16 w 16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37">
                  <a:moveTo>
                    <a:pt x="9" y="0"/>
                  </a:moveTo>
                  <a:lnTo>
                    <a:pt x="16" y="8"/>
                  </a:lnTo>
                  <a:lnTo>
                    <a:pt x="9" y="28"/>
                  </a:lnTo>
                  <a:lnTo>
                    <a:pt x="0" y="37"/>
                  </a:lnTo>
                  <a:lnTo>
                    <a:pt x="5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5" name="Freeform 219"/>
            <p:cNvSpPr>
              <a:spLocks/>
            </p:cNvSpPr>
            <p:nvPr/>
          </p:nvSpPr>
          <p:spPr bwMode="auto">
            <a:xfrm>
              <a:off x="2106" y="2737"/>
              <a:ext cx="16" cy="37"/>
            </a:xfrm>
            <a:custGeom>
              <a:avLst/>
              <a:gdLst>
                <a:gd name="T0" fmla="*/ 9 w 16"/>
                <a:gd name="T1" fmla="*/ 0 h 37"/>
                <a:gd name="T2" fmla="*/ 16 w 16"/>
                <a:gd name="T3" fmla="*/ 8 h 37"/>
                <a:gd name="T4" fmla="*/ 9 w 16"/>
                <a:gd name="T5" fmla="*/ 28 h 37"/>
                <a:gd name="T6" fmla="*/ 0 w 16"/>
                <a:gd name="T7" fmla="*/ 37 h 37"/>
                <a:gd name="T8" fmla="*/ 5 w 16"/>
                <a:gd name="T9" fmla="*/ 10 h 37"/>
                <a:gd name="T10" fmla="*/ 9 w 16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37"/>
                <a:gd name="T20" fmla="*/ 16 w 16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37">
                  <a:moveTo>
                    <a:pt x="9" y="0"/>
                  </a:moveTo>
                  <a:lnTo>
                    <a:pt x="16" y="8"/>
                  </a:lnTo>
                  <a:lnTo>
                    <a:pt x="9" y="28"/>
                  </a:lnTo>
                  <a:lnTo>
                    <a:pt x="0" y="37"/>
                  </a:lnTo>
                  <a:lnTo>
                    <a:pt x="5" y="10"/>
                  </a:lnTo>
                  <a:lnTo>
                    <a:pt x="9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81" name="Group 220"/>
          <p:cNvGrpSpPr>
            <a:grpSpLocks/>
          </p:cNvGrpSpPr>
          <p:nvPr/>
        </p:nvGrpSpPr>
        <p:grpSpPr bwMode="auto">
          <a:xfrm>
            <a:off x="3546231" y="4248151"/>
            <a:ext cx="23446" cy="28575"/>
            <a:chOff x="2132" y="2785"/>
            <a:chExt cx="16" cy="18"/>
          </a:xfrm>
        </p:grpSpPr>
        <p:sp>
          <p:nvSpPr>
            <p:cNvPr id="11692" name="Freeform 221"/>
            <p:cNvSpPr>
              <a:spLocks/>
            </p:cNvSpPr>
            <p:nvPr/>
          </p:nvSpPr>
          <p:spPr bwMode="auto">
            <a:xfrm>
              <a:off x="2132" y="2785"/>
              <a:ext cx="16" cy="18"/>
            </a:xfrm>
            <a:custGeom>
              <a:avLst/>
              <a:gdLst>
                <a:gd name="T0" fmla="*/ 5 w 16"/>
                <a:gd name="T1" fmla="*/ 0 h 18"/>
                <a:gd name="T2" fmla="*/ 0 w 16"/>
                <a:gd name="T3" fmla="*/ 13 h 18"/>
                <a:gd name="T4" fmla="*/ 13 w 16"/>
                <a:gd name="T5" fmla="*/ 18 h 18"/>
                <a:gd name="T6" fmla="*/ 16 w 16"/>
                <a:gd name="T7" fmla="*/ 7 h 18"/>
                <a:gd name="T8" fmla="*/ 5 w 16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8"/>
                <a:gd name="T17" fmla="*/ 16 w 16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8">
                  <a:moveTo>
                    <a:pt x="5" y="0"/>
                  </a:moveTo>
                  <a:lnTo>
                    <a:pt x="0" y="13"/>
                  </a:lnTo>
                  <a:lnTo>
                    <a:pt x="13" y="18"/>
                  </a:lnTo>
                  <a:lnTo>
                    <a:pt x="16" y="7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3" name="Freeform 222"/>
            <p:cNvSpPr>
              <a:spLocks/>
            </p:cNvSpPr>
            <p:nvPr/>
          </p:nvSpPr>
          <p:spPr bwMode="auto">
            <a:xfrm>
              <a:off x="2132" y="2785"/>
              <a:ext cx="16" cy="18"/>
            </a:xfrm>
            <a:custGeom>
              <a:avLst/>
              <a:gdLst>
                <a:gd name="T0" fmla="*/ 5 w 16"/>
                <a:gd name="T1" fmla="*/ 0 h 18"/>
                <a:gd name="T2" fmla="*/ 0 w 16"/>
                <a:gd name="T3" fmla="*/ 13 h 18"/>
                <a:gd name="T4" fmla="*/ 13 w 16"/>
                <a:gd name="T5" fmla="*/ 18 h 18"/>
                <a:gd name="T6" fmla="*/ 16 w 16"/>
                <a:gd name="T7" fmla="*/ 7 h 18"/>
                <a:gd name="T8" fmla="*/ 5 w 16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8"/>
                <a:gd name="T17" fmla="*/ 16 w 16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8">
                  <a:moveTo>
                    <a:pt x="5" y="0"/>
                  </a:moveTo>
                  <a:lnTo>
                    <a:pt x="0" y="13"/>
                  </a:lnTo>
                  <a:lnTo>
                    <a:pt x="13" y="18"/>
                  </a:lnTo>
                  <a:lnTo>
                    <a:pt x="16" y="7"/>
                  </a:lnTo>
                  <a:lnTo>
                    <a:pt x="5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82" name="Group 223"/>
          <p:cNvGrpSpPr>
            <a:grpSpLocks/>
          </p:cNvGrpSpPr>
          <p:nvPr/>
        </p:nvGrpSpPr>
        <p:grpSpPr bwMode="auto">
          <a:xfrm>
            <a:off x="3591659" y="4405313"/>
            <a:ext cx="20515" cy="30162"/>
            <a:chOff x="2163" y="2884"/>
            <a:chExt cx="14" cy="19"/>
          </a:xfrm>
        </p:grpSpPr>
        <p:sp>
          <p:nvSpPr>
            <p:cNvPr id="11690" name="Freeform 224"/>
            <p:cNvSpPr>
              <a:spLocks/>
            </p:cNvSpPr>
            <p:nvPr/>
          </p:nvSpPr>
          <p:spPr bwMode="auto">
            <a:xfrm>
              <a:off x="2163" y="2884"/>
              <a:ext cx="14" cy="19"/>
            </a:xfrm>
            <a:custGeom>
              <a:avLst/>
              <a:gdLst>
                <a:gd name="T0" fmla="*/ 4 w 14"/>
                <a:gd name="T1" fmla="*/ 0 h 19"/>
                <a:gd name="T2" fmla="*/ 0 w 14"/>
                <a:gd name="T3" fmla="*/ 14 h 19"/>
                <a:gd name="T4" fmla="*/ 12 w 14"/>
                <a:gd name="T5" fmla="*/ 19 h 19"/>
                <a:gd name="T6" fmla="*/ 14 w 14"/>
                <a:gd name="T7" fmla="*/ 8 h 19"/>
                <a:gd name="T8" fmla="*/ 4 w 14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9"/>
                <a:gd name="T17" fmla="*/ 14 w 14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9">
                  <a:moveTo>
                    <a:pt x="4" y="0"/>
                  </a:moveTo>
                  <a:lnTo>
                    <a:pt x="0" y="14"/>
                  </a:lnTo>
                  <a:lnTo>
                    <a:pt x="12" y="19"/>
                  </a:lnTo>
                  <a:lnTo>
                    <a:pt x="14" y="8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91" name="Freeform 225"/>
            <p:cNvSpPr>
              <a:spLocks/>
            </p:cNvSpPr>
            <p:nvPr/>
          </p:nvSpPr>
          <p:spPr bwMode="auto">
            <a:xfrm>
              <a:off x="2163" y="2884"/>
              <a:ext cx="14" cy="19"/>
            </a:xfrm>
            <a:custGeom>
              <a:avLst/>
              <a:gdLst>
                <a:gd name="T0" fmla="*/ 4 w 14"/>
                <a:gd name="T1" fmla="*/ 0 h 19"/>
                <a:gd name="T2" fmla="*/ 0 w 14"/>
                <a:gd name="T3" fmla="*/ 14 h 19"/>
                <a:gd name="T4" fmla="*/ 12 w 14"/>
                <a:gd name="T5" fmla="*/ 19 h 19"/>
                <a:gd name="T6" fmla="*/ 14 w 14"/>
                <a:gd name="T7" fmla="*/ 8 h 19"/>
                <a:gd name="T8" fmla="*/ 4 w 14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9"/>
                <a:gd name="T17" fmla="*/ 14 w 14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9">
                  <a:moveTo>
                    <a:pt x="4" y="0"/>
                  </a:moveTo>
                  <a:lnTo>
                    <a:pt x="0" y="14"/>
                  </a:lnTo>
                  <a:lnTo>
                    <a:pt x="12" y="19"/>
                  </a:lnTo>
                  <a:lnTo>
                    <a:pt x="14" y="8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83" name="Group 226"/>
          <p:cNvGrpSpPr>
            <a:grpSpLocks/>
          </p:cNvGrpSpPr>
          <p:nvPr/>
        </p:nvGrpSpPr>
        <p:grpSpPr bwMode="auto">
          <a:xfrm>
            <a:off x="3593123" y="4529139"/>
            <a:ext cx="14654" cy="14287"/>
            <a:chOff x="2164" y="2962"/>
            <a:chExt cx="10" cy="9"/>
          </a:xfrm>
        </p:grpSpPr>
        <p:sp>
          <p:nvSpPr>
            <p:cNvPr id="11688" name="Freeform 227"/>
            <p:cNvSpPr>
              <a:spLocks/>
            </p:cNvSpPr>
            <p:nvPr/>
          </p:nvSpPr>
          <p:spPr bwMode="auto">
            <a:xfrm>
              <a:off x="2164" y="2962"/>
              <a:ext cx="10" cy="9"/>
            </a:xfrm>
            <a:custGeom>
              <a:avLst/>
              <a:gdLst>
                <a:gd name="T0" fmla="*/ 3 w 10"/>
                <a:gd name="T1" fmla="*/ 0 h 9"/>
                <a:gd name="T2" fmla="*/ 0 w 10"/>
                <a:gd name="T3" fmla="*/ 9 h 9"/>
                <a:gd name="T4" fmla="*/ 6 w 10"/>
                <a:gd name="T5" fmla="*/ 8 h 9"/>
                <a:gd name="T6" fmla="*/ 10 w 10"/>
                <a:gd name="T7" fmla="*/ 4 h 9"/>
                <a:gd name="T8" fmla="*/ 3 w 10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9"/>
                <a:gd name="T17" fmla="*/ 10 w 10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9">
                  <a:moveTo>
                    <a:pt x="3" y="0"/>
                  </a:moveTo>
                  <a:lnTo>
                    <a:pt x="0" y="9"/>
                  </a:lnTo>
                  <a:lnTo>
                    <a:pt x="6" y="8"/>
                  </a:lnTo>
                  <a:lnTo>
                    <a:pt x="10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9" name="Freeform 228"/>
            <p:cNvSpPr>
              <a:spLocks/>
            </p:cNvSpPr>
            <p:nvPr/>
          </p:nvSpPr>
          <p:spPr bwMode="auto">
            <a:xfrm>
              <a:off x="2164" y="2962"/>
              <a:ext cx="10" cy="9"/>
            </a:xfrm>
            <a:custGeom>
              <a:avLst/>
              <a:gdLst>
                <a:gd name="T0" fmla="*/ 3 w 10"/>
                <a:gd name="T1" fmla="*/ 0 h 9"/>
                <a:gd name="T2" fmla="*/ 0 w 10"/>
                <a:gd name="T3" fmla="*/ 9 h 9"/>
                <a:gd name="T4" fmla="*/ 6 w 10"/>
                <a:gd name="T5" fmla="*/ 8 h 9"/>
                <a:gd name="T6" fmla="*/ 10 w 10"/>
                <a:gd name="T7" fmla="*/ 4 h 9"/>
                <a:gd name="T8" fmla="*/ 3 w 10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9"/>
                <a:gd name="T17" fmla="*/ 10 w 10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9">
                  <a:moveTo>
                    <a:pt x="3" y="0"/>
                  </a:moveTo>
                  <a:lnTo>
                    <a:pt x="0" y="9"/>
                  </a:lnTo>
                  <a:lnTo>
                    <a:pt x="6" y="8"/>
                  </a:lnTo>
                  <a:lnTo>
                    <a:pt x="10" y="4"/>
                  </a:lnTo>
                  <a:lnTo>
                    <a:pt x="3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84" name="Group 229"/>
          <p:cNvGrpSpPr>
            <a:grpSpLocks/>
          </p:cNvGrpSpPr>
          <p:nvPr/>
        </p:nvGrpSpPr>
        <p:grpSpPr bwMode="auto">
          <a:xfrm>
            <a:off x="3572608" y="4289425"/>
            <a:ext cx="10258" cy="14288"/>
            <a:chOff x="2150" y="2811"/>
            <a:chExt cx="7" cy="9"/>
          </a:xfrm>
        </p:grpSpPr>
        <p:sp>
          <p:nvSpPr>
            <p:cNvPr id="11686" name="Freeform 230"/>
            <p:cNvSpPr>
              <a:spLocks/>
            </p:cNvSpPr>
            <p:nvPr/>
          </p:nvSpPr>
          <p:spPr bwMode="auto">
            <a:xfrm>
              <a:off x="2150" y="2811"/>
              <a:ext cx="7" cy="9"/>
            </a:xfrm>
            <a:custGeom>
              <a:avLst/>
              <a:gdLst>
                <a:gd name="T0" fmla="*/ 3 w 7"/>
                <a:gd name="T1" fmla="*/ 0 h 9"/>
                <a:gd name="T2" fmla="*/ 0 w 7"/>
                <a:gd name="T3" fmla="*/ 7 h 9"/>
                <a:gd name="T4" fmla="*/ 3 w 7"/>
                <a:gd name="T5" fmla="*/ 9 h 9"/>
                <a:gd name="T6" fmla="*/ 7 w 7"/>
                <a:gd name="T7" fmla="*/ 2 h 9"/>
                <a:gd name="T8" fmla="*/ 3 w 7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9"/>
                <a:gd name="T17" fmla="*/ 7 w 7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9">
                  <a:moveTo>
                    <a:pt x="3" y="0"/>
                  </a:moveTo>
                  <a:lnTo>
                    <a:pt x="0" y="7"/>
                  </a:lnTo>
                  <a:lnTo>
                    <a:pt x="3" y="9"/>
                  </a:lnTo>
                  <a:lnTo>
                    <a:pt x="7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7" name="Freeform 231"/>
            <p:cNvSpPr>
              <a:spLocks/>
            </p:cNvSpPr>
            <p:nvPr/>
          </p:nvSpPr>
          <p:spPr bwMode="auto">
            <a:xfrm>
              <a:off x="2150" y="2811"/>
              <a:ext cx="7" cy="9"/>
            </a:xfrm>
            <a:custGeom>
              <a:avLst/>
              <a:gdLst>
                <a:gd name="T0" fmla="*/ 3 w 7"/>
                <a:gd name="T1" fmla="*/ 0 h 9"/>
                <a:gd name="T2" fmla="*/ 0 w 7"/>
                <a:gd name="T3" fmla="*/ 7 h 9"/>
                <a:gd name="T4" fmla="*/ 3 w 7"/>
                <a:gd name="T5" fmla="*/ 9 h 9"/>
                <a:gd name="T6" fmla="*/ 7 w 7"/>
                <a:gd name="T7" fmla="*/ 2 h 9"/>
                <a:gd name="T8" fmla="*/ 3 w 7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9"/>
                <a:gd name="T17" fmla="*/ 7 w 7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9">
                  <a:moveTo>
                    <a:pt x="3" y="0"/>
                  </a:moveTo>
                  <a:lnTo>
                    <a:pt x="0" y="7"/>
                  </a:lnTo>
                  <a:lnTo>
                    <a:pt x="3" y="9"/>
                  </a:lnTo>
                  <a:lnTo>
                    <a:pt x="7" y="2"/>
                  </a:lnTo>
                  <a:lnTo>
                    <a:pt x="3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359" name="Line 232"/>
          <p:cNvSpPr>
            <a:spLocks noChangeShapeType="1"/>
          </p:cNvSpPr>
          <p:nvPr/>
        </p:nvSpPr>
        <p:spPr bwMode="auto">
          <a:xfrm>
            <a:off x="3941885" y="5307013"/>
            <a:ext cx="7327" cy="12700"/>
          </a:xfrm>
          <a:prstGeom prst="line">
            <a:avLst/>
          </a:pr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60" name="Line 233"/>
          <p:cNvSpPr>
            <a:spLocks noChangeShapeType="1"/>
          </p:cNvSpPr>
          <p:nvPr/>
        </p:nvSpPr>
        <p:spPr bwMode="auto">
          <a:xfrm>
            <a:off x="3956539" y="5400675"/>
            <a:ext cx="8792" cy="26988"/>
          </a:xfrm>
          <a:prstGeom prst="line">
            <a:avLst/>
          </a:prstGeom>
          <a:noFill/>
          <a:ln w="1746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11285" name="Group 234"/>
          <p:cNvGrpSpPr>
            <a:grpSpLocks/>
          </p:cNvGrpSpPr>
          <p:nvPr/>
        </p:nvGrpSpPr>
        <p:grpSpPr bwMode="auto">
          <a:xfrm>
            <a:off x="3956539" y="5473700"/>
            <a:ext cx="16120" cy="31750"/>
            <a:chOff x="2412" y="3557"/>
            <a:chExt cx="11" cy="20"/>
          </a:xfrm>
        </p:grpSpPr>
        <p:sp>
          <p:nvSpPr>
            <p:cNvPr id="11684" name="Freeform 235"/>
            <p:cNvSpPr>
              <a:spLocks/>
            </p:cNvSpPr>
            <p:nvPr/>
          </p:nvSpPr>
          <p:spPr bwMode="auto">
            <a:xfrm>
              <a:off x="2412" y="3557"/>
              <a:ext cx="11" cy="20"/>
            </a:xfrm>
            <a:custGeom>
              <a:avLst/>
              <a:gdLst>
                <a:gd name="T0" fmla="*/ 0 w 11"/>
                <a:gd name="T1" fmla="*/ 0 h 20"/>
                <a:gd name="T2" fmla="*/ 0 w 11"/>
                <a:gd name="T3" fmla="*/ 8 h 20"/>
                <a:gd name="T4" fmla="*/ 11 w 11"/>
                <a:gd name="T5" fmla="*/ 20 h 20"/>
                <a:gd name="T6" fmla="*/ 0 w 11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20"/>
                <a:gd name="T14" fmla="*/ 11 w 11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20">
                  <a:moveTo>
                    <a:pt x="0" y="0"/>
                  </a:moveTo>
                  <a:lnTo>
                    <a:pt x="0" y="8"/>
                  </a:lnTo>
                  <a:lnTo>
                    <a:pt x="11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5" name="Freeform 236"/>
            <p:cNvSpPr>
              <a:spLocks/>
            </p:cNvSpPr>
            <p:nvPr/>
          </p:nvSpPr>
          <p:spPr bwMode="auto">
            <a:xfrm>
              <a:off x="2412" y="3557"/>
              <a:ext cx="11" cy="20"/>
            </a:xfrm>
            <a:custGeom>
              <a:avLst/>
              <a:gdLst>
                <a:gd name="T0" fmla="*/ 0 w 11"/>
                <a:gd name="T1" fmla="*/ 0 h 20"/>
                <a:gd name="T2" fmla="*/ 0 w 11"/>
                <a:gd name="T3" fmla="*/ 8 h 20"/>
                <a:gd name="T4" fmla="*/ 11 w 11"/>
                <a:gd name="T5" fmla="*/ 20 h 20"/>
                <a:gd name="T6" fmla="*/ 0 60000 65536"/>
                <a:gd name="T7" fmla="*/ 0 60000 65536"/>
                <a:gd name="T8" fmla="*/ 0 60000 65536"/>
                <a:gd name="T9" fmla="*/ 0 w 11"/>
                <a:gd name="T10" fmla="*/ 0 h 20"/>
                <a:gd name="T11" fmla="*/ 11 w 11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20">
                  <a:moveTo>
                    <a:pt x="0" y="0"/>
                  </a:moveTo>
                  <a:lnTo>
                    <a:pt x="0" y="8"/>
                  </a:lnTo>
                  <a:lnTo>
                    <a:pt x="11" y="20"/>
                  </a:lnTo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86" name="Group 237"/>
          <p:cNvGrpSpPr>
            <a:grpSpLocks/>
          </p:cNvGrpSpPr>
          <p:nvPr/>
        </p:nvGrpSpPr>
        <p:grpSpPr bwMode="auto">
          <a:xfrm>
            <a:off x="3830515" y="5694364"/>
            <a:ext cx="13189" cy="7937"/>
            <a:chOff x="2326" y="3696"/>
            <a:chExt cx="9" cy="5"/>
          </a:xfrm>
        </p:grpSpPr>
        <p:sp>
          <p:nvSpPr>
            <p:cNvPr id="11682" name="Freeform 238"/>
            <p:cNvSpPr>
              <a:spLocks/>
            </p:cNvSpPr>
            <p:nvPr/>
          </p:nvSpPr>
          <p:spPr bwMode="auto">
            <a:xfrm>
              <a:off x="2326" y="3696"/>
              <a:ext cx="9" cy="5"/>
            </a:xfrm>
            <a:custGeom>
              <a:avLst/>
              <a:gdLst>
                <a:gd name="T0" fmla="*/ 0 w 9"/>
                <a:gd name="T1" fmla="*/ 0 h 5"/>
                <a:gd name="T2" fmla="*/ 9 w 9"/>
                <a:gd name="T3" fmla="*/ 2 h 5"/>
                <a:gd name="T4" fmla="*/ 9 w 9"/>
                <a:gd name="T5" fmla="*/ 5 h 5"/>
                <a:gd name="T6" fmla="*/ 0 w 9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"/>
                <a:gd name="T13" fmla="*/ 0 h 5"/>
                <a:gd name="T14" fmla="*/ 9 w 9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" h="5">
                  <a:moveTo>
                    <a:pt x="0" y="0"/>
                  </a:moveTo>
                  <a:lnTo>
                    <a:pt x="9" y="2"/>
                  </a:lnTo>
                  <a:lnTo>
                    <a:pt x="9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3" name="Freeform 239"/>
            <p:cNvSpPr>
              <a:spLocks/>
            </p:cNvSpPr>
            <p:nvPr/>
          </p:nvSpPr>
          <p:spPr bwMode="auto">
            <a:xfrm>
              <a:off x="2326" y="3696"/>
              <a:ext cx="9" cy="5"/>
            </a:xfrm>
            <a:custGeom>
              <a:avLst/>
              <a:gdLst>
                <a:gd name="T0" fmla="*/ 0 w 9"/>
                <a:gd name="T1" fmla="*/ 0 h 5"/>
                <a:gd name="T2" fmla="*/ 9 w 9"/>
                <a:gd name="T3" fmla="*/ 2 h 5"/>
                <a:gd name="T4" fmla="*/ 9 w 9"/>
                <a:gd name="T5" fmla="*/ 5 h 5"/>
                <a:gd name="T6" fmla="*/ 0 60000 65536"/>
                <a:gd name="T7" fmla="*/ 0 60000 65536"/>
                <a:gd name="T8" fmla="*/ 0 60000 65536"/>
                <a:gd name="T9" fmla="*/ 0 w 9"/>
                <a:gd name="T10" fmla="*/ 0 h 5"/>
                <a:gd name="T11" fmla="*/ 9 w 9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5">
                  <a:moveTo>
                    <a:pt x="0" y="0"/>
                  </a:moveTo>
                  <a:lnTo>
                    <a:pt x="9" y="2"/>
                  </a:lnTo>
                  <a:lnTo>
                    <a:pt x="9" y="5"/>
                  </a:lnTo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87" name="Group 240"/>
          <p:cNvGrpSpPr>
            <a:grpSpLocks/>
          </p:cNvGrpSpPr>
          <p:nvPr/>
        </p:nvGrpSpPr>
        <p:grpSpPr bwMode="auto">
          <a:xfrm>
            <a:off x="3846636" y="5799138"/>
            <a:ext cx="8792" cy="11112"/>
            <a:chOff x="2337" y="3762"/>
            <a:chExt cx="6" cy="7"/>
          </a:xfrm>
        </p:grpSpPr>
        <p:sp>
          <p:nvSpPr>
            <p:cNvPr id="11680" name="Freeform 241"/>
            <p:cNvSpPr>
              <a:spLocks/>
            </p:cNvSpPr>
            <p:nvPr/>
          </p:nvSpPr>
          <p:spPr bwMode="auto">
            <a:xfrm>
              <a:off x="2337" y="3762"/>
              <a:ext cx="6" cy="7"/>
            </a:xfrm>
            <a:custGeom>
              <a:avLst/>
              <a:gdLst>
                <a:gd name="T0" fmla="*/ 2 w 6"/>
                <a:gd name="T1" fmla="*/ 7 h 7"/>
                <a:gd name="T2" fmla="*/ 0 w 6"/>
                <a:gd name="T3" fmla="*/ 3 h 7"/>
                <a:gd name="T4" fmla="*/ 6 w 6"/>
                <a:gd name="T5" fmla="*/ 0 h 7"/>
                <a:gd name="T6" fmla="*/ 2 w 6"/>
                <a:gd name="T7" fmla="*/ 7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7"/>
                <a:gd name="T14" fmla="*/ 6 w 6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7">
                  <a:moveTo>
                    <a:pt x="2" y="7"/>
                  </a:moveTo>
                  <a:lnTo>
                    <a:pt x="0" y="3"/>
                  </a:lnTo>
                  <a:lnTo>
                    <a:pt x="6" y="0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81" name="Freeform 242"/>
            <p:cNvSpPr>
              <a:spLocks/>
            </p:cNvSpPr>
            <p:nvPr/>
          </p:nvSpPr>
          <p:spPr bwMode="auto">
            <a:xfrm>
              <a:off x="2337" y="3762"/>
              <a:ext cx="6" cy="7"/>
            </a:xfrm>
            <a:custGeom>
              <a:avLst/>
              <a:gdLst>
                <a:gd name="T0" fmla="*/ 2 w 6"/>
                <a:gd name="T1" fmla="*/ 7 h 7"/>
                <a:gd name="T2" fmla="*/ 0 w 6"/>
                <a:gd name="T3" fmla="*/ 3 h 7"/>
                <a:gd name="T4" fmla="*/ 6 w 6"/>
                <a:gd name="T5" fmla="*/ 0 h 7"/>
                <a:gd name="T6" fmla="*/ 0 60000 65536"/>
                <a:gd name="T7" fmla="*/ 0 60000 65536"/>
                <a:gd name="T8" fmla="*/ 0 60000 65536"/>
                <a:gd name="T9" fmla="*/ 0 w 6"/>
                <a:gd name="T10" fmla="*/ 0 h 7"/>
                <a:gd name="T11" fmla="*/ 6 w 6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7">
                  <a:moveTo>
                    <a:pt x="2" y="7"/>
                  </a:moveTo>
                  <a:lnTo>
                    <a:pt x="0" y="3"/>
                  </a:lnTo>
                  <a:lnTo>
                    <a:pt x="6" y="0"/>
                  </a:lnTo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364" name="Line 243"/>
          <p:cNvSpPr>
            <a:spLocks noChangeShapeType="1"/>
          </p:cNvSpPr>
          <p:nvPr/>
        </p:nvSpPr>
        <p:spPr bwMode="auto">
          <a:xfrm>
            <a:off x="3874477" y="5891214"/>
            <a:ext cx="1466" cy="7937"/>
          </a:xfrm>
          <a:prstGeom prst="line">
            <a:avLst/>
          </a:pr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11288" name="Group 244"/>
          <p:cNvGrpSpPr>
            <a:grpSpLocks/>
          </p:cNvGrpSpPr>
          <p:nvPr/>
        </p:nvGrpSpPr>
        <p:grpSpPr bwMode="auto">
          <a:xfrm>
            <a:off x="2192216" y="4119564"/>
            <a:ext cx="60081" cy="111125"/>
            <a:chOff x="1208" y="2704"/>
            <a:chExt cx="41" cy="70"/>
          </a:xfrm>
        </p:grpSpPr>
        <p:sp>
          <p:nvSpPr>
            <p:cNvPr id="11678" name="Freeform 245"/>
            <p:cNvSpPr>
              <a:spLocks/>
            </p:cNvSpPr>
            <p:nvPr/>
          </p:nvSpPr>
          <p:spPr bwMode="auto">
            <a:xfrm>
              <a:off x="1208" y="2704"/>
              <a:ext cx="41" cy="70"/>
            </a:xfrm>
            <a:custGeom>
              <a:avLst/>
              <a:gdLst>
                <a:gd name="T0" fmla="*/ 41 w 41"/>
                <a:gd name="T1" fmla="*/ 0 h 70"/>
                <a:gd name="T2" fmla="*/ 25 w 41"/>
                <a:gd name="T3" fmla="*/ 8 h 70"/>
                <a:gd name="T4" fmla="*/ 21 w 41"/>
                <a:gd name="T5" fmla="*/ 19 h 70"/>
                <a:gd name="T6" fmla="*/ 10 w 41"/>
                <a:gd name="T7" fmla="*/ 31 h 70"/>
                <a:gd name="T8" fmla="*/ 0 w 41"/>
                <a:gd name="T9" fmla="*/ 65 h 70"/>
                <a:gd name="T10" fmla="*/ 15 w 41"/>
                <a:gd name="T11" fmla="*/ 70 h 70"/>
                <a:gd name="T12" fmla="*/ 21 w 41"/>
                <a:gd name="T13" fmla="*/ 59 h 70"/>
                <a:gd name="T14" fmla="*/ 29 w 41"/>
                <a:gd name="T15" fmla="*/ 49 h 70"/>
                <a:gd name="T16" fmla="*/ 28 w 41"/>
                <a:gd name="T17" fmla="*/ 33 h 70"/>
                <a:gd name="T18" fmla="*/ 36 w 41"/>
                <a:gd name="T19" fmla="*/ 21 h 70"/>
                <a:gd name="T20" fmla="*/ 41 w 41"/>
                <a:gd name="T21" fmla="*/ 0 h 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"/>
                <a:gd name="T34" fmla="*/ 0 h 70"/>
                <a:gd name="T35" fmla="*/ 41 w 41"/>
                <a:gd name="T36" fmla="*/ 70 h 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" h="70">
                  <a:moveTo>
                    <a:pt x="41" y="0"/>
                  </a:moveTo>
                  <a:lnTo>
                    <a:pt x="25" y="8"/>
                  </a:lnTo>
                  <a:lnTo>
                    <a:pt x="21" y="19"/>
                  </a:lnTo>
                  <a:lnTo>
                    <a:pt x="10" y="31"/>
                  </a:lnTo>
                  <a:lnTo>
                    <a:pt x="0" y="65"/>
                  </a:lnTo>
                  <a:lnTo>
                    <a:pt x="15" y="70"/>
                  </a:lnTo>
                  <a:lnTo>
                    <a:pt x="21" y="59"/>
                  </a:lnTo>
                  <a:lnTo>
                    <a:pt x="29" y="49"/>
                  </a:lnTo>
                  <a:lnTo>
                    <a:pt x="28" y="33"/>
                  </a:lnTo>
                  <a:lnTo>
                    <a:pt x="36" y="2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79" name="Freeform 246"/>
            <p:cNvSpPr>
              <a:spLocks/>
            </p:cNvSpPr>
            <p:nvPr/>
          </p:nvSpPr>
          <p:spPr bwMode="auto">
            <a:xfrm>
              <a:off x="1208" y="2704"/>
              <a:ext cx="41" cy="70"/>
            </a:xfrm>
            <a:custGeom>
              <a:avLst/>
              <a:gdLst>
                <a:gd name="T0" fmla="*/ 41 w 41"/>
                <a:gd name="T1" fmla="*/ 0 h 70"/>
                <a:gd name="T2" fmla="*/ 25 w 41"/>
                <a:gd name="T3" fmla="*/ 8 h 70"/>
                <a:gd name="T4" fmla="*/ 21 w 41"/>
                <a:gd name="T5" fmla="*/ 19 h 70"/>
                <a:gd name="T6" fmla="*/ 10 w 41"/>
                <a:gd name="T7" fmla="*/ 31 h 70"/>
                <a:gd name="T8" fmla="*/ 0 w 41"/>
                <a:gd name="T9" fmla="*/ 65 h 70"/>
                <a:gd name="T10" fmla="*/ 15 w 41"/>
                <a:gd name="T11" fmla="*/ 70 h 70"/>
                <a:gd name="T12" fmla="*/ 21 w 41"/>
                <a:gd name="T13" fmla="*/ 59 h 70"/>
                <a:gd name="T14" fmla="*/ 29 w 41"/>
                <a:gd name="T15" fmla="*/ 49 h 70"/>
                <a:gd name="T16" fmla="*/ 28 w 41"/>
                <a:gd name="T17" fmla="*/ 33 h 70"/>
                <a:gd name="T18" fmla="*/ 36 w 41"/>
                <a:gd name="T19" fmla="*/ 21 h 70"/>
                <a:gd name="T20" fmla="*/ 41 w 41"/>
                <a:gd name="T21" fmla="*/ 0 h 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"/>
                <a:gd name="T34" fmla="*/ 0 h 70"/>
                <a:gd name="T35" fmla="*/ 41 w 41"/>
                <a:gd name="T36" fmla="*/ 70 h 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" h="70">
                  <a:moveTo>
                    <a:pt x="41" y="0"/>
                  </a:moveTo>
                  <a:lnTo>
                    <a:pt x="25" y="8"/>
                  </a:lnTo>
                  <a:lnTo>
                    <a:pt x="21" y="19"/>
                  </a:lnTo>
                  <a:lnTo>
                    <a:pt x="10" y="31"/>
                  </a:lnTo>
                  <a:lnTo>
                    <a:pt x="0" y="65"/>
                  </a:lnTo>
                  <a:lnTo>
                    <a:pt x="15" y="70"/>
                  </a:lnTo>
                  <a:lnTo>
                    <a:pt x="21" y="59"/>
                  </a:lnTo>
                  <a:lnTo>
                    <a:pt x="29" y="49"/>
                  </a:lnTo>
                  <a:lnTo>
                    <a:pt x="28" y="33"/>
                  </a:lnTo>
                  <a:lnTo>
                    <a:pt x="36" y="21"/>
                  </a:lnTo>
                  <a:lnTo>
                    <a:pt x="41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366" name="Line 247"/>
          <p:cNvSpPr>
            <a:spLocks noChangeShapeType="1"/>
          </p:cNvSpPr>
          <p:nvPr/>
        </p:nvSpPr>
        <p:spPr bwMode="auto">
          <a:xfrm>
            <a:off x="2451589" y="4125914"/>
            <a:ext cx="24911" cy="3175"/>
          </a:xfrm>
          <a:prstGeom prst="line">
            <a:avLst/>
          </a:pr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67" name="Line 248"/>
          <p:cNvSpPr>
            <a:spLocks noChangeShapeType="1"/>
          </p:cNvSpPr>
          <p:nvPr/>
        </p:nvSpPr>
        <p:spPr bwMode="auto">
          <a:xfrm flipH="1">
            <a:off x="2321169" y="4205288"/>
            <a:ext cx="7327" cy="4762"/>
          </a:xfrm>
          <a:prstGeom prst="line">
            <a:avLst/>
          </a:pr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11289" name="Group 249"/>
          <p:cNvGrpSpPr>
            <a:grpSpLocks/>
          </p:cNvGrpSpPr>
          <p:nvPr/>
        </p:nvGrpSpPr>
        <p:grpSpPr bwMode="auto">
          <a:xfrm>
            <a:off x="2256693" y="4268788"/>
            <a:ext cx="21981" cy="23812"/>
            <a:chOff x="1252" y="2798"/>
            <a:chExt cx="15" cy="15"/>
          </a:xfrm>
        </p:grpSpPr>
        <p:sp>
          <p:nvSpPr>
            <p:cNvPr id="11676" name="Freeform 250"/>
            <p:cNvSpPr>
              <a:spLocks/>
            </p:cNvSpPr>
            <p:nvPr/>
          </p:nvSpPr>
          <p:spPr bwMode="auto">
            <a:xfrm>
              <a:off x="1252" y="2798"/>
              <a:ext cx="15" cy="15"/>
            </a:xfrm>
            <a:custGeom>
              <a:avLst/>
              <a:gdLst>
                <a:gd name="T0" fmla="*/ 7 w 15"/>
                <a:gd name="T1" fmla="*/ 0 h 15"/>
                <a:gd name="T2" fmla="*/ 0 w 15"/>
                <a:gd name="T3" fmla="*/ 13 h 15"/>
                <a:gd name="T4" fmla="*/ 10 w 15"/>
                <a:gd name="T5" fmla="*/ 15 h 15"/>
                <a:gd name="T6" fmla="*/ 15 w 15"/>
                <a:gd name="T7" fmla="*/ 6 h 15"/>
                <a:gd name="T8" fmla="*/ 7 w 15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5"/>
                <a:gd name="T17" fmla="*/ 15 w 15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5">
                  <a:moveTo>
                    <a:pt x="7" y="0"/>
                  </a:moveTo>
                  <a:lnTo>
                    <a:pt x="0" y="13"/>
                  </a:lnTo>
                  <a:lnTo>
                    <a:pt x="10" y="15"/>
                  </a:lnTo>
                  <a:lnTo>
                    <a:pt x="15" y="6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77" name="Freeform 251"/>
            <p:cNvSpPr>
              <a:spLocks/>
            </p:cNvSpPr>
            <p:nvPr/>
          </p:nvSpPr>
          <p:spPr bwMode="auto">
            <a:xfrm>
              <a:off x="1252" y="2798"/>
              <a:ext cx="15" cy="15"/>
            </a:xfrm>
            <a:custGeom>
              <a:avLst/>
              <a:gdLst>
                <a:gd name="T0" fmla="*/ 7 w 15"/>
                <a:gd name="T1" fmla="*/ 0 h 15"/>
                <a:gd name="T2" fmla="*/ 0 w 15"/>
                <a:gd name="T3" fmla="*/ 13 h 15"/>
                <a:gd name="T4" fmla="*/ 10 w 15"/>
                <a:gd name="T5" fmla="*/ 15 h 15"/>
                <a:gd name="T6" fmla="*/ 15 w 15"/>
                <a:gd name="T7" fmla="*/ 6 h 15"/>
                <a:gd name="T8" fmla="*/ 7 w 15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5"/>
                <a:gd name="T17" fmla="*/ 15 w 15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5">
                  <a:moveTo>
                    <a:pt x="7" y="0"/>
                  </a:moveTo>
                  <a:lnTo>
                    <a:pt x="0" y="13"/>
                  </a:lnTo>
                  <a:lnTo>
                    <a:pt x="10" y="15"/>
                  </a:lnTo>
                  <a:lnTo>
                    <a:pt x="15" y="6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90" name="Group 252"/>
          <p:cNvGrpSpPr>
            <a:grpSpLocks/>
          </p:cNvGrpSpPr>
          <p:nvPr/>
        </p:nvGrpSpPr>
        <p:grpSpPr bwMode="auto">
          <a:xfrm>
            <a:off x="2920512" y="4184650"/>
            <a:ext cx="45426" cy="63500"/>
            <a:chOff x="1705" y="2745"/>
            <a:chExt cx="31" cy="40"/>
          </a:xfrm>
        </p:grpSpPr>
        <p:sp>
          <p:nvSpPr>
            <p:cNvPr id="11674" name="Freeform 253"/>
            <p:cNvSpPr>
              <a:spLocks/>
            </p:cNvSpPr>
            <p:nvPr/>
          </p:nvSpPr>
          <p:spPr bwMode="auto">
            <a:xfrm>
              <a:off x="1705" y="2745"/>
              <a:ext cx="31" cy="40"/>
            </a:xfrm>
            <a:custGeom>
              <a:avLst/>
              <a:gdLst>
                <a:gd name="T0" fmla="*/ 26 w 31"/>
                <a:gd name="T1" fmla="*/ 0 h 40"/>
                <a:gd name="T2" fmla="*/ 12 w 31"/>
                <a:gd name="T3" fmla="*/ 21 h 40"/>
                <a:gd name="T4" fmla="*/ 0 w 31"/>
                <a:gd name="T5" fmla="*/ 27 h 40"/>
                <a:gd name="T6" fmla="*/ 5 w 31"/>
                <a:gd name="T7" fmla="*/ 35 h 40"/>
                <a:gd name="T8" fmla="*/ 18 w 31"/>
                <a:gd name="T9" fmla="*/ 40 h 40"/>
                <a:gd name="T10" fmla="*/ 29 w 31"/>
                <a:gd name="T11" fmla="*/ 31 h 40"/>
                <a:gd name="T12" fmla="*/ 24 w 31"/>
                <a:gd name="T13" fmla="*/ 25 h 40"/>
                <a:gd name="T14" fmla="*/ 31 w 31"/>
                <a:gd name="T15" fmla="*/ 6 h 40"/>
                <a:gd name="T16" fmla="*/ 26 w 31"/>
                <a:gd name="T17" fmla="*/ 0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40"/>
                <a:gd name="T29" fmla="*/ 31 w 31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40">
                  <a:moveTo>
                    <a:pt x="26" y="0"/>
                  </a:moveTo>
                  <a:lnTo>
                    <a:pt x="12" y="21"/>
                  </a:lnTo>
                  <a:lnTo>
                    <a:pt x="0" y="27"/>
                  </a:lnTo>
                  <a:lnTo>
                    <a:pt x="5" y="35"/>
                  </a:lnTo>
                  <a:lnTo>
                    <a:pt x="18" y="40"/>
                  </a:lnTo>
                  <a:lnTo>
                    <a:pt x="29" y="31"/>
                  </a:lnTo>
                  <a:lnTo>
                    <a:pt x="24" y="25"/>
                  </a:lnTo>
                  <a:lnTo>
                    <a:pt x="31" y="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75" name="Freeform 254"/>
            <p:cNvSpPr>
              <a:spLocks/>
            </p:cNvSpPr>
            <p:nvPr/>
          </p:nvSpPr>
          <p:spPr bwMode="auto">
            <a:xfrm>
              <a:off x="1705" y="2745"/>
              <a:ext cx="31" cy="40"/>
            </a:xfrm>
            <a:custGeom>
              <a:avLst/>
              <a:gdLst>
                <a:gd name="T0" fmla="*/ 26 w 31"/>
                <a:gd name="T1" fmla="*/ 0 h 40"/>
                <a:gd name="T2" fmla="*/ 12 w 31"/>
                <a:gd name="T3" fmla="*/ 21 h 40"/>
                <a:gd name="T4" fmla="*/ 0 w 31"/>
                <a:gd name="T5" fmla="*/ 27 h 40"/>
                <a:gd name="T6" fmla="*/ 5 w 31"/>
                <a:gd name="T7" fmla="*/ 35 h 40"/>
                <a:gd name="T8" fmla="*/ 18 w 31"/>
                <a:gd name="T9" fmla="*/ 40 h 40"/>
                <a:gd name="T10" fmla="*/ 29 w 31"/>
                <a:gd name="T11" fmla="*/ 31 h 40"/>
                <a:gd name="T12" fmla="*/ 24 w 31"/>
                <a:gd name="T13" fmla="*/ 25 h 40"/>
                <a:gd name="T14" fmla="*/ 31 w 31"/>
                <a:gd name="T15" fmla="*/ 6 h 40"/>
                <a:gd name="T16" fmla="*/ 26 w 31"/>
                <a:gd name="T17" fmla="*/ 0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40"/>
                <a:gd name="T29" fmla="*/ 31 w 31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40">
                  <a:moveTo>
                    <a:pt x="26" y="0"/>
                  </a:moveTo>
                  <a:lnTo>
                    <a:pt x="12" y="21"/>
                  </a:lnTo>
                  <a:lnTo>
                    <a:pt x="0" y="27"/>
                  </a:lnTo>
                  <a:lnTo>
                    <a:pt x="5" y="35"/>
                  </a:lnTo>
                  <a:lnTo>
                    <a:pt x="18" y="40"/>
                  </a:lnTo>
                  <a:lnTo>
                    <a:pt x="29" y="31"/>
                  </a:lnTo>
                  <a:lnTo>
                    <a:pt x="24" y="25"/>
                  </a:lnTo>
                  <a:lnTo>
                    <a:pt x="31" y="6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91" name="Group 255"/>
          <p:cNvGrpSpPr>
            <a:grpSpLocks/>
          </p:cNvGrpSpPr>
          <p:nvPr/>
        </p:nvGrpSpPr>
        <p:grpSpPr bwMode="auto">
          <a:xfrm>
            <a:off x="2570285" y="4192589"/>
            <a:ext cx="357554" cy="288925"/>
            <a:chOff x="1466" y="2750"/>
            <a:chExt cx="244" cy="182"/>
          </a:xfrm>
        </p:grpSpPr>
        <p:sp>
          <p:nvSpPr>
            <p:cNvPr id="11672" name="Freeform 256"/>
            <p:cNvSpPr>
              <a:spLocks/>
            </p:cNvSpPr>
            <p:nvPr/>
          </p:nvSpPr>
          <p:spPr bwMode="auto">
            <a:xfrm>
              <a:off x="1466" y="2750"/>
              <a:ext cx="244" cy="182"/>
            </a:xfrm>
            <a:custGeom>
              <a:avLst/>
              <a:gdLst>
                <a:gd name="T0" fmla="*/ 195 w 244"/>
                <a:gd name="T1" fmla="*/ 2 h 182"/>
                <a:gd name="T2" fmla="*/ 194 w 244"/>
                <a:gd name="T3" fmla="*/ 16 h 182"/>
                <a:gd name="T4" fmla="*/ 168 w 244"/>
                <a:gd name="T5" fmla="*/ 15 h 182"/>
                <a:gd name="T6" fmla="*/ 148 w 244"/>
                <a:gd name="T7" fmla="*/ 22 h 182"/>
                <a:gd name="T8" fmla="*/ 153 w 244"/>
                <a:gd name="T9" fmla="*/ 36 h 182"/>
                <a:gd name="T10" fmla="*/ 135 w 244"/>
                <a:gd name="T11" fmla="*/ 55 h 182"/>
                <a:gd name="T12" fmla="*/ 119 w 244"/>
                <a:gd name="T13" fmla="*/ 53 h 182"/>
                <a:gd name="T14" fmla="*/ 106 w 244"/>
                <a:gd name="T15" fmla="*/ 58 h 182"/>
                <a:gd name="T16" fmla="*/ 92 w 244"/>
                <a:gd name="T17" fmla="*/ 51 h 182"/>
                <a:gd name="T18" fmla="*/ 88 w 244"/>
                <a:gd name="T19" fmla="*/ 40 h 182"/>
                <a:gd name="T20" fmla="*/ 72 w 244"/>
                <a:gd name="T21" fmla="*/ 40 h 182"/>
                <a:gd name="T22" fmla="*/ 66 w 244"/>
                <a:gd name="T23" fmla="*/ 55 h 182"/>
                <a:gd name="T24" fmla="*/ 61 w 244"/>
                <a:gd name="T25" fmla="*/ 73 h 182"/>
                <a:gd name="T26" fmla="*/ 33 w 244"/>
                <a:gd name="T27" fmla="*/ 97 h 182"/>
                <a:gd name="T28" fmla="*/ 0 w 244"/>
                <a:gd name="T29" fmla="*/ 112 h 182"/>
                <a:gd name="T30" fmla="*/ 33 w 244"/>
                <a:gd name="T31" fmla="*/ 106 h 182"/>
                <a:gd name="T32" fmla="*/ 33 w 244"/>
                <a:gd name="T33" fmla="*/ 114 h 182"/>
                <a:gd name="T34" fmla="*/ 43 w 244"/>
                <a:gd name="T35" fmla="*/ 125 h 182"/>
                <a:gd name="T36" fmla="*/ 25 w 244"/>
                <a:gd name="T37" fmla="*/ 129 h 182"/>
                <a:gd name="T38" fmla="*/ 35 w 244"/>
                <a:gd name="T39" fmla="*/ 137 h 182"/>
                <a:gd name="T40" fmla="*/ 41 w 244"/>
                <a:gd name="T41" fmla="*/ 149 h 182"/>
                <a:gd name="T42" fmla="*/ 38 w 244"/>
                <a:gd name="T43" fmla="*/ 163 h 182"/>
                <a:gd name="T44" fmla="*/ 57 w 244"/>
                <a:gd name="T45" fmla="*/ 160 h 182"/>
                <a:gd name="T46" fmla="*/ 46 w 244"/>
                <a:gd name="T47" fmla="*/ 178 h 182"/>
                <a:gd name="T48" fmla="*/ 61 w 244"/>
                <a:gd name="T49" fmla="*/ 182 h 182"/>
                <a:gd name="T50" fmla="*/ 85 w 244"/>
                <a:gd name="T51" fmla="*/ 182 h 182"/>
                <a:gd name="T52" fmla="*/ 79 w 244"/>
                <a:gd name="T53" fmla="*/ 169 h 182"/>
                <a:gd name="T54" fmla="*/ 92 w 244"/>
                <a:gd name="T55" fmla="*/ 167 h 182"/>
                <a:gd name="T56" fmla="*/ 83 w 244"/>
                <a:gd name="T57" fmla="*/ 157 h 182"/>
                <a:gd name="T58" fmla="*/ 96 w 244"/>
                <a:gd name="T59" fmla="*/ 149 h 182"/>
                <a:gd name="T60" fmla="*/ 109 w 244"/>
                <a:gd name="T61" fmla="*/ 140 h 182"/>
                <a:gd name="T62" fmla="*/ 108 w 244"/>
                <a:gd name="T63" fmla="*/ 119 h 182"/>
                <a:gd name="T64" fmla="*/ 117 w 244"/>
                <a:gd name="T65" fmla="*/ 108 h 182"/>
                <a:gd name="T66" fmla="*/ 132 w 244"/>
                <a:gd name="T67" fmla="*/ 109 h 182"/>
                <a:gd name="T68" fmla="*/ 139 w 244"/>
                <a:gd name="T69" fmla="*/ 97 h 182"/>
                <a:gd name="T70" fmla="*/ 155 w 244"/>
                <a:gd name="T71" fmla="*/ 102 h 182"/>
                <a:gd name="T72" fmla="*/ 171 w 244"/>
                <a:gd name="T73" fmla="*/ 103 h 182"/>
                <a:gd name="T74" fmla="*/ 184 w 244"/>
                <a:gd name="T75" fmla="*/ 121 h 182"/>
                <a:gd name="T76" fmla="*/ 194 w 244"/>
                <a:gd name="T77" fmla="*/ 134 h 182"/>
                <a:gd name="T78" fmla="*/ 203 w 244"/>
                <a:gd name="T79" fmla="*/ 98 h 182"/>
                <a:gd name="T80" fmla="*/ 221 w 244"/>
                <a:gd name="T81" fmla="*/ 88 h 182"/>
                <a:gd name="T82" fmla="*/ 244 w 244"/>
                <a:gd name="T83" fmla="*/ 71 h 182"/>
                <a:gd name="T84" fmla="*/ 243 w 244"/>
                <a:gd name="T85" fmla="*/ 60 h 182"/>
                <a:gd name="T86" fmla="*/ 231 w 244"/>
                <a:gd name="T87" fmla="*/ 46 h 182"/>
                <a:gd name="T88" fmla="*/ 237 w 244"/>
                <a:gd name="T89" fmla="*/ 31 h 182"/>
                <a:gd name="T90" fmla="*/ 226 w 244"/>
                <a:gd name="T91" fmla="*/ 33 h 182"/>
                <a:gd name="T92" fmla="*/ 205 w 244"/>
                <a:gd name="T93" fmla="*/ 23 h 182"/>
                <a:gd name="T94" fmla="*/ 210 w 244"/>
                <a:gd name="T95" fmla="*/ 0 h 182"/>
                <a:gd name="T96" fmla="*/ 195 w 244"/>
                <a:gd name="T97" fmla="*/ 2 h 18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44"/>
                <a:gd name="T148" fmla="*/ 0 h 182"/>
                <a:gd name="T149" fmla="*/ 244 w 244"/>
                <a:gd name="T150" fmla="*/ 182 h 18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44" h="182">
                  <a:moveTo>
                    <a:pt x="195" y="2"/>
                  </a:moveTo>
                  <a:lnTo>
                    <a:pt x="194" y="16"/>
                  </a:lnTo>
                  <a:lnTo>
                    <a:pt x="168" y="15"/>
                  </a:lnTo>
                  <a:lnTo>
                    <a:pt x="148" y="22"/>
                  </a:lnTo>
                  <a:lnTo>
                    <a:pt x="153" y="36"/>
                  </a:lnTo>
                  <a:lnTo>
                    <a:pt x="135" y="55"/>
                  </a:lnTo>
                  <a:lnTo>
                    <a:pt x="119" y="53"/>
                  </a:lnTo>
                  <a:lnTo>
                    <a:pt x="106" y="58"/>
                  </a:lnTo>
                  <a:lnTo>
                    <a:pt x="92" y="51"/>
                  </a:lnTo>
                  <a:lnTo>
                    <a:pt x="88" y="40"/>
                  </a:lnTo>
                  <a:lnTo>
                    <a:pt x="72" y="40"/>
                  </a:lnTo>
                  <a:lnTo>
                    <a:pt x="66" y="55"/>
                  </a:lnTo>
                  <a:lnTo>
                    <a:pt x="61" y="73"/>
                  </a:lnTo>
                  <a:lnTo>
                    <a:pt x="33" y="97"/>
                  </a:lnTo>
                  <a:lnTo>
                    <a:pt x="0" y="112"/>
                  </a:lnTo>
                  <a:lnTo>
                    <a:pt x="33" y="106"/>
                  </a:lnTo>
                  <a:lnTo>
                    <a:pt x="33" y="114"/>
                  </a:lnTo>
                  <a:lnTo>
                    <a:pt x="43" y="125"/>
                  </a:lnTo>
                  <a:lnTo>
                    <a:pt x="25" y="129"/>
                  </a:lnTo>
                  <a:lnTo>
                    <a:pt x="35" y="137"/>
                  </a:lnTo>
                  <a:lnTo>
                    <a:pt x="41" y="149"/>
                  </a:lnTo>
                  <a:lnTo>
                    <a:pt x="38" y="163"/>
                  </a:lnTo>
                  <a:lnTo>
                    <a:pt x="57" y="160"/>
                  </a:lnTo>
                  <a:lnTo>
                    <a:pt x="46" y="178"/>
                  </a:lnTo>
                  <a:lnTo>
                    <a:pt x="61" y="182"/>
                  </a:lnTo>
                  <a:lnTo>
                    <a:pt x="85" y="182"/>
                  </a:lnTo>
                  <a:lnTo>
                    <a:pt x="79" y="169"/>
                  </a:lnTo>
                  <a:lnTo>
                    <a:pt x="92" y="167"/>
                  </a:lnTo>
                  <a:lnTo>
                    <a:pt x="83" y="157"/>
                  </a:lnTo>
                  <a:lnTo>
                    <a:pt x="96" y="149"/>
                  </a:lnTo>
                  <a:lnTo>
                    <a:pt x="109" y="140"/>
                  </a:lnTo>
                  <a:lnTo>
                    <a:pt x="108" y="119"/>
                  </a:lnTo>
                  <a:lnTo>
                    <a:pt x="117" y="108"/>
                  </a:lnTo>
                  <a:lnTo>
                    <a:pt x="132" y="109"/>
                  </a:lnTo>
                  <a:lnTo>
                    <a:pt x="139" y="97"/>
                  </a:lnTo>
                  <a:lnTo>
                    <a:pt x="155" y="102"/>
                  </a:lnTo>
                  <a:lnTo>
                    <a:pt x="171" y="103"/>
                  </a:lnTo>
                  <a:lnTo>
                    <a:pt x="184" y="121"/>
                  </a:lnTo>
                  <a:lnTo>
                    <a:pt x="194" y="134"/>
                  </a:lnTo>
                  <a:lnTo>
                    <a:pt x="203" y="98"/>
                  </a:lnTo>
                  <a:lnTo>
                    <a:pt x="221" y="88"/>
                  </a:lnTo>
                  <a:lnTo>
                    <a:pt x="244" y="71"/>
                  </a:lnTo>
                  <a:lnTo>
                    <a:pt x="243" y="60"/>
                  </a:lnTo>
                  <a:lnTo>
                    <a:pt x="231" y="46"/>
                  </a:lnTo>
                  <a:lnTo>
                    <a:pt x="237" y="31"/>
                  </a:lnTo>
                  <a:lnTo>
                    <a:pt x="226" y="33"/>
                  </a:lnTo>
                  <a:lnTo>
                    <a:pt x="205" y="23"/>
                  </a:lnTo>
                  <a:lnTo>
                    <a:pt x="210" y="0"/>
                  </a:lnTo>
                  <a:lnTo>
                    <a:pt x="195" y="2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73" name="Freeform 257"/>
            <p:cNvSpPr>
              <a:spLocks/>
            </p:cNvSpPr>
            <p:nvPr/>
          </p:nvSpPr>
          <p:spPr bwMode="auto">
            <a:xfrm>
              <a:off x="1466" y="2750"/>
              <a:ext cx="244" cy="182"/>
            </a:xfrm>
            <a:custGeom>
              <a:avLst/>
              <a:gdLst>
                <a:gd name="T0" fmla="*/ 195 w 244"/>
                <a:gd name="T1" fmla="*/ 2 h 182"/>
                <a:gd name="T2" fmla="*/ 194 w 244"/>
                <a:gd name="T3" fmla="*/ 16 h 182"/>
                <a:gd name="T4" fmla="*/ 168 w 244"/>
                <a:gd name="T5" fmla="*/ 15 h 182"/>
                <a:gd name="T6" fmla="*/ 148 w 244"/>
                <a:gd name="T7" fmla="*/ 22 h 182"/>
                <a:gd name="T8" fmla="*/ 153 w 244"/>
                <a:gd name="T9" fmla="*/ 36 h 182"/>
                <a:gd name="T10" fmla="*/ 135 w 244"/>
                <a:gd name="T11" fmla="*/ 55 h 182"/>
                <a:gd name="T12" fmla="*/ 119 w 244"/>
                <a:gd name="T13" fmla="*/ 53 h 182"/>
                <a:gd name="T14" fmla="*/ 106 w 244"/>
                <a:gd name="T15" fmla="*/ 58 h 182"/>
                <a:gd name="T16" fmla="*/ 92 w 244"/>
                <a:gd name="T17" fmla="*/ 51 h 182"/>
                <a:gd name="T18" fmla="*/ 88 w 244"/>
                <a:gd name="T19" fmla="*/ 40 h 182"/>
                <a:gd name="T20" fmla="*/ 72 w 244"/>
                <a:gd name="T21" fmla="*/ 40 h 182"/>
                <a:gd name="T22" fmla="*/ 66 w 244"/>
                <a:gd name="T23" fmla="*/ 55 h 182"/>
                <a:gd name="T24" fmla="*/ 61 w 244"/>
                <a:gd name="T25" fmla="*/ 73 h 182"/>
                <a:gd name="T26" fmla="*/ 33 w 244"/>
                <a:gd name="T27" fmla="*/ 97 h 182"/>
                <a:gd name="T28" fmla="*/ 0 w 244"/>
                <a:gd name="T29" fmla="*/ 112 h 182"/>
                <a:gd name="T30" fmla="*/ 33 w 244"/>
                <a:gd name="T31" fmla="*/ 106 h 182"/>
                <a:gd name="T32" fmla="*/ 33 w 244"/>
                <a:gd name="T33" fmla="*/ 114 h 182"/>
                <a:gd name="T34" fmla="*/ 43 w 244"/>
                <a:gd name="T35" fmla="*/ 125 h 182"/>
                <a:gd name="T36" fmla="*/ 25 w 244"/>
                <a:gd name="T37" fmla="*/ 129 h 182"/>
                <a:gd name="T38" fmla="*/ 35 w 244"/>
                <a:gd name="T39" fmla="*/ 137 h 182"/>
                <a:gd name="T40" fmla="*/ 41 w 244"/>
                <a:gd name="T41" fmla="*/ 149 h 182"/>
                <a:gd name="T42" fmla="*/ 38 w 244"/>
                <a:gd name="T43" fmla="*/ 163 h 182"/>
                <a:gd name="T44" fmla="*/ 57 w 244"/>
                <a:gd name="T45" fmla="*/ 160 h 182"/>
                <a:gd name="T46" fmla="*/ 46 w 244"/>
                <a:gd name="T47" fmla="*/ 178 h 182"/>
                <a:gd name="T48" fmla="*/ 61 w 244"/>
                <a:gd name="T49" fmla="*/ 182 h 182"/>
                <a:gd name="T50" fmla="*/ 85 w 244"/>
                <a:gd name="T51" fmla="*/ 182 h 182"/>
                <a:gd name="T52" fmla="*/ 79 w 244"/>
                <a:gd name="T53" fmla="*/ 169 h 182"/>
                <a:gd name="T54" fmla="*/ 92 w 244"/>
                <a:gd name="T55" fmla="*/ 167 h 182"/>
                <a:gd name="T56" fmla="*/ 83 w 244"/>
                <a:gd name="T57" fmla="*/ 157 h 182"/>
                <a:gd name="T58" fmla="*/ 96 w 244"/>
                <a:gd name="T59" fmla="*/ 149 h 182"/>
                <a:gd name="T60" fmla="*/ 109 w 244"/>
                <a:gd name="T61" fmla="*/ 140 h 182"/>
                <a:gd name="T62" fmla="*/ 108 w 244"/>
                <a:gd name="T63" fmla="*/ 119 h 182"/>
                <a:gd name="T64" fmla="*/ 117 w 244"/>
                <a:gd name="T65" fmla="*/ 108 h 182"/>
                <a:gd name="T66" fmla="*/ 132 w 244"/>
                <a:gd name="T67" fmla="*/ 109 h 182"/>
                <a:gd name="T68" fmla="*/ 139 w 244"/>
                <a:gd name="T69" fmla="*/ 97 h 182"/>
                <a:gd name="T70" fmla="*/ 155 w 244"/>
                <a:gd name="T71" fmla="*/ 102 h 182"/>
                <a:gd name="T72" fmla="*/ 171 w 244"/>
                <a:gd name="T73" fmla="*/ 103 h 182"/>
                <a:gd name="T74" fmla="*/ 184 w 244"/>
                <a:gd name="T75" fmla="*/ 121 h 182"/>
                <a:gd name="T76" fmla="*/ 194 w 244"/>
                <a:gd name="T77" fmla="*/ 134 h 182"/>
                <a:gd name="T78" fmla="*/ 203 w 244"/>
                <a:gd name="T79" fmla="*/ 98 h 182"/>
                <a:gd name="T80" fmla="*/ 221 w 244"/>
                <a:gd name="T81" fmla="*/ 88 h 182"/>
                <a:gd name="T82" fmla="*/ 244 w 244"/>
                <a:gd name="T83" fmla="*/ 71 h 182"/>
                <a:gd name="T84" fmla="*/ 243 w 244"/>
                <a:gd name="T85" fmla="*/ 60 h 182"/>
                <a:gd name="T86" fmla="*/ 231 w 244"/>
                <a:gd name="T87" fmla="*/ 46 h 182"/>
                <a:gd name="T88" fmla="*/ 237 w 244"/>
                <a:gd name="T89" fmla="*/ 31 h 182"/>
                <a:gd name="T90" fmla="*/ 226 w 244"/>
                <a:gd name="T91" fmla="*/ 33 h 182"/>
                <a:gd name="T92" fmla="*/ 205 w 244"/>
                <a:gd name="T93" fmla="*/ 23 h 182"/>
                <a:gd name="T94" fmla="*/ 210 w 244"/>
                <a:gd name="T95" fmla="*/ 0 h 182"/>
                <a:gd name="T96" fmla="*/ 195 w 244"/>
                <a:gd name="T97" fmla="*/ 2 h 18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44"/>
                <a:gd name="T148" fmla="*/ 0 h 182"/>
                <a:gd name="T149" fmla="*/ 244 w 244"/>
                <a:gd name="T150" fmla="*/ 182 h 18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44" h="182">
                  <a:moveTo>
                    <a:pt x="195" y="2"/>
                  </a:moveTo>
                  <a:lnTo>
                    <a:pt x="194" y="16"/>
                  </a:lnTo>
                  <a:lnTo>
                    <a:pt x="168" y="15"/>
                  </a:lnTo>
                  <a:lnTo>
                    <a:pt x="148" y="22"/>
                  </a:lnTo>
                  <a:lnTo>
                    <a:pt x="153" y="36"/>
                  </a:lnTo>
                  <a:lnTo>
                    <a:pt x="135" y="55"/>
                  </a:lnTo>
                  <a:lnTo>
                    <a:pt x="119" y="53"/>
                  </a:lnTo>
                  <a:lnTo>
                    <a:pt x="106" y="58"/>
                  </a:lnTo>
                  <a:lnTo>
                    <a:pt x="92" y="51"/>
                  </a:lnTo>
                  <a:lnTo>
                    <a:pt x="88" y="40"/>
                  </a:lnTo>
                  <a:lnTo>
                    <a:pt x="72" y="40"/>
                  </a:lnTo>
                  <a:lnTo>
                    <a:pt x="66" y="55"/>
                  </a:lnTo>
                  <a:lnTo>
                    <a:pt x="61" y="73"/>
                  </a:lnTo>
                  <a:lnTo>
                    <a:pt x="33" y="97"/>
                  </a:lnTo>
                  <a:lnTo>
                    <a:pt x="0" y="112"/>
                  </a:lnTo>
                  <a:lnTo>
                    <a:pt x="33" y="106"/>
                  </a:lnTo>
                  <a:lnTo>
                    <a:pt x="33" y="114"/>
                  </a:lnTo>
                  <a:lnTo>
                    <a:pt x="43" y="125"/>
                  </a:lnTo>
                  <a:lnTo>
                    <a:pt x="25" y="129"/>
                  </a:lnTo>
                  <a:lnTo>
                    <a:pt x="35" y="137"/>
                  </a:lnTo>
                  <a:lnTo>
                    <a:pt x="41" y="149"/>
                  </a:lnTo>
                  <a:lnTo>
                    <a:pt x="38" y="163"/>
                  </a:lnTo>
                  <a:lnTo>
                    <a:pt x="57" y="160"/>
                  </a:lnTo>
                  <a:lnTo>
                    <a:pt x="46" y="178"/>
                  </a:lnTo>
                  <a:lnTo>
                    <a:pt x="61" y="182"/>
                  </a:lnTo>
                  <a:lnTo>
                    <a:pt x="85" y="182"/>
                  </a:lnTo>
                  <a:lnTo>
                    <a:pt x="79" y="169"/>
                  </a:lnTo>
                  <a:lnTo>
                    <a:pt x="92" y="167"/>
                  </a:lnTo>
                  <a:lnTo>
                    <a:pt x="83" y="157"/>
                  </a:lnTo>
                  <a:lnTo>
                    <a:pt x="96" y="149"/>
                  </a:lnTo>
                  <a:lnTo>
                    <a:pt x="109" y="140"/>
                  </a:lnTo>
                  <a:lnTo>
                    <a:pt x="108" y="119"/>
                  </a:lnTo>
                  <a:lnTo>
                    <a:pt x="117" y="108"/>
                  </a:lnTo>
                  <a:lnTo>
                    <a:pt x="132" y="109"/>
                  </a:lnTo>
                  <a:lnTo>
                    <a:pt x="139" y="97"/>
                  </a:lnTo>
                  <a:lnTo>
                    <a:pt x="155" y="102"/>
                  </a:lnTo>
                  <a:lnTo>
                    <a:pt x="171" y="103"/>
                  </a:lnTo>
                  <a:lnTo>
                    <a:pt x="184" y="121"/>
                  </a:lnTo>
                  <a:lnTo>
                    <a:pt x="194" y="134"/>
                  </a:lnTo>
                  <a:lnTo>
                    <a:pt x="203" y="98"/>
                  </a:lnTo>
                  <a:lnTo>
                    <a:pt x="221" y="88"/>
                  </a:lnTo>
                  <a:lnTo>
                    <a:pt x="244" y="71"/>
                  </a:lnTo>
                  <a:lnTo>
                    <a:pt x="243" y="60"/>
                  </a:lnTo>
                  <a:lnTo>
                    <a:pt x="231" y="46"/>
                  </a:lnTo>
                  <a:lnTo>
                    <a:pt x="237" y="31"/>
                  </a:lnTo>
                  <a:lnTo>
                    <a:pt x="226" y="33"/>
                  </a:lnTo>
                  <a:lnTo>
                    <a:pt x="205" y="23"/>
                  </a:lnTo>
                  <a:lnTo>
                    <a:pt x="210" y="0"/>
                  </a:lnTo>
                  <a:lnTo>
                    <a:pt x="195" y="2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92" name="Group 258"/>
          <p:cNvGrpSpPr>
            <a:grpSpLocks/>
          </p:cNvGrpSpPr>
          <p:nvPr/>
        </p:nvGrpSpPr>
        <p:grpSpPr bwMode="auto">
          <a:xfrm>
            <a:off x="2217128" y="4268788"/>
            <a:ext cx="353157" cy="482600"/>
            <a:chOff x="1225" y="2798"/>
            <a:chExt cx="241" cy="304"/>
          </a:xfrm>
        </p:grpSpPr>
        <p:sp>
          <p:nvSpPr>
            <p:cNvPr id="11670" name="Freeform 259"/>
            <p:cNvSpPr>
              <a:spLocks/>
            </p:cNvSpPr>
            <p:nvPr/>
          </p:nvSpPr>
          <p:spPr bwMode="auto">
            <a:xfrm>
              <a:off x="1225" y="2798"/>
              <a:ext cx="241" cy="304"/>
            </a:xfrm>
            <a:custGeom>
              <a:avLst/>
              <a:gdLst>
                <a:gd name="T0" fmla="*/ 99 w 241"/>
                <a:gd name="T1" fmla="*/ 11 h 304"/>
                <a:gd name="T2" fmla="*/ 83 w 241"/>
                <a:gd name="T3" fmla="*/ 31 h 304"/>
                <a:gd name="T4" fmla="*/ 68 w 241"/>
                <a:gd name="T5" fmla="*/ 31 h 304"/>
                <a:gd name="T6" fmla="*/ 52 w 241"/>
                <a:gd name="T7" fmla="*/ 33 h 304"/>
                <a:gd name="T8" fmla="*/ 36 w 241"/>
                <a:gd name="T9" fmla="*/ 53 h 304"/>
                <a:gd name="T10" fmla="*/ 11 w 241"/>
                <a:gd name="T11" fmla="*/ 40 h 304"/>
                <a:gd name="T12" fmla="*/ 5 w 241"/>
                <a:gd name="T13" fmla="*/ 61 h 304"/>
                <a:gd name="T14" fmla="*/ 16 w 241"/>
                <a:gd name="T15" fmla="*/ 64 h 304"/>
                <a:gd name="T16" fmla="*/ 36 w 241"/>
                <a:gd name="T17" fmla="*/ 87 h 304"/>
                <a:gd name="T18" fmla="*/ 47 w 241"/>
                <a:gd name="T19" fmla="*/ 102 h 304"/>
                <a:gd name="T20" fmla="*/ 21 w 241"/>
                <a:gd name="T21" fmla="*/ 86 h 304"/>
                <a:gd name="T22" fmla="*/ 26 w 241"/>
                <a:gd name="T23" fmla="*/ 106 h 304"/>
                <a:gd name="T24" fmla="*/ 26 w 241"/>
                <a:gd name="T25" fmla="*/ 139 h 304"/>
                <a:gd name="T26" fmla="*/ 71 w 241"/>
                <a:gd name="T27" fmla="*/ 112 h 304"/>
                <a:gd name="T28" fmla="*/ 74 w 241"/>
                <a:gd name="T29" fmla="*/ 94 h 304"/>
                <a:gd name="T30" fmla="*/ 76 w 241"/>
                <a:gd name="T31" fmla="*/ 72 h 304"/>
                <a:gd name="T32" fmla="*/ 91 w 241"/>
                <a:gd name="T33" fmla="*/ 97 h 304"/>
                <a:gd name="T34" fmla="*/ 107 w 241"/>
                <a:gd name="T35" fmla="*/ 119 h 304"/>
                <a:gd name="T36" fmla="*/ 100 w 241"/>
                <a:gd name="T37" fmla="*/ 163 h 304"/>
                <a:gd name="T38" fmla="*/ 70 w 241"/>
                <a:gd name="T39" fmla="*/ 181 h 304"/>
                <a:gd name="T40" fmla="*/ 63 w 241"/>
                <a:gd name="T41" fmla="*/ 198 h 304"/>
                <a:gd name="T42" fmla="*/ 55 w 241"/>
                <a:gd name="T43" fmla="*/ 223 h 304"/>
                <a:gd name="T44" fmla="*/ 73 w 241"/>
                <a:gd name="T45" fmla="*/ 252 h 304"/>
                <a:gd name="T46" fmla="*/ 60 w 241"/>
                <a:gd name="T47" fmla="*/ 280 h 304"/>
                <a:gd name="T48" fmla="*/ 87 w 241"/>
                <a:gd name="T49" fmla="*/ 280 h 304"/>
                <a:gd name="T50" fmla="*/ 102 w 241"/>
                <a:gd name="T51" fmla="*/ 279 h 304"/>
                <a:gd name="T52" fmla="*/ 94 w 241"/>
                <a:gd name="T53" fmla="*/ 241 h 304"/>
                <a:gd name="T54" fmla="*/ 115 w 241"/>
                <a:gd name="T55" fmla="*/ 241 h 304"/>
                <a:gd name="T56" fmla="*/ 118 w 241"/>
                <a:gd name="T57" fmla="*/ 269 h 304"/>
                <a:gd name="T58" fmla="*/ 104 w 241"/>
                <a:gd name="T59" fmla="*/ 299 h 304"/>
                <a:gd name="T60" fmla="*/ 123 w 241"/>
                <a:gd name="T61" fmla="*/ 297 h 304"/>
                <a:gd name="T62" fmla="*/ 138 w 241"/>
                <a:gd name="T63" fmla="*/ 267 h 304"/>
                <a:gd name="T64" fmla="*/ 167 w 241"/>
                <a:gd name="T65" fmla="*/ 275 h 304"/>
                <a:gd name="T66" fmla="*/ 181 w 241"/>
                <a:gd name="T67" fmla="*/ 242 h 304"/>
                <a:gd name="T68" fmla="*/ 188 w 241"/>
                <a:gd name="T69" fmla="*/ 181 h 304"/>
                <a:gd name="T70" fmla="*/ 211 w 241"/>
                <a:gd name="T71" fmla="*/ 147 h 304"/>
                <a:gd name="T72" fmla="*/ 241 w 241"/>
                <a:gd name="T73" fmla="*/ 105 h 304"/>
                <a:gd name="T74" fmla="*/ 241 w 241"/>
                <a:gd name="T75" fmla="*/ 92 h 304"/>
                <a:gd name="T76" fmla="*/ 221 w 241"/>
                <a:gd name="T77" fmla="*/ 81 h 304"/>
                <a:gd name="T78" fmla="*/ 190 w 241"/>
                <a:gd name="T79" fmla="*/ 66 h 304"/>
                <a:gd name="T80" fmla="*/ 219 w 241"/>
                <a:gd name="T81" fmla="*/ 40 h 304"/>
                <a:gd name="T82" fmla="*/ 186 w 241"/>
                <a:gd name="T83" fmla="*/ 41 h 304"/>
                <a:gd name="T84" fmla="*/ 152 w 241"/>
                <a:gd name="T85" fmla="*/ 20 h 304"/>
                <a:gd name="T86" fmla="*/ 133 w 241"/>
                <a:gd name="T87" fmla="*/ 1 h 304"/>
                <a:gd name="T88" fmla="*/ 100 w 241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41"/>
                <a:gd name="T136" fmla="*/ 0 h 304"/>
                <a:gd name="T137" fmla="*/ 241 w 241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41" h="304">
                  <a:moveTo>
                    <a:pt x="100" y="0"/>
                  </a:moveTo>
                  <a:lnTo>
                    <a:pt x="99" y="11"/>
                  </a:lnTo>
                  <a:lnTo>
                    <a:pt x="99" y="23"/>
                  </a:lnTo>
                  <a:lnTo>
                    <a:pt x="83" y="31"/>
                  </a:lnTo>
                  <a:lnTo>
                    <a:pt x="76" y="23"/>
                  </a:lnTo>
                  <a:lnTo>
                    <a:pt x="68" y="31"/>
                  </a:lnTo>
                  <a:lnTo>
                    <a:pt x="57" y="48"/>
                  </a:lnTo>
                  <a:lnTo>
                    <a:pt x="52" y="33"/>
                  </a:lnTo>
                  <a:lnTo>
                    <a:pt x="41" y="31"/>
                  </a:lnTo>
                  <a:lnTo>
                    <a:pt x="36" y="53"/>
                  </a:lnTo>
                  <a:lnTo>
                    <a:pt x="21" y="51"/>
                  </a:lnTo>
                  <a:lnTo>
                    <a:pt x="11" y="40"/>
                  </a:lnTo>
                  <a:lnTo>
                    <a:pt x="0" y="46"/>
                  </a:lnTo>
                  <a:lnTo>
                    <a:pt x="5" y="61"/>
                  </a:lnTo>
                  <a:lnTo>
                    <a:pt x="3" y="72"/>
                  </a:lnTo>
                  <a:lnTo>
                    <a:pt x="16" y="64"/>
                  </a:lnTo>
                  <a:lnTo>
                    <a:pt x="34" y="76"/>
                  </a:lnTo>
                  <a:lnTo>
                    <a:pt x="36" y="87"/>
                  </a:lnTo>
                  <a:lnTo>
                    <a:pt x="47" y="89"/>
                  </a:lnTo>
                  <a:lnTo>
                    <a:pt x="47" y="102"/>
                  </a:lnTo>
                  <a:lnTo>
                    <a:pt x="36" y="100"/>
                  </a:lnTo>
                  <a:lnTo>
                    <a:pt x="21" y="86"/>
                  </a:lnTo>
                  <a:lnTo>
                    <a:pt x="15" y="92"/>
                  </a:lnTo>
                  <a:lnTo>
                    <a:pt x="26" y="106"/>
                  </a:lnTo>
                  <a:lnTo>
                    <a:pt x="29" y="119"/>
                  </a:lnTo>
                  <a:lnTo>
                    <a:pt x="26" y="139"/>
                  </a:lnTo>
                  <a:lnTo>
                    <a:pt x="47" y="117"/>
                  </a:lnTo>
                  <a:lnTo>
                    <a:pt x="71" y="112"/>
                  </a:lnTo>
                  <a:lnTo>
                    <a:pt x="65" y="105"/>
                  </a:lnTo>
                  <a:lnTo>
                    <a:pt x="74" y="94"/>
                  </a:lnTo>
                  <a:lnTo>
                    <a:pt x="68" y="81"/>
                  </a:lnTo>
                  <a:lnTo>
                    <a:pt x="76" y="72"/>
                  </a:lnTo>
                  <a:lnTo>
                    <a:pt x="94" y="79"/>
                  </a:lnTo>
                  <a:lnTo>
                    <a:pt x="91" y="97"/>
                  </a:lnTo>
                  <a:lnTo>
                    <a:pt x="111" y="125"/>
                  </a:lnTo>
                  <a:lnTo>
                    <a:pt x="107" y="119"/>
                  </a:lnTo>
                  <a:lnTo>
                    <a:pt x="115" y="134"/>
                  </a:lnTo>
                  <a:lnTo>
                    <a:pt x="100" y="163"/>
                  </a:lnTo>
                  <a:lnTo>
                    <a:pt x="76" y="188"/>
                  </a:lnTo>
                  <a:lnTo>
                    <a:pt x="70" y="181"/>
                  </a:lnTo>
                  <a:lnTo>
                    <a:pt x="60" y="185"/>
                  </a:lnTo>
                  <a:lnTo>
                    <a:pt x="63" y="198"/>
                  </a:lnTo>
                  <a:lnTo>
                    <a:pt x="65" y="218"/>
                  </a:lnTo>
                  <a:lnTo>
                    <a:pt x="55" y="223"/>
                  </a:lnTo>
                  <a:lnTo>
                    <a:pt x="70" y="229"/>
                  </a:lnTo>
                  <a:lnTo>
                    <a:pt x="73" y="252"/>
                  </a:lnTo>
                  <a:lnTo>
                    <a:pt x="58" y="264"/>
                  </a:lnTo>
                  <a:lnTo>
                    <a:pt x="60" y="280"/>
                  </a:lnTo>
                  <a:lnTo>
                    <a:pt x="73" y="274"/>
                  </a:lnTo>
                  <a:lnTo>
                    <a:pt x="87" y="280"/>
                  </a:lnTo>
                  <a:lnTo>
                    <a:pt x="96" y="292"/>
                  </a:lnTo>
                  <a:lnTo>
                    <a:pt x="102" y="279"/>
                  </a:lnTo>
                  <a:lnTo>
                    <a:pt x="89" y="264"/>
                  </a:lnTo>
                  <a:lnTo>
                    <a:pt x="94" y="241"/>
                  </a:lnTo>
                  <a:lnTo>
                    <a:pt x="99" y="226"/>
                  </a:lnTo>
                  <a:lnTo>
                    <a:pt x="115" y="241"/>
                  </a:lnTo>
                  <a:lnTo>
                    <a:pt x="112" y="253"/>
                  </a:lnTo>
                  <a:lnTo>
                    <a:pt x="118" y="269"/>
                  </a:lnTo>
                  <a:lnTo>
                    <a:pt x="112" y="279"/>
                  </a:lnTo>
                  <a:lnTo>
                    <a:pt x="104" y="299"/>
                  </a:lnTo>
                  <a:lnTo>
                    <a:pt x="104" y="304"/>
                  </a:lnTo>
                  <a:lnTo>
                    <a:pt x="123" y="297"/>
                  </a:lnTo>
                  <a:lnTo>
                    <a:pt x="149" y="280"/>
                  </a:lnTo>
                  <a:lnTo>
                    <a:pt x="138" y="267"/>
                  </a:lnTo>
                  <a:lnTo>
                    <a:pt x="147" y="259"/>
                  </a:lnTo>
                  <a:lnTo>
                    <a:pt x="167" y="275"/>
                  </a:lnTo>
                  <a:lnTo>
                    <a:pt x="169" y="252"/>
                  </a:lnTo>
                  <a:lnTo>
                    <a:pt x="181" y="242"/>
                  </a:lnTo>
                  <a:lnTo>
                    <a:pt x="183" y="231"/>
                  </a:lnTo>
                  <a:lnTo>
                    <a:pt x="188" y="181"/>
                  </a:lnTo>
                  <a:lnTo>
                    <a:pt x="201" y="167"/>
                  </a:lnTo>
                  <a:lnTo>
                    <a:pt x="211" y="147"/>
                  </a:lnTo>
                  <a:lnTo>
                    <a:pt x="225" y="133"/>
                  </a:lnTo>
                  <a:lnTo>
                    <a:pt x="241" y="105"/>
                  </a:lnTo>
                  <a:lnTo>
                    <a:pt x="222" y="94"/>
                  </a:lnTo>
                  <a:lnTo>
                    <a:pt x="241" y="92"/>
                  </a:lnTo>
                  <a:lnTo>
                    <a:pt x="233" y="72"/>
                  </a:lnTo>
                  <a:lnTo>
                    <a:pt x="221" y="81"/>
                  </a:lnTo>
                  <a:lnTo>
                    <a:pt x="203" y="76"/>
                  </a:lnTo>
                  <a:lnTo>
                    <a:pt x="190" y="66"/>
                  </a:lnTo>
                  <a:lnTo>
                    <a:pt x="216" y="54"/>
                  </a:lnTo>
                  <a:lnTo>
                    <a:pt x="219" y="40"/>
                  </a:lnTo>
                  <a:lnTo>
                    <a:pt x="201" y="23"/>
                  </a:lnTo>
                  <a:lnTo>
                    <a:pt x="186" y="41"/>
                  </a:lnTo>
                  <a:lnTo>
                    <a:pt x="161" y="36"/>
                  </a:lnTo>
                  <a:lnTo>
                    <a:pt x="152" y="20"/>
                  </a:lnTo>
                  <a:lnTo>
                    <a:pt x="154" y="1"/>
                  </a:lnTo>
                  <a:lnTo>
                    <a:pt x="133" y="1"/>
                  </a:lnTo>
                  <a:lnTo>
                    <a:pt x="122" y="6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71" name="Freeform 260"/>
            <p:cNvSpPr>
              <a:spLocks/>
            </p:cNvSpPr>
            <p:nvPr/>
          </p:nvSpPr>
          <p:spPr bwMode="auto">
            <a:xfrm>
              <a:off x="1225" y="2798"/>
              <a:ext cx="241" cy="304"/>
            </a:xfrm>
            <a:custGeom>
              <a:avLst/>
              <a:gdLst>
                <a:gd name="T0" fmla="*/ 99 w 241"/>
                <a:gd name="T1" fmla="*/ 11 h 304"/>
                <a:gd name="T2" fmla="*/ 83 w 241"/>
                <a:gd name="T3" fmla="*/ 31 h 304"/>
                <a:gd name="T4" fmla="*/ 68 w 241"/>
                <a:gd name="T5" fmla="*/ 31 h 304"/>
                <a:gd name="T6" fmla="*/ 52 w 241"/>
                <a:gd name="T7" fmla="*/ 33 h 304"/>
                <a:gd name="T8" fmla="*/ 36 w 241"/>
                <a:gd name="T9" fmla="*/ 53 h 304"/>
                <a:gd name="T10" fmla="*/ 11 w 241"/>
                <a:gd name="T11" fmla="*/ 40 h 304"/>
                <a:gd name="T12" fmla="*/ 5 w 241"/>
                <a:gd name="T13" fmla="*/ 61 h 304"/>
                <a:gd name="T14" fmla="*/ 16 w 241"/>
                <a:gd name="T15" fmla="*/ 64 h 304"/>
                <a:gd name="T16" fmla="*/ 36 w 241"/>
                <a:gd name="T17" fmla="*/ 87 h 304"/>
                <a:gd name="T18" fmla="*/ 47 w 241"/>
                <a:gd name="T19" fmla="*/ 102 h 304"/>
                <a:gd name="T20" fmla="*/ 21 w 241"/>
                <a:gd name="T21" fmla="*/ 86 h 304"/>
                <a:gd name="T22" fmla="*/ 26 w 241"/>
                <a:gd name="T23" fmla="*/ 106 h 304"/>
                <a:gd name="T24" fmla="*/ 26 w 241"/>
                <a:gd name="T25" fmla="*/ 139 h 304"/>
                <a:gd name="T26" fmla="*/ 71 w 241"/>
                <a:gd name="T27" fmla="*/ 112 h 304"/>
                <a:gd name="T28" fmla="*/ 74 w 241"/>
                <a:gd name="T29" fmla="*/ 94 h 304"/>
                <a:gd name="T30" fmla="*/ 76 w 241"/>
                <a:gd name="T31" fmla="*/ 72 h 304"/>
                <a:gd name="T32" fmla="*/ 91 w 241"/>
                <a:gd name="T33" fmla="*/ 97 h 304"/>
                <a:gd name="T34" fmla="*/ 107 w 241"/>
                <a:gd name="T35" fmla="*/ 119 h 304"/>
                <a:gd name="T36" fmla="*/ 100 w 241"/>
                <a:gd name="T37" fmla="*/ 163 h 304"/>
                <a:gd name="T38" fmla="*/ 70 w 241"/>
                <a:gd name="T39" fmla="*/ 181 h 304"/>
                <a:gd name="T40" fmla="*/ 63 w 241"/>
                <a:gd name="T41" fmla="*/ 198 h 304"/>
                <a:gd name="T42" fmla="*/ 55 w 241"/>
                <a:gd name="T43" fmla="*/ 223 h 304"/>
                <a:gd name="T44" fmla="*/ 73 w 241"/>
                <a:gd name="T45" fmla="*/ 252 h 304"/>
                <a:gd name="T46" fmla="*/ 60 w 241"/>
                <a:gd name="T47" fmla="*/ 280 h 304"/>
                <a:gd name="T48" fmla="*/ 87 w 241"/>
                <a:gd name="T49" fmla="*/ 280 h 304"/>
                <a:gd name="T50" fmla="*/ 102 w 241"/>
                <a:gd name="T51" fmla="*/ 279 h 304"/>
                <a:gd name="T52" fmla="*/ 94 w 241"/>
                <a:gd name="T53" fmla="*/ 241 h 304"/>
                <a:gd name="T54" fmla="*/ 115 w 241"/>
                <a:gd name="T55" fmla="*/ 241 h 304"/>
                <a:gd name="T56" fmla="*/ 118 w 241"/>
                <a:gd name="T57" fmla="*/ 269 h 304"/>
                <a:gd name="T58" fmla="*/ 104 w 241"/>
                <a:gd name="T59" fmla="*/ 299 h 304"/>
                <a:gd name="T60" fmla="*/ 123 w 241"/>
                <a:gd name="T61" fmla="*/ 297 h 304"/>
                <a:gd name="T62" fmla="*/ 138 w 241"/>
                <a:gd name="T63" fmla="*/ 267 h 304"/>
                <a:gd name="T64" fmla="*/ 167 w 241"/>
                <a:gd name="T65" fmla="*/ 275 h 304"/>
                <a:gd name="T66" fmla="*/ 181 w 241"/>
                <a:gd name="T67" fmla="*/ 242 h 304"/>
                <a:gd name="T68" fmla="*/ 188 w 241"/>
                <a:gd name="T69" fmla="*/ 181 h 304"/>
                <a:gd name="T70" fmla="*/ 211 w 241"/>
                <a:gd name="T71" fmla="*/ 147 h 304"/>
                <a:gd name="T72" fmla="*/ 241 w 241"/>
                <a:gd name="T73" fmla="*/ 105 h 304"/>
                <a:gd name="T74" fmla="*/ 241 w 241"/>
                <a:gd name="T75" fmla="*/ 92 h 304"/>
                <a:gd name="T76" fmla="*/ 221 w 241"/>
                <a:gd name="T77" fmla="*/ 81 h 304"/>
                <a:gd name="T78" fmla="*/ 190 w 241"/>
                <a:gd name="T79" fmla="*/ 66 h 304"/>
                <a:gd name="T80" fmla="*/ 219 w 241"/>
                <a:gd name="T81" fmla="*/ 40 h 304"/>
                <a:gd name="T82" fmla="*/ 186 w 241"/>
                <a:gd name="T83" fmla="*/ 41 h 304"/>
                <a:gd name="T84" fmla="*/ 152 w 241"/>
                <a:gd name="T85" fmla="*/ 20 h 304"/>
                <a:gd name="T86" fmla="*/ 133 w 241"/>
                <a:gd name="T87" fmla="*/ 1 h 304"/>
                <a:gd name="T88" fmla="*/ 100 w 241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41"/>
                <a:gd name="T136" fmla="*/ 0 h 304"/>
                <a:gd name="T137" fmla="*/ 241 w 241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41" h="304">
                  <a:moveTo>
                    <a:pt x="100" y="0"/>
                  </a:moveTo>
                  <a:lnTo>
                    <a:pt x="99" y="11"/>
                  </a:lnTo>
                  <a:lnTo>
                    <a:pt x="99" y="23"/>
                  </a:lnTo>
                  <a:lnTo>
                    <a:pt x="83" y="31"/>
                  </a:lnTo>
                  <a:lnTo>
                    <a:pt x="76" y="23"/>
                  </a:lnTo>
                  <a:lnTo>
                    <a:pt x="68" y="31"/>
                  </a:lnTo>
                  <a:lnTo>
                    <a:pt x="57" y="48"/>
                  </a:lnTo>
                  <a:lnTo>
                    <a:pt x="52" y="33"/>
                  </a:lnTo>
                  <a:lnTo>
                    <a:pt x="41" y="31"/>
                  </a:lnTo>
                  <a:lnTo>
                    <a:pt x="36" y="53"/>
                  </a:lnTo>
                  <a:lnTo>
                    <a:pt x="21" y="51"/>
                  </a:lnTo>
                  <a:lnTo>
                    <a:pt x="11" y="40"/>
                  </a:lnTo>
                  <a:lnTo>
                    <a:pt x="0" y="46"/>
                  </a:lnTo>
                  <a:lnTo>
                    <a:pt x="5" y="61"/>
                  </a:lnTo>
                  <a:lnTo>
                    <a:pt x="3" y="72"/>
                  </a:lnTo>
                  <a:lnTo>
                    <a:pt x="16" y="64"/>
                  </a:lnTo>
                  <a:lnTo>
                    <a:pt x="34" y="76"/>
                  </a:lnTo>
                  <a:lnTo>
                    <a:pt x="36" y="87"/>
                  </a:lnTo>
                  <a:lnTo>
                    <a:pt x="47" y="89"/>
                  </a:lnTo>
                  <a:lnTo>
                    <a:pt x="47" y="102"/>
                  </a:lnTo>
                  <a:lnTo>
                    <a:pt x="36" y="100"/>
                  </a:lnTo>
                  <a:lnTo>
                    <a:pt x="21" y="86"/>
                  </a:lnTo>
                  <a:lnTo>
                    <a:pt x="15" y="92"/>
                  </a:lnTo>
                  <a:lnTo>
                    <a:pt x="26" y="106"/>
                  </a:lnTo>
                  <a:lnTo>
                    <a:pt x="29" y="119"/>
                  </a:lnTo>
                  <a:lnTo>
                    <a:pt x="26" y="139"/>
                  </a:lnTo>
                  <a:lnTo>
                    <a:pt x="47" y="117"/>
                  </a:lnTo>
                  <a:lnTo>
                    <a:pt x="71" y="112"/>
                  </a:lnTo>
                  <a:lnTo>
                    <a:pt x="65" y="105"/>
                  </a:lnTo>
                  <a:lnTo>
                    <a:pt x="74" y="94"/>
                  </a:lnTo>
                  <a:lnTo>
                    <a:pt x="68" y="81"/>
                  </a:lnTo>
                  <a:lnTo>
                    <a:pt x="76" y="72"/>
                  </a:lnTo>
                  <a:lnTo>
                    <a:pt x="94" y="79"/>
                  </a:lnTo>
                  <a:lnTo>
                    <a:pt x="91" y="97"/>
                  </a:lnTo>
                  <a:lnTo>
                    <a:pt x="111" y="125"/>
                  </a:lnTo>
                  <a:lnTo>
                    <a:pt x="107" y="119"/>
                  </a:lnTo>
                  <a:lnTo>
                    <a:pt x="115" y="134"/>
                  </a:lnTo>
                  <a:lnTo>
                    <a:pt x="100" y="163"/>
                  </a:lnTo>
                  <a:lnTo>
                    <a:pt x="76" y="188"/>
                  </a:lnTo>
                  <a:lnTo>
                    <a:pt x="70" y="181"/>
                  </a:lnTo>
                  <a:lnTo>
                    <a:pt x="60" y="185"/>
                  </a:lnTo>
                  <a:lnTo>
                    <a:pt x="63" y="198"/>
                  </a:lnTo>
                  <a:lnTo>
                    <a:pt x="65" y="218"/>
                  </a:lnTo>
                  <a:lnTo>
                    <a:pt x="55" y="223"/>
                  </a:lnTo>
                  <a:lnTo>
                    <a:pt x="70" y="229"/>
                  </a:lnTo>
                  <a:lnTo>
                    <a:pt x="73" y="252"/>
                  </a:lnTo>
                  <a:lnTo>
                    <a:pt x="58" y="264"/>
                  </a:lnTo>
                  <a:lnTo>
                    <a:pt x="60" y="280"/>
                  </a:lnTo>
                  <a:lnTo>
                    <a:pt x="73" y="274"/>
                  </a:lnTo>
                  <a:lnTo>
                    <a:pt x="87" y="280"/>
                  </a:lnTo>
                  <a:lnTo>
                    <a:pt x="96" y="292"/>
                  </a:lnTo>
                  <a:lnTo>
                    <a:pt x="102" y="279"/>
                  </a:lnTo>
                  <a:lnTo>
                    <a:pt x="89" y="264"/>
                  </a:lnTo>
                  <a:lnTo>
                    <a:pt x="94" y="241"/>
                  </a:lnTo>
                  <a:lnTo>
                    <a:pt x="99" y="226"/>
                  </a:lnTo>
                  <a:lnTo>
                    <a:pt x="115" y="241"/>
                  </a:lnTo>
                  <a:lnTo>
                    <a:pt x="112" y="253"/>
                  </a:lnTo>
                  <a:lnTo>
                    <a:pt x="118" y="269"/>
                  </a:lnTo>
                  <a:lnTo>
                    <a:pt x="112" y="279"/>
                  </a:lnTo>
                  <a:lnTo>
                    <a:pt x="104" y="299"/>
                  </a:lnTo>
                  <a:lnTo>
                    <a:pt x="104" y="304"/>
                  </a:lnTo>
                  <a:lnTo>
                    <a:pt x="123" y="297"/>
                  </a:lnTo>
                  <a:lnTo>
                    <a:pt x="149" y="280"/>
                  </a:lnTo>
                  <a:lnTo>
                    <a:pt x="138" y="267"/>
                  </a:lnTo>
                  <a:lnTo>
                    <a:pt x="147" y="259"/>
                  </a:lnTo>
                  <a:lnTo>
                    <a:pt x="167" y="275"/>
                  </a:lnTo>
                  <a:lnTo>
                    <a:pt x="169" y="252"/>
                  </a:lnTo>
                  <a:lnTo>
                    <a:pt x="181" y="242"/>
                  </a:lnTo>
                  <a:lnTo>
                    <a:pt x="183" y="231"/>
                  </a:lnTo>
                  <a:lnTo>
                    <a:pt x="188" y="181"/>
                  </a:lnTo>
                  <a:lnTo>
                    <a:pt x="201" y="167"/>
                  </a:lnTo>
                  <a:lnTo>
                    <a:pt x="211" y="147"/>
                  </a:lnTo>
                  <a:lnTo>
                    <a:pt x="225" y="133"/>
                  </a:lnTo>
                  <a:lnTo>
                    <a:pt x="241" y="105"/>
                  </a:lnTo>
                  <a:lnTo>
                    <a:pt x="222" y="94"/>
                  </a:lnTo>
                  <a:lnTo>
                    <a:pt x="241" y="92"/>
                  </a:lnTo>
                  <a:lnTo>
                    <a:pt x="233" y="72"/>
                  </a:lnTo>
                  <a:lnTo>
                    <a:pt x="221" y="81"/>
                  </a:lnTo>
                  <a:lnTo>
                    <a:pt x="203" y="76"/>
                  </a:lnTo>
                  <a:lnTo>
                    <a:pt x="190" y="66"/>
                  </a:lnTo>
                  <a:lnTo>
                    <a:pt x="216" y="54"/>
                  </a:lnTo>
                  <a:lnTo>
                    <a:pt x="219" y="40"/>
                  </a:lnTo>
                  <a:lnTo>
                    <a:pt x="201" y="23"/>
                  </a:lnTo>
                  <a:lnTo>
                    <a:pt x="186" y="41"/>
                  </a:lnTo>
                  <a:lnTo>
                    <a:pt x="161" y="36"/>
                  </a:lnTo>
                  <a:lnTo>
                    <a:pt x="152" y="20"/>
                  </a:lnTo>
                  <a:lnTo>
                    <a:pt x="154" y="1"/>
                  </a:lnTo>
                  <a:lnTo>
                    <a:pt x="133" y="1"/>
                  </a:lnTo>
                  <a:lnTo>
                    <a:pt x="122" y="6"/>
                  </a:lnTo>
                  <a:lnTo>
                    <a:pt x="100" y="0"/>
                  </a:lnTo>
                  <a:close/>
                </a:path>
              </a:pathLst>
            </a:custGeom>
            <a:noFill/>
            <a:ln w="7938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295" name="Group 261"/>
          <p:cNvGrpSpPr>
            <a:grpSpLocks/>
          </p:cNvGrpSpPr>
          <p:nvPr/>
        </p:nvGrpSpPr>
        <p:grpSpPr bwMode="auto">
          <a:xfrm>
            <a:off x="2309446" y="4435475"/>
            <a:ext cx="42497" cy="46038"/>
            <a:chOff x="1288" y="2903"/>
            <a:chExt cx="29" cy="29"/>
          </a:xfrm>
        </p:grpSpPr>
        <p:sp>
          <p:nvSpPr>
            <p:cNvPr id="11668" name="Freeform 262"/>
            <p:cNvSpPr>
              <a:spLocks/>
            </p:cNvSpPr>
            <p:nvPr/>
          </p:nvSpPr>
          <p:spPr bwMode="auto">
            <a:xfrm>
              <a:off x="1288" y="2903"/>
              <a:ext cx="29" cy="29"/>
            </a:xfrm>
            <a:custGeom>
              <a:avLst/>
              <a:gdLst>
                <a:gd name="T0" fmla="*/ 0 w 29"/>
                <a:gd name="T1" fmla="*/ 29 h 29"/>
                <a:gd name="T2" fmla="*/ 10 w 29"/>
                <a:gd name="T3" fmla="*/ 14 h 29"/>
                <a:gd name="T4" fmla="*/ 16 w 29"/>
                <a:gd name="T5" fmla="*/ 0 h 29"/>
                <a:gd name="T6" fmla="*/ 29 w 29"/>
                <a:gd name="T7" fmla="*/ 12 h 29"/>
                <a:gd name="T8" fmla="*/ 21 w 29"/>
                <a:gd name="T9" fmla="*/ 22 h 29"/>
                <a:gd name="T10" fmla="*/ 0 w 29"/>
                <a:gd name="T11" fmla="*/ 29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29"/>
                <a:gd name="T20" fmla="*/ 29 w 29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29">
                  <a:moveTo>
                    <a:pt x="0" y="29"/>
                  </a:moveTo>
                  <a:lnTo>
                    <a:pt x="10" y="14"/>
                  </a:lnTo>
                  <a:lnTo>
                    <a:pt x="16" y="0"/>
                  </a:lnTo>
                  <a:lnTo>
                    <a:pt x="29" y="12"/>
                  </a:lnTo>
                  <a:lnTo>
                    <a:pt x="21" y="22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69" name="Freeform 263"/>
            <p:cNvSpPr>
              <a:spLocks/>
            </p:cNvSpPr>
            <p:nvPr/>
          </p:nvSpPr>
          <p:spPr bwMode="auto">
            <a:xfrm>
              <a:off x="1288" y="2903"/>
              <a:ext cx="29" cy="29"/>
            </a:xfrm>
            <a:custGeom>
              <a:avLst/>
              <a:gdLst>
                <a:gd name="T0" fmla="*/ 0 w 29"/>
                <a:gd name="T1" fmla="*/ 29 h 29"/>
                <a:gd name="T2" fmla="*/ 10 w 29"/>
                <a:gd name="T3" fmla="*/ 14 h 29"/>
                <a:gd name="T4" fmla="*/ 16 w 29"/>
                <a:gd name="T5" fmla="*/ 0 h 29"/>
                <a:gd name="T6" fmla="*/ 29 w 29"/>
                <a:gd name="T7" fmla="*/ 12 h 29"/>
                <a:gd name="T8" fmla="*/ 21 w 29"/>
                <a:gd name="T9" fmla="*/ 22 h 29"/>
                <a:gd name="T10" fmla="*/ 0 w 29"/>
                <a:gd name="T11" fmla="*/ 29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29"/>
                <a:gd name="T20" fmla="*/ 29 w 29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29">
                  <a:moveTo>
                    <a:pt x="0" y="29"/>
                  </a:moveTo>
                  <a:lnTo>
                    <a:pt x="10" y="14"/>
                  </a:lnTo>
                  <a:lnTo>
                    <a:pt x="16" y="0"/>
                  </a:lnTo>
                  <a:lnTo>
                    <a:pt x="29" y="12"/>
                  </a:lnTo>
                  <a:lnTo>
                    <a:pt x="21" y="22"/>
                  </a:lnTo>
                  <a:lnTo>
                    <a:pt x="0" y="29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872" name="Group 264"/>
          <p:cNvGrpSpPr>
            <a:grpSpLocks/>
          </p:cNvGrpSpPr>
          <p:nvPr/>
        </p:nvGrpSpPr>
        <p:grpSpPr bwMode="auto">
          <a:xfrm>
            <a:off x="2283070" y="4486275"/>
            <a:ext cx="38100" cy="52388"/>
            <a:chOff x="1270" y="2935"/>
            <a:chExt cx="26" cy="33"/>
          </a:xfrm>
        </p:grpSpPr>
        <p:sp>
          <p:nvSpPr>
            <p:cNvPr id="11666" name="Freeform 265"/>
            <p:cNvSpPr>
              <a:spLocks/>
            </p:cNvSpPr>
            <p:nvPr/>
          </p:nvSpPr>
          <p:spPr bwMode="auto">
            <a:xfrm>
              <a:off x="1270" y="2935"/>
              <a:ext cx="26" cy="33"/>
            </a:xfrm>
            <a:custGeom>
              <a:avLst/>
              <a:gdLst>
                <a:gd name="T0" fmla="*/ 11 w 26"/>
                <a:gd name="T1" fmla="*/ 0 h 33"/>
                <a:gd name="T2" fmla="*/ 0 w 26"/>
                <a:gd name="T3" fmla="*/ 20 h 33"/>
                <a:gd name="T4" fmla="*/ 13 w 26"/>
                <a:gd name="T5" fmla="*/ 33 h 33"/>
                <a:gd name="T6" fmla="*/ 23 w 26"/>
                <a:gd name="T7" fmla="*/ 25 h 33"/>
                <a:gd name="T8" fmla="*/ 26 w 26"/>
                <a:gd name="T9" fmla="*/ 7 h 33"/>
                <a:gd name="T10" fmla="*/ 11 w 26"/>
                <a:gd name="T11" fmla="*/ 0 h 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33"/>
                <a:gd name="T20" fmla="*/ 26 w 26"/>
                <a:gd name="T21" fmla="*/ 33 h 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33">
                  <a:moveTo>
                    <a:pt x="11" y="0"/>
                  </a:moveTo>
                  <a:lnTo>
                    <a:pt x="0" y="20"/>
                  </a:lnTo>
                  <a:lnTo>
                    <a:pt x="13" y="33"/>
                  </a:lnTo>
                  <a:lnTo>
                    <a:pt x="23" y="25"/>
                  </a:lnTo>
                  <a:lnTo>
                    <a:pt x="26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67" name="Freeform 266"/>
            <p:cNvSpPr>
              <a:spLocks/>
            </p:cNvSpPr>
            <p:nvPr/>
          </p:nvSpPr>
          <p:spPr bwMode="auto">
            <a:xfrm>
              <a:off x="1270" y="2935"/>
              <a:ext cx="26" cy="33"/>
            </a:xfrm>
            <a:custGeom>
              <a:avLst/>
              <a:gdLst>
                <a:gd name="T0" fmla="*/ 11 w 26"/>
                <a:gd name="T1" fmla="*/ 0 h 33"/>
                <a:gd name="T2" fmla="*/ 0 w 26"/>
                <a:gd name="T3" fmla="*/ 20 h 33"/>
                <a:gd name="T4" fmla="*/ 13 w 26"/>
                <a:gd name="T5" fmla="*/ 33 h 33"/>
                <a:gd name="T6" fmla="*/ 23 w 26"/>
                <a:gd name="T7" fmla="*/ 25 h 33"/>
                <a:gd name="T8" fmla="*/ 26 w 26"/>
                <a:gd name="T9" fmla="*/ 7 h 33"/>
                <a:gd name="T10" fmla="*/ 11 w 26"/>
                <a:gd name="T11" fmla="*/ 0 h 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33"/>
                <a:gd name="T20" fmla="*/ 26 w 26"/>
                <a:gd name="T21" fmla="*/ 33 h 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33">
                  <a:moveTo>
                    <a:pt x="11" y="0"/>
                  </a:moveTo>
                  <a:lnTo>
                    <a:pt x="0" y="20"/>
                  </a:lnTo>
                  <a:lnTo>
                    <a:pt x="13" y="33"/>
                  </a:lnTo>
                  <a:lnTo>
                    <a:pt x="23" y="25"/>
                  </a:lnTo>
                  <a:lnTo>
                    <a:pt x="26" y="7"/>
                  </a:lnTo>
                  <a:lnTo>
                    <a:pt x="11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873" name="Group 267"/>
          <p:cNvGrpSpPr>
            <a:grpSpLocks/>
          </p:cNvGrpSpPr>
          <p:nvPr/>
        </p:nvGrpSpPr>
        <p:grpSpPr bwMode="auto">
          <a:xfrm>
            <a:off x="2278673" y="4473576"/>
            <a:ext cx="92319" cy="93663"/>
            <a:chOff x="1267" y="2927"/>
            <a:chExt cx="63" cy="59"/>
          </a:xfrm>
        </p:grpSpPr>
        <p:sp>
          <p:nvSpPr>
            <p:cNvPr id="11664" name="Freeform 268"/>
            <p:cNvSpPr>
              <a:spLocks/>
            </p:cNvSpPr>
            <p:nvPr/>
          </p:nvSpPr>
          <p:spPr bwMode="auto">
            <a:xfrm>
              <a:off x="1267" y="2927"/>
              <a:ext cx="63" cy="59"/>
            </a:xfrm>
            <a:custGeom>
              <a:avLst/>
              <a:gdLst>
                <a:gd name="T0" fmla="*/ 38 w 63"/>
                <a:gd name="T1" fmla="*/ 26 h 59"/>
                <a:gd name="T2" fmla="*/ 29 w 63"/>
                <a:gd name="T3" fmla="*/ 39 h 59"/>
                <a:gd name="T4" fmla="*/ 6 w 63"/>
                <a:gd name="T5" fmla="*/ 44 h 59"/>
                <a:gd name="T6" fmla="*/ 0 w 63"/>
                <a:gd name="T7" fmla="*/ 48 h 59"/>
                <a:gd name="T8" fmla="*/ 8 w 63"/>
                <a:gd name="T9" fmla="*/ 59 h 59"/>
                <a:gd name="T10" fmla="*/ 23 w 63"/>
                <a:gd name="T11" fmla="*/ 46 h 59"/>
                <a:gd name="T12" fmla="*/ 38 w 63"/>
                <a:gd name="T13" fmla="*/ 43 h 59"/>
                <a:gd name="T14" fmla="*/ 49 w 63"/>
                <a:gd name="T15" fmla="*/ 30 h 59"/>
                <a:gd name="T16" fmla="*/ 52 w 63"/>
                <a:gd name="T17" fmla="*/ 16 h 59"/>
                <a:gd name="T18" fmla="*/ 63 w 63"/>
                <a:gd name="T19" fmla="*/ 5 h 59"/>
                <a:gd name="T20" fmla="*/ 55 w 63"/>
                <a:gd name="T21" fmla="*/ 0 h 59"/>
                <a:gd name="T22" fmla="*/ 45 w 63"/>
                <a:gd name="T23" fmla="*/ 4 h 59"/>
                <a:gd name="T24" fmla="*/ 38 w 63"/>
                <a:gd name="T25" fmla="*/ 26 h 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3"/>
                <a:gd name="T40" fmla="*/ 0 h 59"/>
                <a:gd name="T41" fmla="*/ 63 w 63"/>
                <a:gd name="T42" fmla="*/ 59 h 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3" h="59">
                  <a:moveTo>
                    <a:pt x="38" y="26"/>
                  </a:moveTo>
                  <a:lnTo>
                    <a:pt x="29" y="39"/>
                  </a:lnTo>
                  <a:lnTo>
                    <a:pt x="6" y="44"/>
                  </a:lnTo>
                  <a:lnTo>
                    <a:pt x="0" y="48"/>
                  </a:lnTo>
                  <a:lnTo>
                    <a:pt x="8" y="59"/>
                  </a:lnTo>
                  <a:lnTo>
                    <a:pt x="23" y="46"/>
                  </a:lnTo>
                  <a:lnTo>
                    <a:pt x="38" y="43"/>
                  </a:lnTo>
                  <a:lnTo>
                    <a:pt x="49" y="30"/>
                  </a:lnTo>
                  <a:lnTo>
                    <a:pt x="52" y="16"/>
                  </a:lnTo>
                  <a:lnTo>
                    <a:pt x="63" y="5"/>
                  </a:lnTo>
                  <a:lnTo>
                    <a:pt x="55" y="0"/>
                  </a:lnTo>
                  <a:lnTo>
                    <a:pt x="45" y="4"/>
                  </a:lnTo>
                  <a:lnTo>
                    <a:pt x="38" y="26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65" name="Freeform 269"/>
            <p:cNvSpPr>
              <a:spLocks/>
            </p:cNvSpPr>
            <p:nvPr/>
          </p:nvSpPr>
          <p:spPr bwMode="auto">
            <a:xfrm>
              <a:off x="1267" y="2927"/>
              <a:ext cx="63" cy="59"/>
            </a:xfrm>
            <a:custGeom>
              <a:avLst/>
              <a:gdLst>
                <a:gd name="T0" fmla="*/ 38 w 63"/>
                <a:gd name="T1" fmla="*/ 26 h 59"/>
                <a:gd name="T2" fmla="*/ 29 w 63"/>
                <a:gd name="T3" fmla="*/ 39 h 59"/>
                <a:gd name="T4" fmla="*/ 6 w 63"/>
                <a:gd name="T5" fmla="*/ 44 h 59"/>
                <a:gd name="T6" fmla="*/ 0 w 63"/>
                <a:gd name="T7" fmla="*/ 48 h 59"/>
                <a:gd name="T8" fmla="*/ 8 w 63"/>
                <a:gd name="T9" fmla="*/ 59 h 59"/>
                <a:gd name="T10" fmla="*/ 23 w 63"/>
                <a:gd name="T11" fmla="*/ 46 h 59"/>
                <a:gd name="T12" fmla="*/ 38 w 63"/>
                <a:gd name="T13" fmla="*/ 43 h 59"/>
                <a:gd name="T14" fmla="*/ 49 w 63"/>
                <a:gd name="T15" fmla="*/ 30 h 59"/>
                <a:gd name="T16" fmla="*/ 52 w 63"/>
                <a:gd name="T17" fmla="*/ 16 h 59"/>
                <a:gd name="T18" fmla="*/ 63 w 63"/>
                <a:gd name="T19" fmla="*/ 5 h 59"/>
                <a:gd name="T20" fmla="*/ 55 w 63"/>
                <a:gd name="T21" fmla="*/ 0 h 59"/>
                <a:gd name="T22" fmla="*/ 45 w 63"/>
                <a:gd name="T23" fmla="*/ 4 h 59"/>
                <a:gd name="T24" fmla="*/ 38 w 63"/>
                <a:gd name="T25" fmla="*/ 26 h 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3"/>
                <a:gd name="T40" fmla="*/ 0 h 59"/>
                <a:gd name="T41" fmla="*/ 63 w 63"/>
                <a:gd name="T42" fmla="*/ 59 h 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3" h="59">
                  <a:moveTo>
                    <a:pt x="38" y="26"/>
                  </a:moveTo>
                  <a:lnTo>
                    <a:pt x="29" y="39"/>
                  </a:lnTo>
                  <a:lnTo>
                    <a:pt x="6" y="44"/>
                  </a:lnTo>
                  <a:lnTo>
                    <a:pt x="0" y="48"/>
                  </a:lnTo>
                  <a:lnTo>
                    <a:pt x="8" y="59"/>
                  </a:lnTo>
                  <a:lnTo>
                    <a:pt x="23" y="46"/>
                  </a:lnTo>
                  <a:lnTo>
                    <a:pt x="38" y="43"/>
                  </a:lnTo>
                  <a:lnTo>
                    <a:pt x="49" y="30"/>
                  </a:lnTo>
                  <a:lnTo>
                    <a:pt x="52" y="16"/>
                  </a:lnTo>
                  <a:lnTo>
                    <a:pt x="63" y="5"/>
                  </a:lnTo>
                  <a:lnTo>
                    <a:pt x="55" y="0"/>
                  </a:lnTo>
                  <a:lnTo>
                    <a:pt x="45" y="4"/>
                  </a:lnTo>
                  <a:lnTo>
                    <a:pt x="38" y="26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874" name="Group 270"/>
          <p:cNvGrpSpPr>
            <a:grpSpLocks/>
          </p:cNvGrpSpPr>
          <p:nvPr/>
        </p:nvGrpSpPr>
        <p:grpSpPr bwMode="auto">
          <a:xfrm>
            <a:off x="2104292" y="4359275"/>
            <a:ext cx="106974" cy="120650"/>
            <a:chOff x="1148" y="2855"/>
            <a:chExt cx="73" cy="76"/>
          </a:xfrm>
        </p:grpSpPr>
        <p:sp>
          <p:nvSpPr>
            <p:cNvPr id="11662" name="Freeform 271"/>
            <p:cNvSpPr>
              <a:spLocks/>
            </p:cNvSpPr>
            <p:nvPr/>
          </p:nvSpPr>
          <p:spPr bwMode="auto">
            <a:xfrm>
              <a:off x="1148" y="2855"/>
              <a:ext cx="73" cy="76"/>
            </a:xfrm>
            <a:custGeom>
              <a:avLst/>
              <a:gdLst>
                <a:gd name="T0" fmla="*/ 50 w 73"/>
                <a:gd name="T1" fmla="*/ 0 h 76"/>
                <a:gd name="T2" fmla="*/ 2 w 73"/>
                <a:gd name="T3" fmla="*/ 52 h 76"/>
                <a:gd name="T4" fmla="*/ 0 w 73"/>
                <a:gd name="T5" fmla="*/ 63 h 76"/>
                <a:gd name="T6" fmla="*/ 10 w 73"/>
                <a:gd name="T7" fmla="*/ 76 h 76"/>
                <a:gd name="T8" fmla="*/ 29 w 73"/>
                <a:gd name="T9" fmla="*/ 66 h 76"/>
                <a:gd name="T10" fmla="*/ 18 w 73"/>
                <a:gd name="T11" fmla="*/ 52 h 76"/>
                <a:gd name="T12" fmla="*/ 44 w 73"/>
                <a:gd name="T13" fmla="*/ 30 h 76"/>
                <a:gd name="T14" fmla="*/ 72 w 73"/>
                <a:gd name="T15" fmla="*/ 32 h 76"/>
                <a:gd name="T16" fmla="*/ 73 w 73"/>
                <a:gd name="T17" fmla="*/ 27 h 76"/>
                <a:gd name="T18" fmla="*/ 46 w 73"/>
                <a:gd name="T19" fmla="*/ 23 h 76"/>
                <a:gd name="T20" fmla="*/ 56 w 73"/>
                <a:gd name="T21" fmla="*/ 0 h 76"/>
                <a:gd name="T22" fmla="*/ 50 w 73"/>
                <a:gd name="T23" fmla="*/ 0 h 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3"/>
                <a:gd name="T37" fmla="*/ 0 h 76"/>
                <a:gd name="T38" fmla="*/ 73 w 73"/>
                <a:gd name="T39" fmla="*/ 76 h 7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3" h="76">
                  <a:moveTo>
                    <a:pt x="50" y="0"/>
                  </a:moveTo>
                  <a:lnTo>
                    <a:pt x="2" y="52"/>
                  </a:lnTo>
                  <a:lnTo>
                    <a:pt x="0" y="63"/>
                  </a:lnTo>
                  <a:lnTo>
                    <a:pt x="10" y="76"/>
                  </a:lnTo>
                  <a:lnTo>
                    <a:pt x="29" y="66"/>
                  </a:lnTo>
                  <a:lnTo>
                    <a:pt x="18" y="52"/>
                  </a:lnTo>
                  <a:lnTo>
                    <a:pt x="44" y="30"/>
                  </a:lnTo>
                  <a:lnTo>
                    <a:pt x="72" y="32"/>
                  </a:lnTo>
                  <a:lnTo>
                    <a:pt x="73" y="27"/>
                  </a:lnTo>
                  <a:lnTo>
                    <a:pt x="46" y="23"/>
                  </a:lnTo>
                  <a:lnTo>
                    <a:pt x="56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63" name="Freeform 272"/>
            <p:cNvSpPr>
              <a:spLocks/>
            </p:cNvSpPr>
            <p:nvPr/>
          </p:nvSpPr>
          <p:spPr bwMode="auto">
            <a:xfrm>
              <a:off x="1148" y="2855"/>
              <a:ext cx="73" cy="76"/>
            </a:xfrm>
            <a:custGeom>
              <a:avLst/>
              <a:gdLst>
                <a:gd name="T0" fmla="*/ 50 w 73"/>
                <a:gd name="T1" fmla="*/ 0 h 76"/>
                <a:gd name="T2" fmla="*/ 2 w 73"/>
                <a:gd name="T3" fmla="*/ 52 h 76"/>
                <a:gd name="T4" fmla="*/ 0 w 73"/>
                <a:gd name="T5" fmla="*/ 63 h 76"/>
                <a:gd name="T6" fmla="*/ 10 w 73"/>
                <a:gd name="T7" fmla="*/ 76 h 76"/>
                <a:gd name="T8" fmla="*/ 29 w 73"/>
                <a:gd name="T9" fmla="*/ 66 h 76"/>
                <a:gd name="T10" fmla="*/ 18 w 73"/>
                <a:gd name="T11" fmla="*/ 52 h 76"/>
                <a:gd name="T12" fmla="*/ 44 w 73"/>
                <a:gd name="T13" fmla="*/ 30 h 76"/>
                <a:gd name="T14" fmla="*/ 72 w 73"/>
                <a:gd name="T15" fmla="*/ 32 h 76"/>
                <a:gd name="T16" fmla="*/ 73 w 73"/>
                <a:gd name="T17" fmla="*/ 27 h 76"/>
                <a:gd name="T18" fmla="*/ 46 w 73"/>
                <a:gd name="T19" fmla="*/ 23 h 76"/>
                <a:gd name="T20" fmla="*/ 56 w 73"/>
                <a:gd name="T21" fmla="*/ 0 h 76"/>
                <a:gd name="T22" fmla="*/ 50 w 73"/>
                <a:gd name="T23" fmla="*/ 0 h 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3"/>
                <a:gd name="T37" fmla="*/ 0 h 76"/>
                <a:gd name="T38" fmla="*/ 73 w 73"/>
                <a:gd name="T39" fmla="*/ 76 h 7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3" h="76">
                  <a:moveTo>
                    <a:pt x="50" y="0"/>
                  </a:moveTo>
                  <a:lnTo>
                    <a:pt x="2" y="52"/>
                  </a:lnTo>
                  <a:lnTo>
                    <a:pt x="0" y="63"/>
                  </a:lnTo>
                  <a:lnTo>
                    <a:pt x="10" y="76"/>
                  </a:lnTo>
                  <a:lnTo>
                    <a:pt x="29" y="66"/>
                  </a:lnTo>
                  <a:lnTo>
                    <a:pt x="18" y="52"/>
                  </a:lnTo>
                  <a:lnTo>
                    <a:pt x="44" y="30"/>
                  </a:lnTo>
                  <a:lnTo>
                    <a:pt x="72" y="32"/>
                  </a:lnTo>
                  <a:lnTo>
                    <a:pt x="73" y="27"/>
                  </a:lnTo>
                  <a:lnTo>
                    <a:pt x="46" y="23"/>
                  </a:lnTo>
                  <a:lnTo>
                    <a:pt x="56" y="0"/>
                  </a:lnTo>
                  <a:lnTo>
                    <a:pt x="50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875" name="Group 273"/>
          <p:cNvGrpSpPr>
            <a:grpSpLocks/>
          </p:cNvGrpSpPr>
          <p:nvPr/>
        </p:nvGrpSpPr>
        <p:grpSpPr bwMode="auto">
          <a:xfrm>
            <a:off x="2388577" y="4787901"/>
            <a:ext cx="42497" cy="85725"/>
            <a:chOff x="1342" y="3125"/>
            <a:chExt cx="29" cy="54"/>
          </a:xfrm>
        </p:grpSpPr>
        <p:sp>
          <p:nvSpPr>
            <p:cNvPr id="11660" name="Freeform 274"/>
            <p:cNvSpPr>
              <a:spLocks/>
            </p:cNvSpPr>
            <p:nvPr/>
          </p:nvSpPr>
          <p:spPr bwMode="auto">
            <a:xfrm>
              <a:off x="1342" y="3125"/>
              <a:ext cx="29" cy="54"/>
            </a:xfrm>
            <a:custGeom>
              <a:avLst/>
              <a:gdLst>
                <a:gd name="T0" fmla="*/ 19 w 29"/>
                <a:gd name="T1" fmla="*/ 0 h 54"/>
                <a:gd name="T2" fmla="*/ 9 w 29"/>
                <a:gd name="T3" fmla="*/ 10 h 54"/>
                <a:gd name="T4" fmla="*/ 9 w 29"/>
                <a:gd name="T5" fmla="*/ 23 h 54"/>
                <a:gd name="T6" fmla="*/ 0 w 29"/>
                <a:gd name="T7" fmla="*/ 36 h 54"/>
                <a:gd name="T8" fmla="*/ 1 w 29"/>
                <a:gd name="T9" fmla="*/ 54 h 54"/>
                <a:gd name="T10" fmla="*/ 10 w 29"/>
                <a:gd name="T11" fmla="*/ 44 h 54"/>
                <a:gd name="T12" fmla="*/ 16 w 29"/>
                <a:gd name="T13" fmla="*/ 34 h 54"/>
                <a:gd name="T14" fmla="*/ 22 w 29"/>
                <a:gd name="T15" fmla="*/ 23 h 54"/>
                <a:gd name="T16" fmla="*/ 29 w 29"/>
                <a:gd name="T17" fmla="*/ 5 h 54"/>
                <a:gd name="T18" fmla="*/ 19 w 29"/>
                <a:gd name="T19" fmla="*/ 0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54"/>
                <a:gd name="T32" fmla="*/ 29 w 29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54">
                  <a:moveTo>
                    <a:pt x="19" y="0"/>
                  </a:moveTo>
                  <a:lnTo>
                    <a:pt x="9" y="10"/>
                  </a:lnTo>
                  <a:lnTo>
                    <a:pt x="9" y="23"/>
                  </a:lnTo>
                  <a:lnTo>
                    <a:pt x="0" y="36"/>
                  </a:lnTo>
                  <a:lnTo>
                    <a:pt x="1" y="54"/>
                  </a:lnTo>
                  <a:lnTo>
                    <a:pt x="10" y="44"/>
                  </a:lnTo>
                  <a:lnTo>
                    <a:pt x="16" y="34"/>
                  </a:lnTo>
                  <a:lnTo>
                    <a:pt x="22" y="23"/>
                  </a:lnTo>
                  <a:lnTo>
                    <a:pt x="29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61" name="Freeform 275"/>
            <p:cNvSpPr>
              <a:spLocks/>
            </p:cNvSpPr>
            <p:nvPr/>
          </p:nvSpPr>
          <p:spPr bwMode="auto">
            <a:xfrm>
              <a:off x="1342" y="3125"/>
              <a:ext cx="29" cy="54"/>
            </a:xfrm>
            <a:custGeom>
              <a:avLst/>
              <a:gdLst>
                <a:gd name="T0" fmla="*/ 19 w 29"/>
                <a:gd name="T1" fmla="*/ 0 h 54"/>
                <a:gd name="T2" fmla="*/ 9 w 29"/>
                <a:gd name="T3" fmla="*/ 10 h 54"/>
                <a:gd name="T4" fmla="*/ 9 w 29"/>
                <a:gd name="T5" fmla="*/ 23 h 54"/>
                <a:gd name="T6" fmla="*/ 0 w 29"/>
                <a:gd name="T7" fmla="*/ 36 h 54"/>
                <a:gd name="T8" fmla="*/ 1 w 29"/>
                <a:gd name="T9" fmla="*/ 54 h 54"/>
                <a:gd name="T10" fmla="*/ 10 w 29"/>
                <a:gd name="T11" fmla="*/ 44 h 54"/>
                <a:gd name="T12" fmla="*/ 16 w 29"/>
                <a:gd name="T13" fmla="*/ 34 h 54"/>
                <a:gd name="T14" fmla="*/ 22 w 29"/>
                <a:gd name="T15" fmla="*/ 23 h 54"/>
                <a:gd name="T16" fmla="*/ 29 w 29"/>
                <a:gd name="T17" fmla="*/ 5 h 54"/>
                <a:gd name="T18" fmla="*/ 19 w 29"/>
                <a:gd name="T19" fmla="*/ 0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54"/>
                <a:gd name="T32" fmla="*/ 29 w 29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54">
                  <a:moveTo>
                    <a:pt x="19" y="0"/>
                  </a:moveTo>
                  <a:lnTo>
                    <a:pt x="9" y="10"/>
                  </a:lnTo>
                  <a:lnTo>
                    <a:pt x="9" y="23"/>
                  </a:lnTo>
                  <a:lnTo>
                    <a:pt x="0" y="36"/>
                  </a:lnTo>
                  <a:lnTo>
                    <a:pt x="1" y="54"/>
                  </a:lnTo>
                  <a:lnTo>
                    <a:pt x="10" y="44"/>
                  </a:lnTo>
                  <a:lnTo>
                    <a:pt x="16" y="34"/>
                  </a:lnTo>
                  <a:lnTo>
                    <a:pt x="22" y="23"/>
                  </a:lnTo>
                  <a:lnTo>
                    <a:pt x="29" y="5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876" name="Group 276"/>
          <p:cNvGrpSpPr>
            <a:grpSpLocks/>
          </p:cNvGrpSpPr>
          <p:nvPr/>
        </p:nvGrpSpPr>
        <p:grpSpPr bwMode="auto">
          <a:xfrm>
            <a:off x="2316774" y="4840288"/>
            <a:ext cx="54219" cy="49212"/>
            <a:chOff x="1293" y="3158"/>
            <a:chExt cx="37" cy="31"/>
          </a:xfrm>
        </p:grpSpPr>
        <p:sp>
          <p:nvSpPr>
            <p:cNvPr id="11658" name="Freeform 277"/>
            <p:cNvSpPr>
              <a:spLocks/>
            </p:cNvSpPr>
            <p:nvPr/>
          </p:nvSpPr>
          <p:spPr bwMode="auto">
            <a:xfrm>
              <a:off x="1293" y="3158"/>
              <a:ext cx="37" cy="31"/>
            </a:xfrm>
            <a:custGeom>
              <a:avLst/>
              <a:gdLst>
                <a:gd name="T0" fmla="*/ 0 w 37"/>
                <a:gd name="T1" fmla="*/ 14 h 31"/>
                <a:gd name="T2" fmla="*/ 13 w 37"/>
                <a:gd name="T3" fmla="*/ 0 h 31"/>
                <a:gd name="T4" fmla="*/ 21 w 37"/>
                <a:gd name="T5" fmla="*/ 8 h 31"/>
                <a:gd name="T6" fmla="*/ 37 w 37"/>
                <a:gd name="T7" fmla="*/ 9 h 31"/>
                <a:gd name="T8" fmla="*/ 28 w 37"/>
                <a:gd name="T9" fmla="*/ 21 h 31"/>
                <a:gd name="T10" fmla="*/ 29 w 37"/>
                <a:gd name="T11" fmla="*/ 31 h 31"/>
                <a:gd name="T12" fmla="*/ 6 w 37"/>
                <a:gd name="T13" fmla="*/ 24 h 31"/>
                <a:gd name="T14" fmla="*/ 0 w 37"/>
                <a:gd name="T15" fmla="*/ 14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31"/>
                <a:gd name="T26" fmla="*/ 37 w 37"/>
                <a:gd name="T27" fmla="*/ 31 h 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31">
                  <a:moveTo>
                    <a:pt x="0" y="14"/>
                  </a:moveTo>
                  <a:lnTo>
                    <a:pt x="13" y="0"/>
                  </a:lnTo>
                  <a:lnTo>
                    <a:pt x="21" y="8"/>
                  </a:lnTo>
                  <a:lnTo>
                    <a:pt x="37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6" y="2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59" name="Freeform 278"/>
            <p:cNvSpPr>
              <a:spLocks/>
            </p:cNvSpPr>
            <p:nvPr/>
          </p:nvSpPr>
          <p:spPr bwMode="auto">
            <a:xfrm>
              <a:off x="1293" y="3158"/>
              <a:ext cx="37" cy="31"/>
            </a:xfrm>
            <a:custGeom>
              <a:avLst/>
              <a:gdLst>
                <a:gd name="T0" fmla="*/ 0 w 37"/>
                <a:gd name="T1" fmla="*/ 14 h 31"/>
                <a:gd name="T2" fmla="*/ 13 w 37"/>
                <a:gd name="T3" fmla="*/ 0 h 31"/>
                <a:gd name="T4" fmla="*/ 21 w 37"/>
                <a:gd name="T5" fmla="*/ 8 h 31"/>
                <a:gd name="T6" fmla="*/ 37 w 37"/>
                <a:gd name="T7" fmla="*/ 9 h 31"/>
                <a:gd name="T8" fmla="*/ 28 w 37"/>
                <a:gd name="T9" fmla="*/ 21 h 31"/>
                <a:gd name="T10" fmla="*/ 29 w 37"/>
                <a:gd name="T11" fmla="*/ 31 h 31"/>
                <a:gd name="T12" fmla="*/ 6 w 37"/>
                <a:gd name="T13" fmla="*/ 24 h 31"/>
                <a:gd name="T14" fmla="*/ 0 w 37"/>
                <a:gd name="T15" fmla="*/ 14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31"/>
                <a:gd name="T26" fmla="*/ 37 w 37"/>
                <a:gd name="T27" fmla="*/ 31 h 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31">
                  <a:moveTo>
                    <a:pt x="0" y="14"/>
                  </a:moveTo>
                  <a:lnTo>
                    <a:pt x="13" y="0"/>
                  </a:lnTo>
                  <a:lnTo>
                    <a:pt x="21" y="8"/>
                  </a:lnTo>
                  <a:lnTo>
                    <a:pt x="37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6" y="24"/>
                  </a:lnTo>
                  <a:lnTo>
                    <a:pt x="0" y="14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378" name="Line 279"/>
          <p:cNvSpPr>
            <a:spLocks noChangeShapeType="1"/>
          </p:cNvSpPr>
          <p:nvPr/>
        </p:nvSpPr>
        <p:spPr bwMode="auto">
          <a:xfrm>
            <a:off x="2287466" y="4832351"/>
            <a:ext cx="21980" cy="17463"/>
          </a:xfrm>
          <a:prstGeom prst="line">
            <a:avLst/>
          </a:pr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79" name="Line 280"/>
          <p:cNvSpPr>
            <a:spLocks noChangeShapeType="1"/>
          </p:cNvSpPr>
          <p:nvPr/>
        </p:nvSpPr>
        <p:spPr bwMode="auto">
          <a:xfrm flipV="1">
            <a:off x="2236177" y="4606925"/>
            <a:ext cx="38100" cy="31750"/>
          </a:xfrm>
          <a:prstGeom prst="line">
            <a:avLst/>
          </a:prstGeom>
          <a:noFill/>
          <a:ln w="1746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80" name="Line 281"/>
          <p:cNvSpPr>
            <a:spLocks noChangeShapeType="1"/>
          </p:cNvSpPr>
          <p:nvPr/>
        </p:nvSpPr>
        <p:spPr bwMode="auto">
          <a:xfrm>
            <a:off x="2264020" y="4772026"/>
            <a:ext cx="8792" cy="9525"/>
          </a:xfrm>
          <a:prstGeom prst="line">
            <a:avLst/>
          </a:pr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81" name="Line 282"/>
          <p:cNvSpPr>
            <a:spLocks noChangeShapeType="1"/>
          </p:cNvSpPr>
          <p:nvPr/>
        </p:nvSpPr>
        <p:spPr bwMode="auto">
          <a:xfrm>
            <a:off x="2258158" y="4910139"/>
            <a:ext cx="5862" cy="14287"/>
          </a:xfrm>
          <a:prstGeom prst="line">
            <a:avLst/>
          </a:pr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82" name="Line 283"/>
          <p:cNvSpPr>
            <a:spLocks noChangeShapeType="1"/>
          </p:cNvSpPr>
          <p:nvPr/>
        </p:nvSpPr>
        <p:spPr bwMode="auto">
          <a:xfrm>
            <a:off x="2310912" y="4786314"/>
            <a:ext cx="17585" cy="1587"/>
          </a:xfrm>
          <a:prstGeom prst="line">
            <a:avLst/>
          </a:pr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83" name="Line 284"/>
          <p:cNvSpPr>
            <a:spLocks noChangeShapeType="1"/>
          </p:cNvSpPr>
          <p:nvPr/>
        </p:nvSpPr>
        <p:spPr bwMode="auto">
          <a:xfrm>
            <a:off x="2243504" y="4933951"/>
            <a:ext cx="4396" cy="11113"/>
          </a:xfrm>
          <a:prstGeom prst="line">
            <a:avLst/>
          </a:prstGeom>
          <a:noFill/>
          <a:ln w="1111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84" name="Line 285"/>
          <p:cNvSpPr>
            <a:spLocks noChangeShapeType="1"/>
          </p:cNvSpPr>
          <p:nvPr/>
        </p:nvSpPr>
        <p:spPr bwMode="auto">
          <a:xfrm flipH="1" flipV="1">
            <a:off x="2105759" y="5097463"/>
            <a:ext cx="8792" cy="12700"/>
          </a:xfrm>
          <a:prstGeom prst="line">
            <a:avLst/>
          </a:pr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85" name="Line 286"/>
          <p:cNvSpPr>
            <a:spLocks noChangeShapeType="1"/>
          </p:cNvSpPr>
          <p:nvPr/>
        </p:nvSpPr>
        <p:spPr bwMode="auto">
          <a:xfrm>
            <a:off x="2205404" y="4711701"/>
            <a:ext cx="5862" cy="3175"/>
          </a:xfrm>
          <a:prstGeom prst="line">
            <a:avLst/>
          </a:prstGeom>
          <a:noFill/>
          <a:ln w="1111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86" name="Line 287"/>
          <p:cNvSpPr>
            <a:spLocks noChangeShapeType="1"/>
          </p:cNvSpPr>
          <p:nvPr/>
        </p:nvSpPr>
        <p:spPr bwMode="auto">
          <a:xfrm>
            <a:off x="2198077" y="4765676"/>
            <a:ext cx="1466" cy="9525"/>
          </a:xfrm>
          <a:prstGeom prst="line">
            <a:avLst/>
          </a:prstGeom>
          <a:noFill/>
          <a:ln w="1111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87" name="Line 288"/>
          <p:cNvSpPr>
            <a:spLocks noChangeShapeType="1"/>
          </p:cNvSpPr>
          <p:nvPr/>
        </p:nvSpPr>
        <p:spPr bwMode="auto">
          <a:xfrm flipH="1" flipV="1">
            <a:off x="2148254" y="5049839"/>
            <a:ext cx="4397" cy="3175"/>
          </a:xfrm>
          <a:prstGeom prst="line">
            <a:avLst/>
          </a:prstGeom>
          <a:noFill/>
          <a:ln w="1111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88" name="Freeform 289"/>
          <p:cNvSpPr>
            <a:spLocks/>
          </p:cNvSpPr>
          <p:nvPr/>
        </p:nvSpPr>
        <p:spPr bwMode="auto">
          <a:xfrm>
            <a:off x="2217128" y="4964114"/>
            <a:ext cx="19050" cy="15875"/>
          </a:xfrm>
          <a:custGeom>
            <a:avLst/>
            <a:gdLst>
              <a:gd name="T0" fmla="*/ 2147483647 w 13"/>
              <a:gd name="T1" fmla="*/ 2147483647 h 10"/>
              <a:gd name="T2" fmla="*/ 0 w 13"/>
              <a:gd name="T3" fmla="*/ 2147483647 h 10"/>
              <a:gd name="T4" fmla="*/ 2147483647 w 13"/>
              <a:gd name="T5" fmla="*/ 0 h 10"/>
              <a:gd name="T6" fmla="*/ 0 60000 65536"/>
              <a:gd name="T7" fmla="*/ 0 60000 65536"/>
              <a:gd name="T8" fmla="*/ 0 60000 65536"/>
              <a:gd name="T9" fmla="*/ 0 w 13"/>
              <a:gd name="T10" fmla="*/ 0 h 10"/>
              <a:gd name="T11" fmla="*/ 13 w 13"/>
              <a:gd name="T12" fmla="*/ 10 h 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" h="10">
                <a:moveTo>
                  <a:pt x="1" y="10"/>
                </a:moveTo>
                <a:lnTo>
                  <a:pt x="0" y="4"/>
                </a:lnTo>
                <a:lnTo>
                  <a:pt x="13" y="0"/>
                </a:lnTo>
              </a:path>
            </a:pathLst>
          </a:custGeom>
          <a:noFill/>
          <a:ln w="1111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89" name="Line 290"/>
          <p:cNvSpPr>
            <a:spLocks noChangeShapeType="1"/>
          </p:cNvSpPr>
          <p:nvPr/>
        </p:nvSpPr>
        <p:spPr bwMode="auto">
          <a:xfrm>
            <a:off x="2406161" y="5618164"/>
            <a:ext cx="5862" cy="7937"/>
          </a:xfrm>
          <a:prstGeom prst="line">
            <a:avLst/>
          </a:prstGeom>
          <a:noFill/>
          <a:ln w="1111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31877" name="Group 291"/>
          <p:cNvGrpSpPr>
            <a:grpSpLocks/>
          </p:cNvGrpSpPr>
          <p:nvPr/>
        </p:nvGrpSpPr>
        <p:grpSpPr bwMode="auto">
          <a:xfrm>
            <a:off x="2130670" y="5153026"/>
            <a:ext cx="84992" cy="80963"/>
            <a:chOff x="1166" y="3355"/>
            <a:chExt cx="58" cy="51"/>
          </a:xfrm>
        </p:grpSpPr>
        <p:sp>
          <p:nvSpPr>
            <p:cNvPr id="11656" name="Freeform 292"/>
            <p:cNvSpPr>
              <a:spLocks/>
            </p:cNvSpPr>
            <p:nvPr/>
          </p:nvSpPr>
          <p:spPr bwMode="auto">
            <a:xfrm>
              <a:off x="1166" y="3355"/>
              <a:ext cx="58" cy="51"/>
            </a:xfrm>
            <a:custGeom>
              <a:avLst/>
              <a:gdLst>
                <a:gd name="T0" fmla="*/ 57 w 58"/>
                <a:gd name="T1" fmla="*/ 0 h 51"/>
                <a:gd name="T2" fmla="*/ 34 w 58"/>
                <a:gd name="T3" fmla="*/ 16 h 51"/>
                <a:gd name="T4" fmla="*/ 15 w 58"/>
                <a:gd name="T5" fmla="*/ 18 h 51"/>
                <a:gd name="T6" fmla="*/ 0 w 58"/>
                <a:gd name="T7" fmla="*/ 27 h 51"/>
                <a:gd name="T8" fmla="*/ 8 w 58"/>
                <a:gd name="T9" fmla="*/ 32 h 51"/>
                <a:gd name="T10" fmla="*/ 3 w 58"/>
                <a:gd name="T11" fmla="*/ 45 h 51"/>
                <a:gd name="T12" fmla="*/ 23 w 58"/>
                <a:gd name="T13" fmla="*/ 51 h 51"/>
                <a:gd name="T14" fmla="*/ 25 w 58"/>
                <a:gd name="T15" fmla="*/ 27 h 51"/>
                <a:gd name="T16" fmla="*/ 42 w 58"/>
                <a:gd name="T17" fmla="*/ 19 h 51"/>
                <a:gd name="T18" fmla="*/ 58 w 58"/>
                <a:gd name="T19" fmla="*/ 13 h 51"/>
                <a:gd name="T20" fmla="*/ 57 w 58"/>
                <a:gd name="T21" fmla="*/ 0 h 5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8"/>
                <a:gd name="T34" fmla="*/ 0 h 51"/>
                <a:gd name="T35" fmla="*/ 58 w 58"/>
                <a:gd name="T36" fmla="*/ 51 h 5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8" h="51">
                  <a:moveTo>
                    <a:pt x="57" y="0"/>
                  </a:moveTo>
                  <a:lnTo>
                    <a:pt x="34" y="16"/>
                  </a:lnTo>
                  <a:lnTo>
                    <a:pt x="15" y="18"/>
                  </a:lnTo>
                  <a:lnTo>
                    <a:pt x="0" y="27"/>
                  </a:lnTo>
                  <a:lnTo>
                    <a:pt x="8" y="32"/>
                  </a:lnTo>
                  <a:lnTo>
                    <a:pt x="3" y="45"/>
                  </a:lnTo>
                  <a:lnTo>
                    <a:pt x="23" y="51"/>
                  </a:lnTo>
                  <a:lnTo>
                    <a:pt x="25" y="27"/>
                  </a:lnTo>
                  <a:lnTo>
                    <a:pt x="42" y="19"/>
                  </a:lnTo>
                  <a:lnTo>
                    <a:pt x="58" y="1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57" name="Freeform 293"/>
            <p:cNvSpPr>
              <a:spLocks/>
            </p:cNvSpPr>
            <p:nvPr/>
          </p:nvSpPr>
          <p:spPr bwMode="auto">
            <a:xfrm>
              <a:off x="1166" y="3355"/>
              <a:ext cx="58" cy="51"/>
            </a:xfrm>
            <a:custGeom>
              <a:avLst/>
              <a:gdLst>
                <a:gd name="T0" fmla="*/ 57 w 58"/>
                <a:gd name="T1" fmla="*/ 0 h 51"/>
                <a:gd name="T2" fmla="*/ 34 w 58"/>
                <a:gd name="T3" fmla="*/ 16 h 51"/>
                <a:gd name="T4" fmla="*/ 15 w 58"/>
                <a:gd name="T5" fmla="*/ 18 h 51"/>
                <a:gd name="T6" fmla="*/ 0 w 58"/>
                <a:gd name="T7" fmla="*/ 27 h 51"/>
                <a:gd name="T8" fmla="*/ 8 w 58"/>
                <a:gd name="T9" fmla="*/ 32 h 51"/>
                <a:gd name="T10" fmla="*/ 3 w 58"/>
                <a:gd name="T11" fmla="*/ 45 h 51"/>
                <a:gd name="T12" fmla="*/ 23 w 58"/>
                <a:gd name="T13" fmla="*/ 51 h 51"/>
                <a:gd name="T14" fmla="*/ 25 w 58"/>
                <a:gd name="T15" fmla="*/ 27 h 51"/>
                <a:gd name="T16" fmla="*/ 42 w 58"/>
                <a:gd name="T17" fmla="*/ 19 h 51"/>
                <a:gd name="T18" fmla="*/ 58 w 58"/>
                <a:gd name="T19" fmla="*/ 13 h 51"/>
                <a:gd name="T20" fmla="*/ 57 w 58"/>
                <a:gd name="T21" fmla="*/ 0 h 5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8"/>
                <a:gd name="T34" fmla="*/ 0 h 51"/>
                <a:gd name="T35" fmla="*/ 58 w 58"/>
                <a:gd name="T36" fmla="*/ 51 h 5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8" h="51">
                  <a:moveTo>
                    <a:pt x="57" y="0"/>
                  </a:moveTo>
                  <a:lnTo>
                    <a:pt x="34" y="16"/>
                  </a:lnTo>
                  <a:lnTo>
                    <a:pt x="15" y="18"/>
                  </a:lnTo>
                  <a:lnTo>
                    <a:pt x="0" y="27"/>
                  </a:lnTo>
                  <a:lnTo>
                    <a:pt x="8" y="32"/>
                  </a:lnTo>
                  <a:lnTo>
                    <a:pt x="3" y="45"/>
                  </a:lnTo>
                  <a:lnTo>
                    <a:pt x="23" y="51"/>
                  </a:lnTo>
                  <a:lnTo>
                    <a:pt x="25" y="27"/>
                  </a:lnTo>
                  <a:lnTo>
                    <a:pt x="42" y="19"/>
                  </a:lnTo>
                  <a:lnTo>
                    <a:pt x="58" y="13"/>
                  </a:lnTo>
                  <a:lnTo>
                    <a:pt x="57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878" name="Group 294"/>
          <p:cNvGrpSpPr>
            <a:grpSpLocks/>
          </p:cNvGrpSpPr>
          <p:nvPr/>
        </p:nvGrpSpPr>
        <p:grpSpPr bwMode="auto">
          <a:xfrm>
            <a:off x="2085243" y="5253039"/>
            <a:ext cx="24911" cy="47625"/>
            <a:chOff x="1135" y="3418"/>
            <a:chExt cx="17" cy="30"/>
          </a:xfrm>
        </p:grpSpPr>
        <p:sp>
          <p:nvSpPr>
            <p:cNvPr id="11654" name="Freeform 295"/>
            <p:cNvSpPr>
              <a:spLocks/>
            </p:cNvSpPr>
            <p:nvPr/>
          </p:nvSpPr>
          <p:spPr bwMode="auto">
            <a:xfrm>
              <a:off x="1135" y="3418"/>
              <a:ext cx="17" cy="30"/>
            </a:xfrm>
            <a:custGeom>
              <a:avLst/>
              <a:gdLst>
                <a:gd name="T0" fmla="*/ 0 w 17"/>
                <a:gd name="T1" fmla="*/ 1 h 30"/>
                <a:gd name="T2" fmla="*/ 0 w 17"/>
                <a:gd name="T3" fmla="*/ 14 h 30"/>
                <a:gd name="T4" fmla="*/ 7 w 17"/>
                <a:gd name="T5" fmla="*/ 30 h 30"/>
                <a:gd name="T6" fmla="*/ 17 w 17"/>
                <a:gd name="T7" fmla="*/ 23 h 30"/>
                <a:gd name="T8" fmla="*/ 13 w 17"/>
                <a:gd name="T9" fmla="*/ 0 h 30"/>
                <a:gd name="T10" fmla="*/ 0 w 17"/>
                <a:gd name="T11" fmla="*/ 1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30"/>
                <a:gd name="T20" fmla="*/ 17 w 17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30">
                  <a:moveTo>
                    <a:pt x="0" y="1"/>
                  </a:moveTo>
                  <a:lnTo>
                    <a:pt x="0" y="14"/>
                  </a:lnTo>
                  <a:lnTo>
                    <a:pt x="7" y="30"/>
                  </a:lnTo>
                  <a:lnTo>
                    <a:pt x="17" y="23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55" name="Freeform 296"/>
            <p:cNvSpPr>
              <a:spLocks/>
            </p:cNvSpPr>
            <p:nvPr/>
          </p:nvSpPr>
          <p:spPr bwMode="auto">
            <a:xfrm>
              <a:off x="1135" y="3418"/>
              <a:ext cx="17" cy="30"/>
            </a:xfrm>
            <a:custGeom>
              <a:avLst/>
              <a:gdLst>
                <a:gd name="T0" fmla="*/ 0 w 17"/>
                <a:gd name="T1" fmla="*/ 1 h 30"/>
                <a:gd name="T2" fmla="*/ 0 w 17"/>
                <a:gd name="T3" fmla="*/ 14 h 30"/>
                <a:gd name="T4" fmla="*/ 7 w 17"/>
                <a:gd name="T5" fmla="*/ 30 h 30"/>
                <a:gd name="T6" fmla="*/ 17 w 17"/>
                <a:gd name="T7" fmla="*/ 23 h 30"/>
                <a:gd name="T8" fmla="*/ 13 w 17"/>
                <a:gd name="T9" fmla="*/ 0 h 30"/>
                <a:gd name="T10" fmla="*/ 0 w 17"/>
                <a:gd name="T11" fmla="*/ 1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30"/>
                <a:gd name="T20" fmla="*/ 17 w 17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30">
                  <a:moveTo>
                    <a:pt x="0" y="1"/>
                  </a:moveTo>
                  <a:lnTo>
                    <a:pt x="0" y="14"/>
                  </a:lnTo>
                  <a:lnTo>
                    <a:pt x="7" y="30"/>
                  </a:lnTo>
                  <a:lnTo>
                    <a:pt x="17" y="23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879" name="Group 297"/>
          <p:cNvGrpSpPr>
            <a:grpSpLocks/>
          </p:cNvGrpSpPr>
          <p:nvPr/>
        </p:nvGrpSpPr>
        <p:grpSpPr bwMode="auto">
          <a:xfrm>
            <a:off x="2026628" y="5322889"/>
            <a:ext cx="35169" cy="28575"/>
            <a:chOff x="1095" y="3462"/>
            <a:chExt cx="24" cy="18"/>
          </a:xfrm>
        </p:grpSpPr>
        <p:sp>
          <p:nvSpPr>
            <p:cNvPr id="11652" name="Freeform 298"/>
            <p:cNvSpPr>
              <a:spLocks/>
            </p:cNvSpPr>
            <p:nvPr/>
          </p:nvSpPr>
          <p:spPr bwMode="auto">
            <a:xfrm>
              <a:off x="1095" y="3462"/>
              <a:ext cx="24" cy="18"/>
            </a:xfrm>
            <a:custGeom>
              <a:avLst/>
              <a:gdLst>
                <a:gd name="T0" fmla="*/ 0 w 24"/>
                <a:gd name="T1" fmla="*/ 9 h 18"/>
                <a:gd name="T2" fmla="*/ 11 w 24"/>
                <a:gd name="T3" fmla="*/ 8 h 18"/>
                <a:gd name="T4" fmla="*/ 24 w 24"/>
                <a:gd name="T5" fmla="*/ 0 h 18"/>
                <a:gd name="T6" fmla="*/ 21 w 24"/>
                <a:gd name="T7" fmla="*/ 13 h 18"/>
                <a:gd name="T8" fmla="*/ 4 w 24"/>
                <a:gd name="T9" fmla="*/ 18 h 18"/>
                <a:gd name="T10" fmla="*/ 0 w 24"/>
                <a:gd name="T11" fmla="*/ 9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18"/>
                <a:gd name="T20" fmla="*/ 24 w 24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18">
                  <a:moveTo>
                    <a:pt x="0" y="9"/>
                  </a:moveTo>
                  <a:lnTo>
                    <a:pt x="11" y="8"/>
                  </a:lnTo>
                  <a:lnTo>
                    <a:pt x="24" y="0"/>
                  </a:lnTo>
                  <a:lnTo>
                    <a:pt x="21" y="13"/>
                  </a:lnTo>
                  <a:lnTo>
                    <a:pt x="4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53" name="Freeform 299"/>
            <p:cNvSpPr>
              <a:spLocks/>
            </p:cNvSpPr>
            <p:nvPr/>
          </p:nvSpPr>
          <p:spPr bwMode="auto">
            <a:xfrm>
              <a:off x="1095" y="3462"/>
              <a:ext cx="24" cy="18"/>
            </a:xfrm>
            <a:custGeom>
              <a:avLst/>
              <a:gdLst>
                <a:gd name="T0" fmla="*/ 0 w 24"/>
                <a:gd name="T1" fmla="*/ 9 h 18"/>
                <a:gd name="T2" fmla="*/ 11 w 24"/>
                <a:gd name="T3" fmla="*/ 8 h 18"/>
                <a:gd name="T4" fmla="*/ 24 w 24"/>
                <a:gd name="T5" fmla="*/ 0 h 18"/>
                <a:gd name="T6" fmla="*/ 21 w 24"/>
                <a:gd name="T7" fmla="*/ 13 h 18"/>
                <a:gd name="T8" fmla="*/ 4 w 24"/>
                <a:gd name="T9" fmla="*/ 18 h 18"/>
                <a:gd name="T10" fmla="*/ 0 w 24"/>
                <a:gd name="T11" fmla="*/ 9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18"/>
                <a:gd name="T20" fmla="*/ 24 w 24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18">
                  <a:moveTo>
                    <a:pt x="0" y="9"/>
                  </a:moveTo>
                  <a:lnTo>
                    <a:pt x="11" y="8"/>
                  </a:lnTo>
                  <a:lnTo>
                    <a:pt x="24" y="0"/>
                  </a:lnTo>
                  <a:lnTo>
                    <a:pt x="21" y="13"/>
                  </a:lnTo>
                  <a:lnTo>
                    <a:pt x="4" y="18"/>
                  </a:lnTo>
                  <a:lnTo>
                    <a:pt x="0" y="9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880" name="Group 300"/>
          <p:cNvGrpSpPr>
            <a:grpSpLocks/>
          </p:cNvGrpSpPr>
          <p:nvPr/>
        </p:nvGrpSpPr>
        <p:grpSpPr bwMode="auto">
          <a:xfrm>
            <a:off x="1883020" y="5424488"/>
            <a:ext cx="117231" cy="131762"/>
            <a:chOff x="997" y="3526"/>
            <a:chExt cx="80" cy="83"/>
          </a:xfrm>
        </p:grpSpPr>
        <p:sp>
          <p:nvSpPr>
            <p:cNvPr id="11650" name="Freeform 301"/>
            <p:cNvSpPr>
              <a:spLocks/>
            </p:cNvSpPr>
            <p:nvPr/>
          </p:nvSpPr>
          <p:spPr bwMode="auto">
            <a:xfrm>
              <a:off x="997" y="3526"/>
              <a:ext cx="80" cy="83"/>
            </a:xfrm>
            <a:custGeom>
              <a:avLst/>
              <a:gdLst>
                <a:gd name="T0" fmla="*/ 80 w 80"/>
                <a:gd name="T1" fmla="*/ 11 h 83"/>
                <a:gd name="T2" fmla="*/ 73 w 80"/>
                <a:gd name="T3" fmla="*/ 0 h 83"/>
                <a:gd name="T4" fmla="*/ 49 w 80"/>
                <a:gd name="T5" fmla="*/ 22 h 83"/>
                <a:gd name="T6" fmla="*/ 46 w 80"/>
                <a:gd name="T7" fmla="*/ 11 h 83"/>
                <a:gd name="T8" fmla="*/ 20 w 80"/>
                <a:gd name="T9" fmla="*/ 8 h 83"/>
                <a:gd name="T10" fmla="*/ 20 w 80"/>
                <a:gd name="T11" fmla="*/ 17 h 83"/>
                <a:gd name="T12" fmla="*/ 38 w 80"/>
                <a:gd name="T13" fmla="*/ 28 h 83"/>
                <a:gd name="T14" fmla="*/ 27 w 80"/>
                <a:gd name="T15" fmla="*/ 41 h 83"/>
                <a:gd name="T16" fmla="*/ 15 w 80"/>
                <a:gd name="T17" fmla="*/ 40 h 83"/>
                <a:gd name="T18" fmla="*/ 20 w 80"/>
                <a:gd name="T19" fmla="*/ 55 h 83"/>
                <a:gd name="T20" fmla="*/ 0 w 80"/>
                <a:gd name="T21" fmla="*/ 71 h 83"/>
                <a:gd name="T22" fmla="*/ 14 w 80"/>
                <a:gd name="T23" fmla="*/ 83 h 83"/>
                <a:gd name="T24" fmla="*/ 25 w 80"/>
                <a:gd name="T25" fmla="*/ 71 h 83"/>
                <a:gd name="T26" fmla="*/ 31 w 80"/>
                <a:gd name="T27" fmla="*/ 48 h 83"/>
                <a:gd name="T28" fmla="*/ 40 w 80"/>
                <a:gd name="T29" fmla="*/ 59 h 83"/>
                <a:gd name="T30" fmla="*/ 36 w 80"/>
                <a:gd name="T31" fmla="*/ 38 h 83"/>
                <a:gd name="T32" fmla="*/ 54 w 80"/>
                <a:gd name="T33" fmla="*/ 35 h 83"/>
                <a:gd name="T34" fmla="*/ 74 w 80"/>
                <a:gd name="T35" fmla="*/ 23 h 83"/>
                <a:gd name="T36" fmla="*/ 80 w 80"/>
                <a:gd name="T37" fmla="*/ 11 h 8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0"/>
                <a:gd name="T58" fmla="*/ 0 h 83"/>
                <a:gd name="T59" fmla="*/ 80 w 80"/>
                <a:gd name="T60" fmla="*/ 83 h 8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0" h="83">
                  <a:moveTo>
                    <a:pt x="80" y="11"/>
                  </a:moveTo>
                  <a:lnTo>
                    <a:pt x="73" y="0"/>
                  </a:lnTo>
                  <a:lnTo>
                    <a:pt x="49" y="22"/>
                  </a:lnTo>
                  <a:lnTo>
                    <a:pt x="46" y="11"/>
                  </a:lnTo>
                  <a:lnTo>
                    <a:pt x="20" y="8"/>
                  </a:lnTo>
                  <a:lnTo>
                    <a:pt x="20" y="17"/>
                  </a:lnTo>
                  <a:lnTo>
                    <a:pt x="38" y="28"/>
                  </a:lnTo>
                  <a:lnTo>
                    <a:pt x="27" y="41"/>
                  </a:lnTo>
                  <a:lnTo>
                    <a:pt x="15" y="40"/>
                  </a:lnTo>
                  <a:lnTo>
                    <a:pt x="20" y="55"/>
                  </a:lnTo>
                  <a:lnTo>
                    <a:pt x="0" y="71"/>
                  </a:lnTo>
                  <a:lnTo>
                    <a:pt x="14" y="83"/>
                  </a:lnTo>
                  <a:lnTo>
                    <a:pt x="25" y="71"/>
                  </a:lnTo>
                  <a:lnTo>
                    <a:pt x="31" y="48"/>
                  </a:lnTo>
                  <a:lnTo>
                    <a:pt x="40" y="59"/>
                  </a:lnTo>
                  <a:lnTo>
                    <a:pt x="36" y="38"/>
                  </a:lnTo>
                  <a:lnTo>
                    <a:pt x="54" y="35"/>
                  </a:lnTo>
                  <a:lnTo>
                    <a:pt x="74" y="23"/>
                  </a:lnTo>
                  <a:lnTo>
                    <a:pt x="80" y="11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51" name="Freeform 302"/>
            <p:cNvSpPr>
              <a:spLocks/>
            </p:cNvSpPr>
            <p:nvPr/>
          </p:nvSpPr>
          <p:spPr bwMode="auto">
            <a:xfrm>
              <a:off x="997" y="3526"/>
              <a:ext cx="80" cy="83"/>
            </a:xfrm>
            <a:custGeom>
              <a:avLst/>
              <a:gdLst>
                <a:gd name="T0" fmla="*/ 80 w 80"/>
                <a:gd name="T1" fmla="*/ 11 h 83"/>
                <a:gd name="T2" fmla="*/ 73 w 80"/>
                <a:gd name="T3" fmla="*/ 0 h 83"/>
                <a:gd name="T4" fmla="*/ 49 w 80"/>
                <a:gd name="T5" fmla="*/ 22 h 83"/>
                <a:gd name="T6" fmla="*/ 46 w 80"/>
                <a:gd name="T7" fmla="*/ 11 h 83"/>
                <a:gd name="T8" fmla="*/ 20 w 80"/>
                <a:gd name="T9" fmla="*/ 8 h 83"/>
                <a:gd name="T10" fmla="*/ 20 w 80"/>
                <a:gd name="T11" fmla="*/ 17 h 83"/>
                <a:gd name="T12" fmla="*/ 38 w 80"/>
                <a:gd name="T13" fmla="*/ 28 h 83"/>
                <a:gd name="T14" fmla="*/ 27 w 80"/>
                <a:gd name="T15" fmla="*/ 41 h 83"/>
                <a:gd name="T16" fmla="*/ 15 w 80"/>
                <a:gd name="T17" fmla="*/ 40 h 83"/>
                <a:gd name="T18" fmla="*/ 20 w 80"/>
                <a:gd name="T19" fmla="*/ 55 h 83"/>
                <a:gd name="T20" fmla="*/ 0 w 80"/>
                <a:gd name="T21" fmla="*/ 71 h 83"/>
                <a:gd name="T22" fmla="*/ 14 w 80"/>
                <a:gd name="T23" fmla="*/ 83 h 83"/>
                <a:gd name="T24" fmla="*/ 25 w 80"/>
                <a:gd name="T25" fmla="*/ 71 h 83"/>
                <a:gd name="T26" fmla="*/ 31 w 80"/>
                <a:gd name="T27" fmla="*/ 48 h 83"/>
                <a:gd name="T28" fmla="*/ 40 w 80"/>
                <a:gd name="T29" fmla="*/ 59 h 83"/>
                <a:gd name="T30" fmla="*/ 36 w 80"/>
                <a:gd name="T31" fmla="*/ 38 h 83"/>
                <a:gd name="T32" fmla="*/ 54 w 80"/>
                <a:gd name="T33" fmla="*/ 35 h 83"/>
                <a:gd name="T34" fmla="*/ 74 w 80"/>
                <a:gd name="T35" fmla="*/ 23 h 83"/>
                <a:gd name="T36" fmla="*/ 80 w 80"/>
                <a:gd name="T37" fmla="*/ 11 h 8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0"/>
                <a:gd name="T58" fmla="*/ 0 h 83"/>
                <a:gd name="T59" fmla="*/ 80 w 80"/>
                <a:gd name="T60" fmla="*/ 83 h 8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0" h="83">
                  <a:moveTo>
                    <a:pt x="80" y="11"/>
                  </a:moveTo>
                  <a:lnTo>
                    <a:pt x="73" y="0"/>
                  </a:lnTo>
                  <a:lnTo>
                    <a:pt x="49" y="22"/>
                  </a:lnTo>
                  <a:lnTo>
                    <a:pt x="46" y="11"/>
                  </a:lnTo>
                  <a:lnTo>
                    <a:pt x="20" y="8"/>
                  </a:lnTo>
                  <a:lnTo>
                    <a:pt x="20" y="17"/>
                  </a:lnTo>
                  <a:lnTo>
                    <a:pt x="38" y="28"/>
                  </a:lnTo>
                  <a:lnTo>
                    <a:pt x="27" y="41"/>
                  </a:lnTo>
                  <a:lnTo>
                    <a:pt x="15" y="40"/>
                  </a:lnTo>
                  <a:lnTo>
                    <a:pt x="20" y="55"/>
                  </a:lnTo>
                  <a:lnTo>
                    <a:pt x="0" y="71"/>
                  </a:lnTo>
                  <a:lnTo>
                    <a:pt x="14" y="83"/>
                  </a:lnTo>
                  <a:lnTo>
                    <a:pt x="25" y="71"/>
                  </a:lnTo>
                  <a:lnTo>
                    <a:pt x="31" y="48"/>
                  </a:lnTo>
                  <a:lnTo>
                    <a:pt x="40" y="59"/>
                  </a:lnTo>
                  <a:lnTo>
                    <a:pt x="36" y="38"/>
                  </a:lnTo>
                  <a:lnTo>
                    <a:pt x="54" y="35"/>
                  </a:lnTo>
                  <a:lnTo>
                    <a:pt x="74" y="23"/>
                  </a:lnTo>
                  <a:lnTo>
                    <a:pt x="80" y="11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394" name="Freeform 303"/>
          <p:cNvSpPr>
            <a:spLocks/>
          </p:cNvSpPr>
          <p:nvPr/>
        </p:nvSpPr>
        <p:spPr bwMode="auto">
          <a:xfrm>
            <a:off x="1943100" y="5381626"/>
            <a:ext cx="19050" cy="34925"/>
          </a:xfrm>
          <a:custGeom>
            <a:avLst/>
            <a:gdLst>
              <a:gd name="T0" fmla="*/ 2147483647 w 13"/>
              <a:gd name="T1" fmla="*/ 0 h 22"/>
              <a:gd name="T2" fmla="*/ 0 w 13"/>
              <a:gd name="T3" fmla="*/ 2147483647 h 22"/>
              <a:gd name="T4" fmla="*/ 0 w 13"/>
              <a:gd name="T5" fmla="*/ 2147483647 h 22"/>
              <a:gd name="T6" fmla="*/ 0 60000 65536"/>
              <a:gd name="T7" fmla="*/ 0 60000 65536"/>
              <a:gd name="T8" fmla="*/ 0 60000 65536"/>
              <a:gd name="T9" fmla="*/ 0 w 13"/>
              <a:gd name="T10" fmla="*/ 0 h 22"/>
              <a:gd name="T11" fmla="*/ 13 w 13"/>
              <a:gd name="T12" fmla="*/ 22 h 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" h="22">
                <a:moveTo>
                  <a:pt x="13" y="0"/>
                </a:moveTo>
                <a:lnTo>
                  <a:pt x="0" y="9"/>
                </a:lnTo>
                <a:lnTo>
                  <a:pt x="0" y="22"/>
                </a:lnTo>
              </a:path>
            </a:pathLst>
          </a:custGeom>
          <a:noFill/>
          <a:ln w="7938" cap="rnd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31881" name="Group 304"/>
          <p:cNvGrpSpPr>
            <a:grpSpLocks/>
          </p:cNvGrpSpPr>
          <p:nvPr/>
        </p:nvGrpSpPr>
        <p:grpSpPr bwMode="auto">
          <a:xfrm>
            <a:off x="1831731" y="5518150"/>
            <a:ext cx="27843" cy="14288"/>
            <a:chOff x="962" y="3585"/>
            <a:chExt cx="19" cy="9"/>
          </a:xfrm>
        </p:grpSpPr>
        <p:sp>
          <p:nvSpPr>
            <p:cNvPr id="11648" name="Freeform 305"/>
            <p:cNvSpPr>
              <a:spLocks/>
            </p:cNvSpPr>
            <p:nvPr/>
          </p:nvSpPr>
          <p:spPr bwMode="auto">
            <a:xfrm>
              <a:off x="962" y="3585"/>
              <a:ext cx="19" cy="9"/>
            </a:xfrm>
            <a:custGeom>
              <a:avLst/>
              <a:gdLst>
                <a:gd name="T0" fmla="*/ 0 w 19"/>
                <a:gd name="T1" fmla="*/ 8 h 9"/>
                <a:gd name="T2" fmla="*/ 10 w 19"/>
                <a:gd name="T3" fmla="*/ 0 h 9"/>
                <a:gd name="T4" fmla="*/ 19 w 19"/>
                <a:gd name="T5" fmla="*/ 9 h 9"/>
                <a:gd name="T6" fmla="*/ 0 w 19"/>
                <a:gd name="T7" fmla="*/ 8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9"/>
                <a:gd name="T14" fmla="*/ 19 w 19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9">
                  <a:moveTo>
                    <a:pt x="0" y="8"/>
                  </a:moveTo>
                  <a:lnTo>
                    <a:pt x="10" y="0"/>
                  </a:lnTo>
                  <a:lnTo>
                    <a:pt x="19" y="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49" name="Freeform 306"/>
            <p:cNvSpPr>
              <a:spLocks/>
            </p:cNvSpPr>
            <p:nvPr/>
          </p:nvSpPr>
          <p:spPr bwMode="auto">
            <a:xfrm>
              <a:off x="962" y="3585"/>
              <a:ext cx="19" cy="9"/>
            </a:xfrm>
            <a:custGeom>
              <a:avLst/>
              <a:gdLst>
                <a:gd name="T0" fmla="*/ 0 w 19"/>
                <a:gd name="T1" fmla="*/ 8 h 9"/>
                <a:gd name="T2" fmla="*/ 10 w 19"/>
                <a:gd name="T3" fmla="*/ 0 h 9"/>
                <a:gd name="T4" fmla="*/ 19 w 19"/>
                <a:gd name="T5" fmla="*/ 9 h 9"/>
                <a:gd name="T6" fmla="*/ 0 60000 65536"/>
                <a:gd name="T7" fmla="*/ 0 60000 65536"/>
                <a:gd name="T8" fmla="*/ 0 60000 65536"/>
                <a:gd name="T9" fmla="*/ 0 w 19"/>
                <a:gd name="T10" fmla="*/ 0 h 9"/>
                <a:gd name="T11" fmla="*/ 19 w 19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9">
                  <a:moveTo>
                    <a:pt x="0" y="8"/>
                  </a:moveTo>
                  <a:lnTo>
                    <a:pt x="10" y="0"/>
                  </a:lnTo>
                  <a:lnTo>
                    <a:pt x="19" y="9"/>
                  </a:lnTo>
                </a:path>
              </a:pathLst>
            </a:custGeom>
            <a:noFill/>
            <a:ln w="11113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396" name="Line 307"/>
          <p:cNvSpPr>
            <a:spLocks noChangeShapeType="1"/>
          </p:cNvSpPr>
          <p:nvPr/>
        </p:nvSpPr>
        <p:spPr bwMode="auto">
          <a:xfrm>
            <a:off x="1765789" y="5486401"/>
            <a:ext cx="19050" cy="9525"/>
          </a:xfrm>
          <a:prstGeom prst="line">
            <a:avLst/>
          </a:prstGeom>
          <a:noFill/>
          <a:ln w="1111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31882" name="Group 308"/>
          <p:cNvGrpSpPr>
            <a:grpSpLocks/>
          </p:cNvGrpSpPr>
          <p:nvPr/>
        </p:nvGrpSpPr>
        <p:grpSpPr bwMode="auto">
          <a:xfrm>
            <a:off x="1512277" y="5705475"/>
            <a:ext cx="48358" cy="46038"/>
            <a:chOff x="744" y="3703"/>
            <a:chExt cx="33" cy="29"/>
          </a:xfrm>
        </p:grpSpPr>
        <p:sp>
          <p:nvSpPr>
            <p:cNvPr id="11646" name="Freeform 309"/>
            <p:cNvSpPr>
              <a:spLocks/>
            </p:cNvSpPr>
            <p:nvPr/>
          </p:nvSpPr>
          <p:spPr bwMode="auto">
            <a:xfrm>
              <a:off x="744" y="3703"/>
              <a:ext cx="33" cy="29"/>
            </a:xfrm>
            <a:custGeom>
              <a:avLst/>
              <a:gdLst>
                <a:gd name="T0" fmla="*/ 15 w 33"/>
                <a:gd name="T1" fmla="*/ 0 h 29"/>
                <a:gd name="T2" fmla="*/ 18 w 33"/>
                <a:gd name="T3" fmla="*/ 16 h 29"/>
                <a:gd name="T4" fmla="*/ 33 w 33"/>
                <a:gd name="T5" fmla="*/ 29 h 29"/>
                <a:gd name="T6" fmla="*/ 16 w 33"/>
                <a:gd name="T7" fmla="*/ 26 h 29"/>
                <a:gd name="T8" fmla="*/ 0 w 33"/>
                <a:gd name="T9" fmla="*/ 11 h 29"/>
                <a:gd name="T10" fmla="*/ 15 w 33"/>
                <a:gd name="T11" fmla="*/ 0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29"/>
                <a:gd name="T20" fmla="*/ 33 w 33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29">
                  <a:moveTo>
                    <a:pt x="15" y="0"/>
                  </a:moveTo>
                  <a:lnTo>
                    <a:pt x="18" y="16"/>
                  </a:lnTo>
                  <a:lnTo>
                    <a:pt x="33" y="29"/>
                  </a:lnTo>
                  <a:lnTo>
                    <a:pt x="16" y="26"/>
                  </a:lnTo>
                  <a:lnTo>
                    <a:pt x="0" y="1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47" name="Freeform 310"/>
            <p:cNvSpPr>
              <a:spLocks/>
            </p:cNvSpPr>
            <p:nvPr/>
          </p:nvSpPr>
          <p:spPr bwMode="auto">
            <a:xfrm>
              <a:off x="744" y="3703"/>
              <a:ext cx="33" cy="29"/>
            </a:xfrm>
            <a:custGeom>
              <a:avLst/>
              <a:gdLst>
                <a:gd name="T0" fmla="*/ 15 w 33"/>
                <a:gd name="T1" fmla="*/ 0 h 29"/>
                <a:gd name="T2" fmla="*/ 18 w 33"/>
                <a:gd name="T3" fmla="*/ 16 h 29"/>
                <a:gd name="T4" fmla="*/ 33 w 33"/>
                <a:gd name="T5" fmla="*/ 29 h 29"/>
                <a:gd name="T6" fmla="*/ 16 w 33"/>
                <a:gd name="T7" fmla="*/ 26 h 29"/>
                <a:gd name="T8" fmla="*/ 0 w 33"/>
                <a:gd name="T9" fmla="*/ 11 h 29"/>
                <a:gd name="T10" fmla="*/ 15 w 33"/>
                <a:gd name="T11" fmla="*/ 0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29"/>
                <a:gd name="T20" fmla="*/ 33 w 33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29">
                  <a:moveTo>
                    <a:pt x="15" y="0"/>
                  </a:moveTo>
                  <a:lnTo>
                    <a:pt x="18" y="16"/>
                  </a:lnTo>
                  <a:lnTo>
                    <a:pt x="33" y="29"/>
                  </a:lnTo>
                  <a:lnTo>
                    <a:pt x="16" y="26"/>
                  </a:lnTo>
                  <a:lnTo>
                    <a:pt x="0" y="11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883" name="Group 311"/>
          <p:cNvGrpSpPr>
            <a:grpSpLocks/>
          </p:cNvGrpSpPr>
          <p:nvPr/>
        </p:nvGrpSpPr>
        <p:grpSpPr bwMode="auto">
          <a:xfrm>
            <a:off x="1291005" y="5745164"/>
            <a:ext cx="106973" cy="73025"/>
            <a:chOff x="593" y="3728"/>
            <a:chExt cx="73" cy="46"/>
          </a:xfrm>
        </p:grpSpPr>
        <p:sp>
          <p:nvSpPr>
            <p:cNvPr id="11644" name="Freeform 312"/>
            <p:cNvSpPr>
              <a:spLocks/>
            </p:cNvSpPr>
            <p:nvPr/>
          </p:nvSpPr>
          <p:spPr bwMode="auto">
            <a:xfrm>
              <a:off x="593" y="3728"/>
              <a:ext cx="73" cy="46"/>
            </a:xfrm>
            <a:custGeom>
              <a:avLst/>
              <a:gdLst>
                <a:gd name="T0" fmla="*/ 73 w 73"/>
                <a:gd name="T1" fmla="*/ 0 h 46"/>
                <a:gd name="T2" fmla="*/ 50 w 73"/>
                <a:gd name="T3" fmla="*/ 21 h 46"/>
                <a:gd name="T4" fmla="*/ 40 w 73"/>
                <a:gd name="T5" fmla="*/ 21 h 46"/>
                <a:gd name="T6" fmla="*/ 37 w 73"/>
                <a:gd name="T7" fmla="*/ 31 h 46"/>
                <a:gd name="T8" fmla="*/ 21 w 73"/>
                <a:gd name="T9" fmla="*/ 19 h 46"/>
                <a:gd name="T10" fmla="*/ 0 w 73"/>
                <a:gd name="T11" fmla="*/ 32 h 46"/>
                <a:gd name="T12" fmla="*/ 14 w 73"/>
                <a:gd name="T13" fmla="*/ 36 h 46"/>
                <a:gd name="T14" fmla="*/ 31 w 73"/>
                <a:gd name="T15" fmla="*/ 46 h 46"/>
                <a:gd name="T16" fmla="*/ 41 w 73"/>
                <a:gd name="T17" fmla="*/ 36 h 46"/>
                <a:gd name="T18" fmla="*/ 59 w 73"/>
                <a:gd name="T19" fmla="*/ 31 h 46"/>
                <a:gd name="T20" fmla="*/ 59 w 73"/>
                <a:gd name="T21" fmla="*/ 27 h 46"/>
                <a:gd name="T22" fmla="*/ 73 w 73"/>
                <a:gd name="T23" fmla="*/ 0 h 4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3"/>
                <a:gd name="T37" fmla="*/ 0 h 46"/>
                <a:gd name="T38" fmla="*/ 73 w 73"/>
                <a:gd name="T39" fmla="*/ 46 h 4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3" h="46">
                  <a:moveTo>
                    <a:pt x="73" y="0"/>
                  </a:moveTo>
                  <a:lnTo>
                    <a:pt x="50" y="21"/>
                  </a:lnTo>
                  <a:lnTo>
                    <a:pt x="40" y="21"/>
                  </a:lnTo>
                  <a:lnTo>
                    <a:pt x="37" y="31"/>
                  </a:lnTo>
                  <a:lnTo>
                    <a:pt x="21" y="19"/>
                  </a:lnTo>
                  <a:lnTo>
                    <a:pt x="0" y="32"/>
                  </a:lnTo>
                  <a:lnTo>
                    <a:pt x="14" y="36"/>
                  </a:lnTo>
                  <a:lnTo>
                    <a:pt x="31" y="46"/>
                  </a:lnTo>
                  <a:lnTo>
                    <a:pt x="41" y="36"/>
                  </a:lnTo>
                  <a:lnTo>
                    <a:pt x="59" y="31"/>
                  </a:lnTo>
                  <a:lnTo>
                    <a:pt x="59" y="27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45" name="Freeform 313"/>
            <p:cNvSpPr>
              <a:spLocks/>
            </p:cNvSpPr>
            <p:nvPr/>
          </p:nvSpPr>
          <p:spPr bwMode="auto">
            <a:xfrm>
              <a:off x="593" y="3728"/>
              <a:ext cx="73" cy="46"/>
            </a:xfrm>
            <a:custGeom>
              <a:avLst/>
              <a:gdLst>
                <a:gd name="T0" fmla="*/ 73 w 73"/>
                <a:gd name="T1" fmla="*/ 0 h 46"/>
                <a:gd name="T2" fmla="*/ 50 w 73"/>
                <a:gd name="T3" fmla="*/ 21 h 46"/>
                <a:gd name="T4" fmla="*/ 40 w 73"/>
                <a:gd name="T5" fmla="*/ 21 h 46"/>
                <a:gd name="T6" fmla="*/ 37 w 73"/>
                <a:gd name="T7" fmla="*/ 31 h 46"/>
                <a:gd name="T8" fmla="*/ 21 w 73"/>
                <a:gd name="T9" fmla="*/ 19 h 46"/>
                <a:gd name="T10" fmla="*/ 0 w 73"/>
                <a:gd name="T11" fmla="*/ 32 h 46"/>
                <a:gd name="T12" fmla="*/ 14 w 73"/>
                <a:gd name="T13" fmla="*/ 36 h 46"/>
                <a:gd name="T14" fmla="*/ 31 w 73"/>
                <a:gd name="T15" fmla="*/ 46 h 46"/>
                <a:gd name="T16" fmla="*/ 41 w 73"/>
                <a:gd name="T17" fmla="*/ 36 h 46"/>
                <a:gd name="T18" fmla="*/ 59 w 73"/>
                <a:gd name="T19" fmla="*/ 31 h 46"/>
                <a:gd name="T20" fmla="*/ 59 w 73"/>
                <a:gd name="T21" fmla="*/ 27 h 46"/>
                <a:gd name="T22" fmla="*/ 73 w 73"/>
                <a:gd name="T23" fmla="*/ 0 h 4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3"/>
                <a:gd name="T37" fmla="*/ 0 h 46"/>
                <a:gd name="T38" fmla="*/ 73 w 73"/>
                <a:gd name="T39" fmla="*/ 46 h 4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3" h="46">
                  <a:moveTo>
                    <a:pt x="73" y="0"/>
                  </a:moveTo>
                  <a:lnTo>
                    <a:pt x="50" y="21"/>
                  </a:lnTo>
                  <a:lnTo>
                    <a:pt x="40" y="21"/>
                  </a:lnTo>
                  <a:lnTo>
                    <a:pt x="37" y="31"/>
                  </a:lnTo>
                  <a:lnTo>
                    <a:pt x="21" y="19"/>
                  </a:lnTo>
                  <a:lnTo>
                    <a:pt x="0" y="32"/>
                  </a:lnTo>
                  <a:lnTo>
                    <a:pt x="14" y="36"/>
                  </a:lnTo>
                  <a:lnTo>
                    <a:pt x="31" y="46"/>
                  </a:lnTo>
                  <a:lnTo>
                    <a:pt x="41" y="36"/>
                  </a:lnTo>
                  <a:lnTo>
                    <a:pt x="59" y="31"/>
                  </a:lnTo>
                  <a:lnTo>
                    <a:pt x="59" y="27"/>
                  </a:lnTo>
                  <a:lnTo>
                    <a:pt x="73" y="0"/>
                  </a:lnTo>
                  <a:close/>
                </a:path>
              </a:pathLst>
            </a:custGeom>
            <a:noFill/>
            <a:ln w="7938" cap="rnd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399" name="Line 314"/>
          <p:cNvSpPr>
            <a:spLocks noChangeShapeType="1"/>
          </p:cNvSpPr>
          <p:nvPr/>
        </p:nvSpPr>
        <p:spPr bwMode="auto">
          <a:xfrm flipH="1">
            <a:off x="1443404" y="5740400"/>
            <a:ext cx="11723" cy="14288"/>
          </a:xfrm>
          <a:prstGeom prst="line">
            <a:avLst/>
          </a:prstGeom>
          <a:noFill/>
          <a:ln w="1111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400" name="Line 315"/>
          <p:cNvSpPr>
            <a:spLocks noChangeShapeType="1"/>
          </p:cNvSpPr>
          <p:nvPr/>
        </p:nvSpPr>
        <p:spPr bwMode="auto">
          <a:xfrm flipH="1">
            <a:off x="1301262" y="5834064"/>
            <a:ext cx="8792" cy="9525"/>
          </a:xfrm>
          <a:prstGeom prst="line">
            <a:avLst/>
          </a:prstGeom>
          <a:noFill/>
          <a:ln w="11113">
            <a:solidFill>
              <a:srgbClr val="99CC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401" name="Rectangle 316"/>
          <p:cNvSpPr>
            <a:spLocks noChangeArrowheads="1"/>
          </p:cNvSpPr>
          <p:nvPr/>
        </p:nvSpPr>
        <p:spPr bwMode="auto">
          <a:xfrm>
            <a:off x="417636" y="874713"/>
            <a:ext cx="290146" cy="4627562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ja-JP" altLang="en-US">
              <a:cs typeface="Arial" charset="0"/>
            </a:endParaRPr>
          </a:p>
        </p:txBody>
      </p:sp>
      <p:sp>
        <p:nvSpPr>
          <p:cNvPr id="11402" name="Rectangle 318"/>
          <p:cNvSpPr>
            <a:spLocks noChangeArrowheads="1"/>
          </p:cNvSpPr>
          <p:nvPr/>
        </p:nvSpPr>
        <p:spPr bwMode="auto">
          <a:xfrm>
            <a:off x="5164983" y="3935413"/>
            <a:ext cx="84798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ja-JP" sz="1100" b="1">
                <a:solidFill>
                  <a:srgbClr val="000000"/>
                </a:solidFill>
                <a:ea typeface="HGPｺﾞｼｯｸM" pitchFamily="50" charset="-128"/>
                <a:cs typeface="Arial" charset="0"/>
              </a:rPr>
              <a:t>Fukuoka FIR</a:t>
            </a:r>
            <a:endParaRPr lang="ja-JP" altLang="en-US" sz="1800">
              <a:ea typeface="HGPｺﾞｼｯｸM" pitchFamily="50" charset="-128"/>
              <a:cs typeface="Arial" charset="0"/>
            </a:endParaRPr>
          </a:p>
        </p:txBody>
      </p:sp>
      <p:grpSp>
        <p:nvGrpSpPr>
          <p:cNvPr id="31884" name="Group 319"/>
          <p:cNvGrpSpPr>
            <a:grpSpLocks/>
          </p:cNvGrpSpPr>
          <p:nvPr/>
        </p:nvGrpSpPr>
        <p:grpSpPr bwMode="auto">
          <a:xfrm>
            <a:off x="3675185" y="2732089"/>
            <a:ext cx="57150" cy="60325"/>
            <a:chOff x="2220" y="1830"/>
            <a:chExt cx="39" cy="38"/>
          </a:xfrm>
        </p:grpSpPr>
        <p:sp>
          <p:nvSpPr>
            <p:cNvPr id="11642" name="Rectangle 320"/>
            <p:cNvSpPr>
              <a:spLocks noChangeArrowheads="1"/>
            </p:cNvSpPr>
            <p:nvPr/>
          </p:nvSpPr>
          <p:spPr bwMode="auto">
            <a:xfrm>
              <a:off x="2220" y="1830"/>
              <a:ext cx="39" cy="3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cs typeface="Arial" charset="0"/>
              </a:endParaRPr>
            </a:p>
          </p:txBody>
        </p:sp>
        <p:sp>
          <p:nvSpPr>
            <p:cNvPr id="11643" name="Rectangle 321"/>
            <p:cNvSpPr>
              <a:spLocks noChangeArrowheads="1"/>
            </p:cNvSpPr>
            <p:nvPr/>
          </p:nvSpPr>
          <p:spPr bwMode="auto">
            <a:xfrm>
              <a:off x="2220" y="1830"/>
              <a:ext cx="39" cy="38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cs typeface="Arial" charset="0"/>
              </a:endParaRPr>
            </a:p>
          </p:txBody>
        </p:sp>
      </p:grpSp>
      <p:grpSp>
        <p:nvGrpSpPr>
          <p:cNvPr id="31885" name="Group 322"/>
          <p:cNvGrpSpPr>
            <a:grpSpLocks/>
          </p:cNvGrpSpPr>
          <p:nvPr/>
        </p:nvGrpSpPr>
        <p:grpSpPr bwMode="auto">
          <a:xfrm>
            <a:off x="3559419" y="3917950"/>
            <a:ext cx="57150" cy="60325"/>
            <a:chOff x="2141" y="2577"/>
            <a:chExt cx="39" cy="38"/>
          </a:xfrm>
        </p:grpSpPr>
        <p:sp>
          <p:nvSpPr>
            <p:cNvPr id="11640" name="Rectangle 323"/>
            <p:cNvSpPr>
              <a:spLocks noChangeArrowheads="1"/>
            </p:cNvSpPr>
            <p:nvPr/>
          </p:nvSpPr>
          <p:spPr bwMode="auto">
            <a:xfrm>
              <a:off x="2141" y="2577"/>
              <a:ext cx="39" cy="3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cs typeface="Arial" charset="0"/>
              </a:endParaRPr>
            </a:p>
          </p:txBody>
        </p:sp>
        <p:sp>
          <p:nvSpPr>
            <p:cNvPr id="11641" name="Rectangle 324"/>
            <p:cNvSpPr>
              <a:spLocks noChangeArrowheads="1"/>
            </p:cNvSpPr>
            <p:nvPr/>
          </p:nvSpPr>
          <p:spPr bwMode="auto">
            <a:xfrm>
              <a:off x="2141" y="2577"/>
              <a:ext cx="39" cy="38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cs typeface="Arial" charset="0"/>
              </a:endParaRPr>
            </a:p>
          </p:txBody>
        </p:sp>
      </p:grpSp>
      <p:grpSp>
        <p:nvGrpSpPr>
          <p:cNvPr id="31886" name="Group 325"/>
          <p:cNvGrpSpPr>
            <a:grpSpLocks/>
          </p:cNvGrpSpPr>
          <p:nvPr/>
        </p:nvGrpSpPr>
        <p:grpSpPr bwMode="auto">
          <a:xfrm>
            <a:off x="1858108" y="5470526"/>
            <a:ext cx="60081" cy="60325"/>
            <a:chOff x="980" y="3555"/>
            <a:chExt cx="41" cy="38"/>
          </a:xfrm>
        </p:grpSpPr>
        <p:sp>
          <p:nvSpPr>
            <p:cNvPr id="11638" name="Rectangle 326"/>
            <p:cNvSpPr>
              <a:spLocks noChangeArrowheads="1"/>
            </p:cNvSpPr>
            <p:nvPr/>
          </p:nvSpPr>
          <p:spPr bwMode="auto">
            <a:xfrm>
              <a:off x="980" y="3555"/>
              <a:ext cx="41" cy="3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cs typeface="Arial" charset="0"/>
              </a:endParaRPr>
            </a:p>
          </p:txBody>
        </p:sp>
        <p:sp>
          <p:nvSpPr>
            <p:cNvPr id="11639" name="Rectangle 327"/>
            <p:cNvSpPr>
              <a:spLocks noChangeArrowheads="1"/>
            </p:cNvSpPr>
            <p:nvPr/>
          </p:nvSpPr>
          <p:spPr bwMode="auto">
            <a:xfrm>
              <a:off x="980" y="3555"/>
              <a:ext cx="41" cy="38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cs typeface="Arial" charset="0"/>
              </a:endParaRPr>
            </a:p>
          </p:txBody>
        </p:sp>
      </p:grpSp>
      <p:grpSp>
        <p:nvGrpSpPr>
          <p:cNvPr id="31887" name="Group 328"/>
          <p:cNvGrpSpPr>
            <a:grpSpLocks/>
          </p:cNvGrpSpPr>
          <p:nvPr/>
        </p:nvGrpSpPr>
        <p:grpSpPr bwMode="auto">
          <a:xfrm>
            <a:off x="2350478" y="4254501"/>
            <a:ext cx="57150" cy="60325"/>
            <a:chOff x="1316" y="2789"/>
            <a:chExt cx="39" cy="38"/>
          </a:xfrm>
        </p:grpSpPr>
        <p:sp>
          <p:nvSpPr>
            <p:cNvPr id="11636" name="Rectangle 329"/>
            <p:cNvSpPr>
              <a:spLocks noChangeArrowheads="1"/>
            </p:cNvSpPr>
            <p:nvPr/>
          </p:nvSpPr>
          <p:spPr bwMode="auto">
            <a:xfrm>
              <a:off x="1316" y="2789"/>
              <a:ext cx="39" cy="3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cs typeface="Arial" charset="0"/>
              </a:endParaRPr>
            </a:p>
          </p:txBody>
        </p:sp>
        <p:sp>
          <p:nvSpPr>
            <p:cNvPr id="11637" name="Rectangle 330"/>
            <p:cNvSpPr>
              <a:spLocks noChangeArrowheads="1"/>
            </p:cNvSpPr>
            <p:nvPr/>
          </p:nvSpPr>
          <p:spPr bwMode="auto">
            <a:xfrm>
              <a:off x="1316" y="2789"/>
              <a:ext cx="39" cy="38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cs typeface="Arial" charset="0"/>
              </a:endParaRPr>
            </a:p>
          </p:txBody>
        </p:sp>
      </p:grpSp>
      <p:sp>
        <p:nvSpPr>
          <p:cNvPr id="11407" name="Rectangle 331"/>
          <p:cNvSpPr>
            <a:spLocks noChangeArrowheads="1"/>
          </p:cNvSpPr>
          <p:nvPr/>
        </p:nvSpPr>
        <p:spPr bwMode="auto">
          <a:xfrm>
            <a:off x="3346157" y="2857501"/>
            <a:ext cx="666849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ja-JP" sz="800" b="1">
                <a:solidFill>
                  <a:srgbClr val="000000"/>
                </a:solidFill>
                <a:ea typeface="HGPｺﾞｼｯｸM" pitchFamily="50" charset="-128"/>
                <a:cs typeface="Arial" charset="0"/>
              </a:rPr>
              <a:t>Sapporo ACC</a:t>
            </a:r>
            <a:endParaRPr lang="ja-JP" altLang="en-US" sz="1800">
              <a:ea typeface="HGPｺﾞｼｯｸM" pitchFamily="50" charset="-128"/>
              <a:cs typeface="Arial" charset="0"/>
            </a:endParaRPr>
          </a:p>
        </p:txBody>
      </p:sp>
      <p:sp>
        <p:nvSpPr>
          <p:cNvPr id="11408" name="Rectangle 332"/>
          <p:cNvSpPr>
            <a:spLocks noChangeArrowheads="1"/>
          </p:cNvSpPr>
          <p:nvPr/>
        </p:nvSpPr>
        <p:spPr bwMode="auto">
          <a:xfrm>
            <a:off x="3341077" y="3790951"/>
            <a:ext cx="553037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altLang="ja-JP" sz="800" b="1">
                <a:solidFill>
                  <a:srgbClr val="000000"/>
                </a:solidFill>
                <a:ea typeface="HGPｺﾞｼｯｸM" pitchFamily="50" charset="-128"/>
                <a:cs typeface="Arial" charset="0"/>
              </a:rPr>
              <a:t>Tokyo ACC</a:t>
            </a:r>
            <a:endParaRPr lang="ja-JP" altLang="en-US" sz="1800">
              <a:ea typeface="HGPｺﾞｼｯｸM" pitchFamily="50" charset="-128"/>
              <a:cs typeface="Arial" charset="0"/>
            </a:endParaRPr>
          </a:p>
        </p:txBody>
      </p:sp>
      <p:sp>
        <p:nvSpPr>
          <p:cNvPr id="11409" name="Rectangle 333"/>
          <p:cNvSpPr>
            <a:spLocks noChangeArrowheads="1"/>
          </p:cNvSpPr>
          <p:nvPr/>
        </p:nvSpPr>
        <p:spPr bwMode="auto">
          <a:xfrm>
            <a:off x="2070997" y="4429126"/>
            <a:ext cx="673261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ja-JP" sz="800" b="1">
                <a:solidFill>
                  <a:srgbClr val="000000"/>
                </a:solidFill>
                <a:ea typeface="HGPｺﾞｼｯｸM" pitchFamily="50" charset="-128"/>
                <a:cs typeface="Arial" charset="0"/>
              </a:rPr>
              <a:t>Fukuoka ACC</a:t>
            </a:r>
            <a:endParaRPr lang="ja-JP" altLang="en-US" sz="1800">
              <a:ea typeface="HGPｺﾞｼｯｸM" pitchFamily="50" charset="-128"/>
              <a:cs typeface="Arial" charset="0"/>
            </a:endParaRPr>
          </a:p>
        </p:txBody>
      </p:sp>
      <p:sp>
        <p:nvSpPr>
          <p:cNvPr id="11410" name="Rectangle 334"/>
          <p:cNvSpPr>
            <a:spLocks noChangeArrowheads="1"/>
          </p:cNvSpPr>
          <p:nvPr/>
        </p:nvSpPr>
        <p:spPr bwMode="auto">
          <a:xfrm>
            <a:off x="1588188" y="5562601"/>
            <a:ext cx="501740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ja-JP" sz="800" b="1">
                <a:solidFill>
                  <a:srgbClr val="000000"/>
                </a:solidFill>
                <a:ea typeface="HGPｺﾞｼｯｸM" pitchFamily="50" charset="-128"/>
                <a:cs typeface="Arial" charset="0"/>
              </a:rPr>
              <a:t>Naha ACC</a:t>
            </a:r>
            <a:endParaRPr lang="ja-JP" altLang="en-US" sz="1800">
              <a:ea typeface="HGPｺﾞｼｯｸM" pitchFamily="50" charset="-128"/>
              <a:cs typeface="Arial" charset="0"/>
            </a:endParaRPr>
          </a:p>
        </p:txBody>
      </p:sp>
      <p:sp>
        <p:nvSpPr>
          <p:cNvPr id="11411" name="Rectangle 335"/>
          <p:cNvSpPr>
            <a:spLocks noChangeArrowheads="1"/>
          </p:cNvSpPr>
          <p:nvPr/>
        </p:nvSpPr>
        <p:spPr bwMode="auto">
          <a:xfrm>
            <a:off x="5322878" y="4129089"/>
            <a:ext cx="532198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altLang="ja-JP" sz="800">
                <a:solidFill>
                  <a:srgbClr val="000000"/>
                </a:solidFill>
                <a:ea typeface="HGPｺﾞｼｯｸM" pitchFamily="50" charset="-128"/>
                <a:cs typeface="Arial" charset="0"/>
              </a:rPr>
              <a:t>ATM center</a:t>
            </a:r>
            <a:endParaRPr lang="ja-JP" altLang="en-US" sz="1800">
              <a:ea typeface="HGPｺﾞｼｯｸM" pitchFamily="50" charset="-128"/>
              <a:cs typeface="Arial" charset="0"/>
            </a:endParaRPr>
          </a:p>
        </p:txBody>
      </p:sp>
      <p:grpSp>
        <p:nvGrpSpPr>
          <p:cNvPr id="31888" name="Group 356"/>
          <p:cNvGrpSpPr>
            <a:grpSpLocks/>
          </p:cNvGrpSpPr>
          <p:nvPr/>
        </p:nvGrpSpPr>
        <p:grpSpPr bwMode="auto">
          <a:xfrm>
            <a:off x="2180492" y="4448175"/>
            <a:ext cx="1466" cy="7938"/>
            <a:chOff x="1200" y="2911"/>
            <a:chExt cx="1" cy="5"/>
          </a:xfrm>
        </p:grpSpPr>
        <p:sp>
          <p:nvSpPr>
            <p:cNvPr id="11634" name="Freeform 357"/>
            <p:cNvSpPr>
              <a:spLocks/>
            </p:cNvSpPr>
            <p:nvPr/>
          </p:nvSpPr>
          <p:spPr bwMode="auto">
            <a:xfrm>
              <a:off x="1200" y="2911"/>
              <a:ext cx="1" cy="5"/>
            </a:xfrm>
            <a:custGeom>
              <a:avLst/>
              <a:gdLst>
                <a:gd name="T0" fmla="*/ 0 w 8"/>
                <a:gd name="T1" fmla="*/ 0 h 42"/>
                <a:gd name="T2" fmla="*/ 0 w 8"/>
                <a:gd name="T3" fmla="*/ 0 h 42"/>
                <a:gd name="T4" fmla="*/ 0 w 8"/>
                <a:gd name="T5" fmla="*/ 0 h 42"/>
                <a:gd name="T6" fmla="*/ 0 60000 65536"/>
                <a:gd name="T7" fmla="*/ 0 60000 65536"/>
                <a:gd name="T8" fmla="*/ 0 60000 65536"/>
                <a:gd name="T9" fmla="*/ 0 w 8"/>
                <a:gd name="T10" fmla="*/ 0 h 42"/>
                <a:gd name="T11" fmla="*/ 8 w 8"/>
                <a:gd name="T12" fmla="*/ 42 h 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42">
                  <a:moveTo>
                    <a:pt x="0" y="0"/>
                  </a:moveTo>
                  <a:cubicBezTo>
                    <a:pt x="0" y="14"/>
                    <a:pt x="8" y="42"/>
                    <a:pt x="8" y="42"/>
                  </a:cubicBezTo>
                  <a:cubicBezTo>
                    <a:pt x="8" y="42"/>
                    <a:pt x="0" y="14"/>
                    <a:pt x="0" y="0"/>
                  </a:cubicBezTo>
                </a:path>
              </a:pathLst>
            </a:custGeom>
            <a:solidFill>
              <a:srgbClr val="BBE0E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35" name="Freeform 358"/>
            <p:cNvSpPr>
              <a:spLocks/>
            </p:cNvSpPr>
            <p:nvPr/>
          </p:nvSpPr>
          <p:spPr bwMode="auto">
            <a:xfrm>
              <a:off x="1200" y="2911"/>
              <a:ext cx="1" cy="5"/>
            </a:xfrm>
            <a:custGeom>
              <a:avLst/>
              <a:gdLst>
                <a:gd name="T0" fmla="*/ 0 w 1"/>
                <a:gd name="T1" fmla="*/ 0 h 5"/>
                <a:gd name="T2" fmla="*/ 1 w 1"/>
                <a:gd name="T3" fmla="*/ 5 h 5"/>
                <a:gd name="T4" fmla="*/ 0 w 1"/>
                <a:gd name="T5" fmla="*/ 0 h 5"/>
                <a:gd name="T6" fmla="*/ 0 60000 65536"/>
                <a:gd name="T7" fmla="*/ 0 60000 65536"/>
                <a:gd name="T8" fmla="*/ 0 60000 65536"/>
                <a:gd name="T9" fmla="*/ 0 w 1"/>
                <a:gd name="T10" fmla="*/ 0 h 5"/>
                <a:gd name="T11" fmla="*/ 1 w 1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5">
                  <a:moveTo>
                    <a:pt x="0" y="0"/>
                  </a:moveTo>
                  <a:cubicBezTo>
                    <a:pt x="0" y="2"/>
                    <a:pt x="1" y="5"/>
                    <a:pt x="1" y="5"/>
                  </a:cubicBezTo>
                  <a:cubicBezTo>
                    <a:pt x="1" y="5"/>
                    <a:pt x="0" y="2"/>
                    <a:pt x="0" y="0"/>
                  </a:cubicBezTo>
                </a:path>
              </a:pathLst>
            </a:custGeom>
            <a:noFill/>
            <a:ln w="7938" cap="rnd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413" name="Freeform 362"/>
          <p:cNvSpPr>
            <a:spLocks noEditPoints="1"/>
          </p:cNvSpPr>
          <p:nvPr/>
        </p:nvSpPr>
        <p:spPr bwMode="auto">
          <a:xfrm>
            <a:off x="2089639" y="4357688"/>
            <a:ext cx="108438" cy="146050"/>
          </a:xfrm>
          <a:custGeom>
            <a:avLst/>
            <a:gdLst>
              <a:gd name="T0" fmla="*/ 2147483647 w 656"/>
              <a:gd name="T1" fmla="*/ 2147483647 h 820"/>
              <a:gd name="T2" fmla="*/ 2147483647 w 656"/>
              <a:gd name="T3" fmla="*/ 2147483647 h 820"/>
              <a:gd name="T4" fmla="*/ 2147483647 w 656"/>
              <a:gd name="T5" fmla="*/ 2147483647 h 820"/>
              <a:gd name="T6" fmla="*/ 2147483647 w 656"/>
              <a:gd name="T7" fmla="*/ 0 h 820"/>
              <a:gd name="T8" fmla="*/ 2147483647 w 656"/>
              <a:gd name="T9" fmla="*/ 2147483647 h 820"/>
              <a:gd name="T10" fmla="*/ 2147483647 w 656"/>
              <a:gd name="T11" fmla="*/ 2147483647 h 820"/>
              <a:gd name="T12" fmla="*/ 2147483647 w 656"/>
              <a:gd name="T13" fmla="*/ 2147483647 h 820"/>
              <a:gd name="T14" fmla="*/ 2147483647 w 656"/>
              <a:gd name="T15" fmla="*/ 2147483647 h 820"/>
              <a:gd name="T16" fmla="*/ 2147483647 w 656"/>
              <a:gd name="T17" fmla="*/ 2147483647 h 820"/>
              <a:gd name="T18" fmla="*/ 2147483647 w 656"/>
              <a:gd name="T19" fmla="*/ 2147483647 h 820"/>
              <a:gd name="T20" fmla="*/ 2147483647 w 656"/>
              <a:gd name="T21" fmla="*/ 2147483647 h 820"/>
              <a:gd name="T22" fmla="*/ 2147483647 w 656"/>
              <a:gd name="T23" fmla="*/ 2147483647 h 820"/>
              <a:gd name="T24" fmla="*/ 2147483647 w 656"/>
              <a:gd name="T25" fmla="*/ 2147483647 h 820"/>
              <a:gd name="T26" fmla="*/ 2147483647 w 656"/>
              <a:gd name="T27" fmla="*/ 2147483647 h 820"/>
              <a:gd name="T28" fmla="*/ 2147483647 w 656"/>
              <a:gd name="T29" fmla="*/ 2147483647 h 820"/>
              <a:gd name="T30" fmla="*/ 2147483647 w 656"/>
              <a:gd name="T31" fmla="*/ 2147483647 h 820"/>
              <a:gd name="T32" fmla="*/ 2147483647 w 656"/>
              <a:gd name="T33" fmla="*/ 2147483647 h 820"/>
              <a:gd name="T34" fmla="*/ 2147483647 w 656"/>
              <a:gd name="T35" fmla="*/ 2147483647 h 820"/>
              <a:gd name="T36" fmla="*/ 2147483647 w 656"/>
              <a:gd name="T37" fmla="*/ 2147483647 h 820"/>
              <a:gd name="T38" fmla="*/ 2147483647 w 656"/>
              <a:gd name="T39" fmla="*/ 2147483647 h 820"/>
              <a:gd name="T40" fmla="*/ 2147483647 w 656"/>
              <a:gd name="T41" fmla="*/ 2147483647 h 820"/>
              <a:gd name="T42" fmla="*/ 2147483647 w 656"/>
              <a:gd name="T43" fmla="*/ 2147483647 h 820"/>
              <a:gd name="T44" fmla="*/ 0 w 656"/>
              <a:gd name="T45" fmla="*/ 2147483647 h 820"/>
              <a:gd name="T46" fmla="*/ 0 w 656"/>
              <a:gd name="T47" fmla="*/ 2147483647 h 820"/>
              <a:gd name="T48" fmla="*/ 2147483647 w 656"/>
              <a:gd name="T49" fmla="*/ 2147483647 h 820"/>
              <a:gd name="T50" fmla="*/ 2147483647 w 656"/>
              <a:gd name="T51" fmla="*/ 2147483647 h 820"/>
              <a:gd name="T52" fmla="*/ 2147483647 w 656"/>
              <a:gd name="T53" fmla="*/ 2147483647 h 820"/>
              <a:gd name="T54" fmla="*/ 0 w 656"/>
              <a:gd name="T55" fmla="*/ 2147483647 h 820"/>
              <a:gd name="T56" fmla="*/ 0 w 656"/>
              <a:gd name="T57" fmla="*/ 2147483647 h 820"/>
              <a:gd name="T58" fmla="*/ 2147483647 w 656"/>
              <a:gd name="T59" fmla="*/ 2147483647 h 820"/>
              <a:gd name="T60" fmla="*/ 2147483647 w 656"/>
              <a:gd name="T61" fmla="*/ 2147483647 h 820"/>
              <a:gd name="T62" fmla="*/ 2147483647 w 656"/>
              <a:gd name="T63" fmla="*/ 2147483647 h 820"/>
              <a:gd name="T64" fmla="*/ 2147483647 w 656"/>
              <a:gd name="T65" fmla="*/ 2147483647 h 820"/>
              <a:gd name="T66" fmla="*/ 2147483647 w 656"/>
              <a:gd name="T67" fmla="*/ 2147483647 h 820"/>
              <a:gd name="T68" fmla="*/ 2147483647 w 656"/>
              <a:gd name="T69" fmla="*/ 2147483647 h 820"/>
              <a:gd name="T70" fmla="*/ 2147483647 w 656"/>
              <a:gd name="T71" fmla="*/ 2147483647 h 820"/>
              <a:gd name="T72" fmla="*/ 2147483647 w 656"/>
              <a:gd name="T73" fmla="*/ 2147483647 h 820"/>
              <a:gd name="T74" fmla="*/ 2147483647 w 656"/>
              <a:gd name="T75" fmla="*/ 2147483647 h 820"/>
              <a:gd name="T76" fmla="*/ 2147483647 w 656"/>
              <a:gd name="T77" fmla="*/ 2147483647 h 820"/>
              <a:gd name="T78" fmla="*/ 2147483647 w 656"/>
              <a:gd name="T79" fmla="*/ 2147483647 h 820"/>
              <a:gd name="T80" fmla="*/ 2147483647 w 656"/>
              <a:gd name="T81" fmla="*/ 2147483647 h 820"/>
              <a:gd name="T82" fmla="*/ 2147483647 w 656"/>
              <a:gd name="T83" fmla="*/ 2147483647 h 820"/>
              <a:gd name="T84" fmla="*/ 2147483647 w 656"/>
              <a:gd name="T85" fmla="*/ 2147483647 h 820"/>
              <a:gd name="T86" fmla="*/ 2147483647 w 656"/>
              <a:gd name="T87" fmla="*/ 2147483647 h 820"/>
              <a:gd name="T88" fmla="*/ 2147483647 w 656"/>
              <a:gd name="T89" fmla="*/ 2147483647 h 820"/>
              <a:gd name="T90" fmla="*/ 2147483647 w 656"/>
              <a:gd name="T91" fmla="*/ 2147483647 h 820"/>
              <a:gd name="T92" fmla="*/ 2147483647 w 656"/>
              <a:gd name="T93" fmla="*/ 2147483647 h 820"/>
              <a:gd name="T94" fmla="*/ 2147483647 w 656"/>
              <a:gd name="T95" fmla="*/ 2147483647 h 820"/>
              <a:gd name="T96" fmla="*/ 2147483647 w 656"/>
              <a:gd name="T97" fmla="*/ 2147483647 h 820"/>
              <a:gd name="T98" fmla="*/ 2147483647 w 656"/>
              <a:gd name="T99" fmla="*/ 2147483647 h 820"/>
              <a:gd name="T100" fmla="*/ 2147483647 w 656"/>
              <a:gd name="T101" fmla="*/ 2147483647 h 820"/>
              <a:gd name="T102" fmla="*/ 2147483647 w 656"/>
              <a:gd name="T103" fmla="*/ 2147483647 h 820"/>
              <a:gd name="T104" fmla="*/ 2147483647 w 656"/>
              <a:gd name="T105" fmla="*/ 2147483647 h 820"/>
              <a:gd name="T106" fmla="*/ 2147483647 w 656"/>
              <a:gd name="T107" fmla="*/ 2147483647 h 820"/>
              <a:gd name="T108" fmla="*/ 2147483647 w 656"/>
              <a:gd name="T109" fmla="*/ 2147483647 h 820"/>
              <a:gd name="T110" fmla="*/ 2147483647 w 656"/>
              <a:gd name="T111" fmla="*/ 2147483647 h 820"/>
              <a:gd name="T112" fmla="*/ 2147483647 w 656"/>
              <a:gd name="T113" fmla="*/ 2147483647 h 820"/>
              <a:gd name="T114" fmla="*/ 2147483647 w 656"/>
              <a:gd name="T115" fmla="*/ 2147483647 h 820"/>
              <a:gd name="T116" fmla="*/ 2147483647 w 656"/>
              <a:gd name="T117" fmla="*/ 2147483647 h 82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656"/>
              <a:gd name="T178" fmla="*/ 0 h 820"/>
              <a:gd name="T179" fmla="*/ 656 w 656"/>
              <a:gd name="T180" fmla="*/ 820 h 820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656" h="820">
                <a:moveTo>
                  <a:pt x="376" y="45"/>
                </a:moveTo>
                <a:lnTo>
                  <a:pt x="331" y="94"/>
                </a:lnTo>
                <a:lnTo>
                  <a:pt x="282" y="49"/>
                </a:lnTo>
                <a:lnTo>
                  <a:pt x="327" y="0"/>
                </a:lnTo>
                <a:lnTo>
                  <a:pt x="376" y="45"/>
                </a:lnTo>
                <a:close/>
                <a:moveTo>
                  <a:pt x="286" y="143"/>
                </a:moveTo>
                <a:lnTo>
                  <a:pt x="241" y="192"/>
                </a:lnTo>
                <a:lnTo>
                  <a:pt x="192" y="147"/>
                </a:lnTo>
                <a:lnTo>
                  <a:pt x="237" y="98"/>
                </a:lnTo>
                <a:lnTo>
                  <a:pt x="286" y="143"/>
                </a:lnTo>
                <a:close/>
                <a:moveTo>
                  <a:pt x="196" y="242"/>
                </a:moveTo>
                <a:lnTo>
                  <a:pt x="151" y="291"/>
                </a:lnTo>
                <a:lnTo>
                  <a:pt x="102" y="246"/>
                </a:lnTo>
                <a:lnTo>
                  <a:pt x="147" y="197"/>
                </a:lnTo>
                <a:lnTo>
                  <a:pt x="196" y="242"/>
                </a:lnTo>
                <a:close/>
                <a:moveTo>
                  <a:pt x="106" y="340"/>
                </a:moveTo>
                <a:lnTo>
                  <a:pt x="61" y="389"/>
                </a:lnTo>
                <a:lnTo>
                  <a:pt x="12" y="344"/>
                </a:lnTo>
                <a:lnTo>
                  <a:pt x="57" y="295"/>
                </a:lnTo>
                <a:lnTo>
                  <a:pt x="106" y="340"/>
                </a:lnTo>
                <a:close/>
                <a:moveTo>
                  <a:pt x="67" y="432"/>
                </a:moveTo>
                <a:lnTo>
                  <a:pt x="67" y="499"/>
                </a:lnTo>
                <a:lnTo>
                  <a:pt x="0" y="499"/>
                </a:lnTo>
                <a:lnTo>
                  <a:pt x="0" y="432"/>
                </a:lnTo>
                <a:lnTo>
                  <a:pt x="67" y="432"/>
                </a:lnTo>
                <a:close/>
                <a:moveTo>
                  <a:pt x="67" y="566"/>
                </a:moveTo>
                <a:lnTo>
                  <a:pt x="67" y="632"/>
                </a:lnTo>
                <a:lnTo>
                  <a:pt x="0" y="632"/>
                </a:lnTo>
                <a:lnTo>
                  <a:pt x="0" y="566"/>
                </a:lnTo>
                <a:lnTo>
                  <a:pt x="67" y="566"/>
                </a:lnTo>
                <a:close/>
                <a:moveTo>
                  <a:pt x="90" y="646"/>
                </a:moveTo>
                <a:lnTo>
                  <a:pt x="148" y="678"/>
                </a:lnTo>
                <a:lnTo>
                  <a:pt x="117" y="736"/>
                </a:lnTo>
                <a:lnTo>
                  <a:pt x="58" y="704"/>
                </a:lnTo>
                <a:lnTo>
                  <a:pt x="90" y="646"/>
                </a:lnTo>
                <a:close/>
                <a:moveTo>
                  <a:pt x="207" y="709"/>
                </a:moveTo>
                <a:lnTo>
                  <a:pt x="228" y="721"/>
                </a:lnTo>
                <a:lnTo>
                  <a:pt x="215" y="717"/>
                </a:lnTo>
                <a:lnTo>
                  <a:pt x="257" y="720"/>
                </a:lnTo>
                <a:lnTo>
                  <a:pt x="252" y="787"/>
                </a:lnTo>
                <a:lnTo>
                  <a:pt x="210" y="783"/>
                </a:lnTo>
                <a:cubicBezTo>
                  <a:pt x="205" y="783"/>
                  <a:pt x="201" y="782"/>
                  <a:pt x="197" y="779"/>
                </a:cubicBezTo>
                <a:lnTo>
                  <a:pt x="175" y="768"/>
                </a:lnTo>
                <a:lnTo>
                  <a:pt x="207" y="709"/>
                </a:lnTo>
                <a:close/>
                <a:moveTo>
                  <a:pt x="324" y="726"/>
                </a:moveTo>
                <a:lnTo>
                  <a:pt x="390" y="732"/>
                </a:lnTo>
                <a:lnTo>
                  <a:pt x="385" y="798"/>
                </a:lnTo>
                <a:lnTo>
                  <a:pt x="318" y="792"/>
                </a:lnTo>
                <a:lnTo>
                  <a:pt x="324" y="726"/>
                </a:lnTo>
                <a:close/>
                <a:moveTo>
                  <a:pt x="457" y="737"/>
                </a:moveTo>
                <a:lnTo>
                  <a:pt x="523" y="743"/>
                </a:lnTo>
                <a:lnTo>
                  <a:pt x="518" y="809"/>
                </a:lnTo>
                <a:lnTo>
                  <a:pt x="451" y="804"/>
                </a:lnTo>
                <a:lnTo>
                  <a:pt x="457" y="737"/>
                </a:lnTo>
                <a:close/>
                <a:moveTo>
                  <a:pt x="590" y="748"/>
                </a:moveTo>
                <a:lnTo>
                  <a:pt x="656" y="754"/>
                </a:lnTo>
                <a:lnTo>
                  <a:pt x="651" y="820"/>
                </a:lnTo>
                <a:lnTo>
                  <a:pt x="584" y="815"/>
                </a:lnTo>
                <a:lnTo>
                  <a:pt x="590" y="748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bevel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414" name="Freeform 367"/>
          <p:cNvSpPr>
            <a:spLocks/>
          </p:cNvSpPr>
          <p:nvPr/>
        </p:nvSpPr>
        <p:spPr bwMode="auto">
          <a:xfrm>
            <a:off x="2987920" y="2290763"/>
            <a:ext cx="1345223" cy="1141412"/>
          </a:xfrm>
          <a:custGeom>
            <a:avLst/>
            <a:gdLst>
              <a:gd name="T0" fmla="*/ 2147483647 w 918"/>
              <a:gd name="T1" fmla="*/ 2147483647 h 719"/>
              <a:gd name="T2" fmla="*/ 2147483647 w 918"/>
              <a:gd name="T3" fmla="*/ 2147483647 h 719"/>
              <a:gd name="T4" fmla="*/ 2147483647 w 918"/>
              <a:gd name="T5" fmla="*/ 2147483647 h 719"/>
              <a:gd name="T6" fmla="*/ 0 w 918"/>
              <a:gd name="T7" fmla="*/ 2147483647 h 719"/>
              <a:gd name="T8" fmla="*/ 2147483647 w 918"/>
              <a:gd name="T9" fmla="*/ 2147483647 h 719"/>
              <a:gd name="T10" fmla="*/ 2147483647 w 918"/>
              <a:gd name="T11" fmla="*/ 2147483647 h 719"/>
              <a:gd name="T12" fmla="*/ 2147483647 w 918"/>
              <a:gd name="T13" fmla="*/ 2147483647 h 719"/>
              <a:gd name="T14" fmla="*/ 2147483647 w 918"/>
              <a:gd name="T15" fmla="*/ 2147483647 h 719"/>
              <a:gd name="T16" fmla="*/ 2147483647 w 918"/>
              <a:gd name="T17" fmla="*/ 2147483647 h 719"/>
              <a:gd name="T18" fmla="*/ 2147483647 w 918"/>
              <a:gd name="T19" fmla="*/ 2147483647 h 719"/>
              <a:gd name="T20" fmla="*/ 2147483647 w 918"/>
              <a:gd name="T21" fmla="*/ 2147483647 h 719"/>
              <a:gd name="T22" fmla="*/ 2147483647 w 918"/>
              <a:gd name="T23" fmla="*/ 2147483647 h 719"/>
              <a:gd name="T24" fmla="*/ 2147483647 w 918"/>
              <a:gd name="T25" fmla="*/ 2147483647 h 719"/>
              <a:gd name="T26" fmla="*/ 2147483647 w 918"/>
              <a:gd name="T27" fmla="*/ 2147483647 h 719"/>
              <a:gd name="T28" fmla="*/ 2147483647 w 918"/>
              <a:gd name="T29" fmla="*/ 2147483647 h 719"/>
              <a:gd name="T30" fmla="*/ 2147483647 w 918"/>
              <a:gd name="T31" fmla="*/ 2147483647 h 719"/>
              <a:gd name="T32" fmla="*/ 2147483647 w 918"/>
              <a:gd name="T33" fmla="*/ 2147483647 h 719"/>
              <a:gd name="T34" fmla="*/ 2147483647 w 918"/>
              <a:gd name="T35" fmla="*/ 2147483647 h 719"/>
              <a:gd name="T36" fmla="*/ 2147483647 w 918"/>
              <a:gd name="T37" fmla="*/ 2147483647 h 719"/>
              <a:gd name="T38" fmla="*/ 2147483647 w 918"/>
              <a:gd name="T39" fmla="*/ 2147483647 h 719"/>
              <a:gd name="T40" fmla="*/ 2147483647 w 918"/>
              <a:gd name="T41" fmla="*/ 2147483647 h 719"/>
              <a:gd name="T42" fmla="*/ 2147483647 w 918"/>
              <a:gd name="T43" fmla="*/ 0 h 719"/>
              <a:gd name="T44" fmla="*/ 2147483647 w 918"/>
              <a:gd name="T45" fmla="*/ 2147483647 h 719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918"/>
              <a:gd name="T70" fmla="*/ 0 h 719"/>
              <a:gd name="T71" fmla="*/ 918 w 918"/>
              <a:gd name="T72" fmla="*/ 719 h 719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918" h="719">
                <a:moveTo>
                  <a:pt x="387" y="8"/>
                </a:moveTo>
                <a:lnTo>
                  <a:pt x="321" y="127"/>
                </a:lnTo>
                <a:lnTo>
                  <a:pt x="78" y="549"/>
                </a:lnTo>
                <a:lnTo>
                  <a:pt x="0" y="633"/>
                </a:lnTo>
                <a:lnTo>
                  <a:pt x="136" y="709"/>
                </a:lnTo>
                <a:lnTo>
                  <a:pt x="182" y="668"/>
                </a:lnTo>
                <a:lnTo>
                  <a:pt x="273" y="659"/>
                </a:lnTo>
                <a:lnTo>
                  <a:pt x="311" y="664"/>
                </a:lnTo>
                <a:lnTo>
                  <a:pt x="406" y="715"/>
                </a:lnTo>
                <a:lnTo>
                  <a:pt x="559" y="719"/>
                </a:lnTo>
                <a:lnTo>
                  <a:pt x="581" y="631"/>
                </a:lnTo>
                <a:lnTo>
                  <a:pt x="725" y="543"/>
                </a:lnTo>
                <a:lnTo>
                  <a:pt x="725" y="490"/>
                </a:lnTo>
                <a:lnTo>
                  <a:pt x="918" y="250"/>
                </a:lnTo>
                <a:lnTo>
                  <a:pt x="895" y="246"/>
                </a:lnTo>
                <a:lnTo>
                  <a:pt x="874" y="248"/>
                </a:lnTo>
                <a:lnTo>
                  <a:pt x="862" y="227"/>
                </a:lnTo>
                <a:lnTo>
                  <a:pt x="838" y="214"/>
                </a:lnTo>
                <a:lnTo>
                  <a:pt x="822" y="207"/>
                </a:lnTo>
                <a:lnTo>
                  <a:pt x="803" y="191"/>
                </a:lnTo>
                <a:lnTo>
                  <a:pt x="826" y="108"/>
                </a:lnTo>
                <a:lnTo>
                  <a:pt x="543" y="0"/>
                </a:lnTo>
                <a:lnTo>
                  <a:pt x="387" y="8"/>
                </a:lnTo>
                <a:close/>
              </a:path>
            </a:pathLst>
          </a:custGeom>
          <a:noFill/>
          <a:ln w="254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415" name="Freeform 370"/>
          <p:cNvSpPr>
            <a:spLocks/>
          </p:cNvSpPr>
          <p:nvPr/>
        </p:nvSpPr>
        <p:spPr bwMode="auto">
          <a:xfrm>
            <a:off x="2363666" y="3190876"/>
            <a:ext cx="1979734" cy="1692275"/>
          </a:xfrm>
          <a:custGeom>
            <a:avLst/>
            <a:gdLst>
              <a:gd name="T0" fmla="*/ 2147483647 w 10000"/>
              <a:gd name="T1" fmla="*/ 2147483647 h 10000"/>
              <a:gd name="T2" fmla="*/ 2147483647 w 10000"/>
              <a:gd name="T3" fmla="*/ 2147483647 h 10000"/>
              <a:gd name="T4" fmla="*/ 2147483647 w 10000"/>
              <a:gd name="T5" fmla="*/ 2147483647 h 10000"/>
              <a:gd name="T6" fmla="*/ 2147483647 w 10000"/>
              <a:gd name="T7" fmla="*/ 2147483647 h 10000"/>
              <a:gd name="T8" fmla="*/ 0 w 10000"/>
              <a:gd name="T9" fmla="*/ 2147483647 h 10000"/>
              <a:gd name="T10" fmla="*/ 2147483647 w 10000"/>
              <a:gd name="T11" fmla="*/ 2147483647 h 10000"/>
              <a:gd name="T12" fmla="*/ 2147483647 w 10000"/>
              <a:gd name="T13" fmla="*/ 2147483647 h 10000"/>
              <a:gd name="T14" fmla="*/ 2147483647 w 10000"/>
              <a:gd name="T15" fmla="*/ 2147483647 h 10000"/>
              <a:gd name="T16" fmla="*/ 2147483647 w 10000"/>
              <a:gd name="T17" fmla="*/ 2147483647 h 10000"/>
              <a:gd name="T18" fmla="*/ 2147483647 w 10000"/>
              <a:gd name="T19" fmla="*/ 2147483647 h 10000"/>
              <a:gd name="T20" fmla="*/ 2147483647 w 10000"/>
              <a:gd name="T21" fmla="*/ 2147483647 h 10000"/>
              <a:gd name="T22" fmla="*/ 2147483647 w 10000"/>
              <a:gd name="T23" fmla="*/ 2147483647 h 10000"/>
              <a:gd name="T24" fmla="*/ 2147483647 w 10000"/>
              <a:gd name="T25" fmla="*/ 2147483647 h 10000"/>
              <a:gd name="T26" fmla="*/ 2147483647 w 10000"/>
              <a:gd name="T27" fmla="*/ 2147483647 h 10000"/>
              <a:gd name="T28" fmla="*/ 2147483647 w 10000"/>
              <a:gd name="T29" fmla="*/ 2147483647 h 10000"/>
              <a:gd name="T30" fmla="*/ 2147483647 w 10000"/>
              <a:gd name="T31" fmla="*/ 2147483647 h 10000"/>
              <a:gd name="T32" fmla="*/ 2147483647 w 10000"/>
              <a:gd name="T33" fmla="*/ 2147483647 h 10000"/>
              <a:gd name="T34" fmla="*/ 2147483647 w 10000"/>
              <a:gd name="T35" fmla="*/ 2147483647 h 10000"/>
              <a:gd name="T36" fmla="*/ 2147483647 w 10000"/>
              <a:gd name="T37" fmla="*/ 2147483647 h 10000"/>
              <a:gd name="T38" fmla="*/ 2147483647 w 10000"/>
              <a:gd name="T39" fmla="*/ 2147483647 h 10000"/>
              <a:gd name="T40" fmla="*/ 2147483647 w 10000"/>
              <a:gd name="T41" fmla="*/ 2147483647 h 10000"/>
              <a:gd name="T42" fmla="*/ 2147483647 w 10000"/>
              <a:gd name="T43" fmla="*/ 2147483647 h 10000"/>
              <a:gd name="T44" fmla="*/ 2147483647 w 10000"/>
              <a:gd name="T45" fmla="*/ 2147483647 h 10000"/>
              <a:gd name="T46" fmla="*/ 2147483647 w 10000"/>
              <a:gd name="T47" fmla="*/ 2147483647 h 10000"/>
              <a:gd name="T48" fmla="*/ 2147483647 w 10000"/>
              <a:gd name="T49" fmla="*/ 2147483647 h 10000"/>
              <a:gd name="T50" fmla="*/ 2147483647 w 10000"/>
              <a:gd name="T51" fmla="*/ 2147483647 h 10000"/>
              <a:gd name="T52" fmla="*/ 2147483647 w 10000"/>
              <a:gd name="T53" fmla="*/ 2147483647 h 10000"/>
              <a:gd name="T54" fmla="*/ 2147483647 w 10000"/>
              <a:gd name="T55" fmla="*/ 2147483647 h 10000"/>
              <a:gd name="T56" fmla="*/ 2147483647 w 10000"/>
              <a:gd name="T57" fmla="*/ 0 h 1000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0000"/>
              <a:gd name="T88" fmla="*/ 0 h 10000"/>
              <a:gd name="T89" fmla="*/ 10000 w 10000"/>
              <a:gd name="T90" fmla="*/ 10000 h 10000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0000" h="10000">
                <a:moveTo>
                  <a:pt x="3135" y="571"/>
                </a:moveTo>
                <a:cubicBezTo>
                  <a:pt x="3162" y="643"/>
                  <a:pt x="3188" y="716"/>
                  <a:pt x="3215" y="788"/>
                </a:cubicBezTo>
                <a:lnTo>
                  <a:pt x="1799" y="2533"/>
                </a:lnTo>
                <a:cubicBezTo>
                  <a:pt x="1809" y="2689"/>
                  <a:pt x="1818" y="2846"/>
                  <a:pt x="1828" y="3002"/>
                </a:cubicBezTo>
                <a:lnTo>
                  <a:pt x="0" y="4850"/>
                </a:lnTo>
                <a:lnTo>
                  <a:pt x="1540" y="5019"/>
                </a:lnTo>
                <a:cubicBezTo>
                  <a:pt x="1545" y="5025"/>
                  <a:pt x="1549" y="5032"/>
                  <a:pt x="1554" y="5038"/>
                </a:cubicBezTo>
                <a:cubicBezTo>
                  <a:pt x="1544" y="5066"/>
                  <a:pt x="1535" y="5094"/>
                  <a:pt x="1525" y="5122"/>
                </a:cubicBezTo>
                <a:lnTo>
                  <a:pt x="1813" y="5779"/>
                </a:lnTo>
                <a:lnTo>
                  <a:pt x="2028" y="6210"/>
                </a:lnTo>
                <a:cubicBezTo>
                  <a:pt x="2016" y="6257"/>
                  <a:pt x="2003" y="6304"/>
                  <a:pt x="1991" y="6351"/>
                </a:cubicBezTo>
                <a:lnTo>
                  <a:pt x="2250" y="6304"/>
                </a:lnTo>
                <a:lnTo>
                  <a:pt x="3109" y="6069"/>
                </a:lnTo>
                <a:lnTo>
                  <a:pt x="2953" y="6229"/>
                </a:lnTo>
                <a:cubicBezTo>
                  <a:pt x="2961" y="6351"/>
                  <a:pt x="2968" y="6473"/>
                  <a:pt x="2976" y="6595"/>
                </a:cubicBezTo>
                <a:cubicBezTo>
                  <a:pt x="2968" y="7445"/>
                  <a:pt x="2961" y="8296"/>
                  <a:pt x="2953" y="9146"/>
                </a:cubicBezTo>
                <a:lnTo>
                  <a:pt x="3464" y="9362"/>
                </a:lnTo>
                <a:lnTo>
                  <a:pt x="3671" y="10000"/>
                </a:lnTo>
                <a:lnTo>
                  <a:pt x="6640" y="10000"/>
                </a:lnTo>
                <a:lnTo>
                  <a:pt x="7165" y="8893"/>
                </a:lnTo>
                <a:cubicBezTo>
                  <a:pt x="7143" y="8565"/>
                  <a:pt x="7120" y="8236"/>
                  <a:pt x="7098" y="7908"/>
                </a:cubicBezTo>
                <a:lnTo>
                  <a:pt x="7654" y="7861"/>
                </a:lnTo>
                <a:lnTo>
                  <a:pt x="7432" y="6257"/>
                </a:lnTo>
                <a:lnTo>
                  <a:pt x="9208" y="7111"/>
                </a:lnTo>
                <a:lnTo>
                  <a:pt x="10000" y="4437"/>
                </a:lnTo>
                <a:cubicBezTo>
                  <a:pt x="9924" y="3602"/>
                  <a:pt x="9847" y="2767"/>
                  <a:pt x="9771" y="1932"/>
                </a:cubicBezTo>
                <a:lnTo>
                  <a:pt x="8231" y="1182"/>
                </a:lnTo>
                <a:lnTo>
                  <a:pt x="8579" y="488"/>
                </a:lnTo>
                <a:cubicBezTo>
                  <a:pt x="8564" y="325"/>
                  <a:pt x="8549" y="163"/>
                  <a:pt x="8534" y="0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416" name="Freeform 373"/>
          <p:cNvSpPr>
            <a:spLocks noEditPoints="1"/>
          </p:cNvSpPr>
          <p:nvPr/>
        </p:nvSpPr>
        <p:spPr bwMode="auto">
          <a:xfrm>
            <a:off x="2180492" y="4454525"/>
            <a:ext cx="17585" cy="57150"/>
          </a:xfrm>
          <a:custGeom>
            <a:avLst/>
            <a:gdLst>
              <a:gd name="T0" fmla="*/ 2147483647 w 12"/>
              <a:gd name="T1" fmla="*/ 0 h 36"/>
              <a:gd name="T2" fmla="*/ 2147483647 w 12"/>
              <a:gd name="T3" fmla="*/ 2147483647 h 36"/>
              <a:gd name="T4" fmla="*/ 2147483647 w 12"/>
              <a:gd name="T5" fmla="*/ 2147483647 h 36"/>
              <a:gd name="T6" fmla="*/ 0 w 12"/>
              <a:gd name="T7" fmla="*/ 2147483647 h 36"/>
              <a:gd name="T8" fmla="*/ 2147483647 w 12"/>
              <a:gd name="T9" fmla="*/ 0 h 36"/>
              <a:gd name="T10" fmla="*/ 2147483647 w 12"/>
              <a:gd name="T11" fmla="*/ 2147483647 h 36"/>
              <a:gd name="T12" fmla="*/ 2147483647 w 12"/>
              <a:gd name="T13" fmla="*/ 2147483647 h 36"/>
              <a:gd name="T14" fmla="*/ 2147483647 w 12"/>
              <a:gd name="T15" fmla="*/ 2147483647 h 36"/>
              <a:gd name="T16" fmla="*/ 2147483647 w 12"/>
              <a:gd name="T17" fmla="*/ 2147483647 h 36"/>
              <a:gd name="T18" fmla="*/ 2147483647 w 12"/>
              <a:gd name="T19" fmla="*/ 2147483647 h 36"/>
              <a:gd name="T20" fmla="*/ 2147483647 w 12"/>
              <a:gd name="T21" fmla="*/ 2147483647 h 36"/>
              <a:gd name="T22" fmla="*/ 2147483647 w 12"/>
              <a:gd name="T23" fmla="*/ 2147483647 h 36"/>
              <a:gd name="T24" fmla="*/ 2147483647 w 12"/>
              <a:gd name="T25" fmla="*/ 2147483647 h 36"/>
              <a:gd name="T26" fmla="*/ 2147483647 w 12"/>
              <a:gd name="T27" fmla="*/ 2147483647 h 36"/>
              <a:gd name="T28" fmla="*/ 2147483647 w 12"/>
              <a:gd name="T29" fmla="*/ 2147483647 h 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2"/>
              <a:gd name="T46" fmla="*/ 0 h 36"/>
              <a:gd name="T47" fmla="*/ 12 w 12"/>
              <a:gd name="T48" fmla="*/ 36 h 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2" h="36">
                <a:moveTo>
                  <a:pt x="8" y="0"/>
                </a:moveTo>
                <a:lnTo>
                  <a:pt x="9" y="7"/>
                </a:lnTo>
                <a:lnTo>
                  <a:pt x="1" y="8"/>
                </a:lnTo>
                <a:lnTo>
                  <a:pt x="0" y="1"/>
                </a:lnTo>
                <a:lnTo>
                  <a:pt x="8" y="0"/>
                </a:lnTo>
                <a:close/>
                <a:moveTo>
                  <a:pt x="10" y="14"/>
                </a:moveTo>
                <a:lnTo>
                  <a:pt x="11" y="22"/>
                </a:lnTo>
                <a:lnTo>
                  <a:pt x="3" y="23"/>
                </a:lnTo>
                <a:lnTo>
                  <a:pt x="2" y="15"/>
                </a:lnTo>
                <a:lnTo>
                  <a:pt x="10" y="14"/>
                </a:lnTo>
                <a:close/>
                <a:moveTo>
                  <a:pt x="12" y="29"/>
                </a:moveTo>
                <a:lnTo>
                  <a:pt x="12" y="35"/>
                </a:lnTo>
                <a:lnTo>
                  <a:pt x="5" y="36"/>
                </a:lnTo>
                <a:lnTo>
                  <a:pt x="4" y="30"/>
                </a:lnTo>
                <a:lnTo>
                  <a:pt x="12" y="29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bevel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417" name="Freeform 374"/>
          <p:cNvSpPr>
            <a:spLocks noEditPoints="1"/>
          </p:cNvSpPr>
          <p:nvPr/>
        </p:nvSpPr>
        <p:spPr bwMode="auto">
          <a:xfrm>
            <a:off x="2381251" y="4449764"/>
            <a:ext cx="48357" cy="65087"/>
          </a:xfrm>
          <a:custGeom>
            <a:avLst/>
            <a:gdLst>
              <a:gd name="T0" fmla="*/ 2147483647 w 33"/>
              <a:gd name="T1" fmla="*/ 2147483647 h 41"/>
              <a:gd name="T2" fmla="*/ 2147483647 w 33"/>
              <a:gd name="T3" fmla="*/ 2147483647 h 41"/>
              <a:gd name="T4" fmla="*/ 2147483647 w 33"/>
              <a:gd name="T5" fmla="*/ 2147483647 h 41"/>
              <a:gd name="T6" fmla="*/ 2147483647 w 33"/>
              <a:gd name="T7" fmla="*/ 0 h 41"/>
              <a:gd name="T8" fmla="*/ 2147483647 w 33"/>
              <a:gd name="T9" fmla="*/ 2147483647 h 41"/>
              <a:gd name="T10" fmla="*/ 2147483647 w 33"/>
              <a:gd name="T11" fmla="*/ 2147483647 h 41"/>
              <a:gd name="T12" fmla="*/ 2147483647 w 33"/>
              <a:gd name="T13" fmla="*/ 2147483647 h 41"/>
              <a:gd name="T14" fmla="*/ 2147483647 w 33"/>
              <a:gd name="T15" fmla="*/ 2147483647 h 41"/>
              <a:gd name="T16" fmla="*/ 2147483647 w 33"/>
              <a:gd name="T17" fmla="*/ 2147483647 h 41"/>
              <a:gd name="T18" fmla="*/ 2147483647 w 33"/>
              <a:gd name="T19" fmla="*/ 2147483647 h 41"/>
              <a:gd name="T20" fmla="*/ 2147483647 w 33"/>
              <a:gd name="T21" fmla="*/ 2147483647 h 41"/>
              <a:gd name="T22" fmla="*/ 2147483647 w 33"/>
              <a:gd name="T23" fmla="*/ 2147483647 h 41"/>
              <a:gd name="T24" fmla="*/ 2147483647 w 33"/>
              <a:gd name="T25" fmla="*/ 2147483647 h 41"/>
              <a:gd name="T26" fmla="*/ 2147483647 w 33"/>
              <a:gd name="T27" fmla="*/ 2147483647 h 41"/>
              <a:gd name="T28" fmla="*/ 2147483647 w 33"/>
              <a:gd name="T29" fmla="*/ 2147483647 h 41"/>
              <a:gd name="T30" fmla="*/ 2147483647 w 33"/>
              <a:gd name="T31" fmla="*/ 2147483647 h 41"/>
              <a:gd name="T32" fmla="*/ 2147483647 w 33"/>
              <a:gd name="T33" fmla="*/ 2147483647 h 41"/>
              <a:gd name="T34" fmla="*/ 0 w 33"/>
              <a:gd name="T35" fmla="*/ 2147483647 h 41"/>
              <a:gd name="T36" fmla="*/ 2147483647 w 33"/>
              <a:gd name="T37" fmla="*/ 2147483647 h 41"/>
              <a:gd name="T38" fmla="*/ 2147483647 w 33"/>
              <a:gd name="T39" fmla="*/ 2147483647 h 4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33"/>
              <a:gd name="T61" fmla="*/ 0 h 41"/>
              <a:gd name="T62" fmla="*/ 33 w 33"/>
              <a:gd name="T63" fmla="*/ 41 h 41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33" h="41">
                <a:moveTo>
                  <a:pt x="33" y="6"/>
                </a:moveTo>
                <a:lnTo>
                  <a:pt x="26" y="10"/>
                </a:lnTo>
                <a:lnTo>
                  <a:pt x="23" y="3"/>
                </a:lnTo>
                <a:lnTo>
                  <a:pt x="29" y="0"/>
                </a:lnTo>
                <a:lnTo>
                  <a:pt x="33" y="6"/>
                </a:lnTo>
                <a:close/>
                <a:moveTo>
                  <a:pt x="19" y="13"/>
                </a:moveTo>
                <a:lnTo>
                  <a:pt x="13" y="16"/>
                </a:lnTo>
                <a:lnTo>
                  <a:pt x="9" y="10"/>
                </a:lnTo>
                <a:lnTo>
                  <a:pt x="16" y="6"/>
                </a:lnTo>
                <a:lnTo>
                  <a:pt x="19" y="13"/>
                </a:lnTo>
                <a:close/>
                <a:moveTo>
                  <a:pt x="11" y="19"/>
                </a:moveTo>
                <a:lnTo>
                  <a:pt x="10" y="26"/>
                </a:lnTo>
                <a:lnTo>
                  <a:pt x="2" y="25"/>
                </a:lnTo>
                <a:lnTo>
                  <a:pt x="3" y="18"/>
                </a:lnTo>
                <a:lnTo>
                  <a:pt x="11" y="19"/>
                </a:lnTo>
                <a:close/>
                <a:moveTo>
                  <a:pt x="9" y="34"/>
                </a:moveTo>
                <a:lnTo>
                  <a:pt x="8" y="41"/>
                </a:lnTo>
                <a:lnTo>
                  <a:pt x="0" y="40"/>
                </a:lnTo>
                <a:lnTo>
                  <a:pt x="1" y="33"/>
                </a:lnTo>
                <a:lnTo>
                  <a:pt x="9" y="34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bevel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418" name="Freeform 376"/>
          <p:cNvSpPr>
            <a:spLocks noEditPoints="1"/>
          </p:cNvSpPr>
          <p:nvPr/>
        </p:nvSpPr>
        <p:spPr bwMode="auto">
          <a:xfrm>
            <a:off x="1724759" y="1235075"/>
            <a:ext cx="5558203" cy="5224463"/>
          </a:xfrm>
          <a:custGeom>
            <a:avLst/>
            <a:gdLst>
              <a:gd name="T0" fmla="*/ 2147483647 w 16989"/>
              <a:gd name="T1" fmla="*/ 2147483647 h 14733"/>
              <a:gd name="T2" fmla="*/ 2147483647 w 16989"/>
              <a:gd name="T3" fmla="*/ 2147483647 h 14733"/>
              <a:gd name="T4" fmla="*/ 2147483647 w 16989"/>
              <a:gd name="T5" fmla="*/ 2147483647 h 14733"/>
              <a:gd name="T6" fmla="*/ 2147483647 w 16989"/>
              <a:gd name="T7" fmla="*/ 2147483647 h 14733"/>
              <a:gd name="T8" fmla="*/ 2147483647 w 16989"/>
              <a:gd name="T9" fmla="*/ 2147483647 h 14733"/>
              <a:gd name="T10" fmla="*/ 2147483647 w 16989"/>
              <a:gd name="T11" fmla="*/ 2147483647 h 14733"/>
              <a:gd name="T12" fmla="*/ 2147483647 w 16989"/>
              <a:gd name="T13" fmla="*/ 2147483647 h 14733"/>
              <a:gd name="T14" fmla="*/ 2147483647 w 16989"/>
              <a:gd name="T15" fmla="*/ 2147483647 h 14733"/>
              <a:gd name="T16" fmla="*/ 2147483647 w 16989"/>
              <a:gd name="T17" fmla="*/ 2147483647 h 14733"/>
              <a:gd name="T18" fmla="*/ 2147483647 w 16989"/>
              <a:gd name="T19" fmla="*/ 2147483647 h 14733"/>
              <a:gd name="T20" fmla="*/ 2147483647 w 16989"/>
              <a:gd name="T21" fmla="*/ 2147483647 h 14733"/>
              <a:gd name="T22" fmla="*/ 2147483647 w 16989"/>
              <a:gd name="T23" fmla="*/ 2147483647 h 14733"/>
              <a:gd name="T24" fmla="*/ 2147483647 w 16989"/>
              <a:gd name="T25" fmla="*/ 2147483647 h 14733"/>
              <a:gd name="T26" fmla="*/ 2147483647 w 16989"/>
              <a:gd name="T27" fmla="*/ 2147483647 h 14733"/>
              <a:gd name="T28" fmla="*/ 2147483647 w 16989"/>
              <a:gd name="T29" fmla="*/ 2147483647 h 14733"/>
              <a:gd name="T30" fmla="*/ 2147483647 w 16989"/>
              <a:gd name="T31" fmla="*/ 2147483647 h 14733"/>
              <a:gd name="T32" fmla="*/ 2147483647 w 16989"/>
              <a:gd name="T33" fmla="*/ 2147483647 h 14733"/>
              <a:gd name="T34" fmla="*/ 2147483647 w 16989"/>
              <a:gd name="T35" fmla="*/ 2147483647 h 14733"/>
              <a:gd name="T36" fmla="*/ 2147483647 w 16989"/>
              <a:gd name="T37" fmla="*/ 2147483647 h 14733"/>
              <a:gd name="T38" fmla="*/ 2147483647 w 16989"/>
              <a:gd name="T39" fmla="*/ 2147483647 h 14733"/>
              <a:gd name="T40" fmla="*/ 2147483647 w 16989"/>
              <a:gd name="T41" fmla="*/ 2147483647 h 14733"/>
              <a:gd name="T42" fmla="*/ 2147483647 w 16989"/>
              <a:gd name="T43" fmla="*/ 2147483647 h 14733"/>
              <a:gd name="T44" fmla="*/ 2147483647 w 16989"/>
              <a:gd name="T45" fmla="*/ 2147483647 h 14733"/>
              <a:gd name="T46" fmla="*/ 2147483647 w 16989"/>
              <a:gd name="T47" fmla="*/ 2147483647 h 14733"/>
              <a:gd name="T48" fmla="*/ 2147483647 w 16989"/>
              <a:gd name="T49" fmla="*/ 2147483647 h 14733"/>
              <a:gd name="T50" fmla="*/ 2147483647 w 16989"/>
              <a:gd name="T51" fmla="*/ 2147483647 h 14733"/>
              <a:gd name="T52" fmla="*/ 2147483647 w 16989"/>
              <a:gd name="T53" fmla="*/ 2147483647 h 14733"/>
              <a:gd name="T54" fmla="*/ 2147483647 w 16989"/>
              <a:gd name="T55" fmla="*/ 2147483647 h 14733"/>
              <a:gd name="T56" fmla="*/ 2147483647 w 16989"/>
              <a:gd name="T57" fmla="*/ 2147483647 h 14733"/>
              <a:gd name="T58" fmla="*/ 2147483647 w 16989"/>
              <a:gd name="T59" fmla="*/ 2147483647 h 14733"/>
              <a:gd name="T60" fmla="*/ 2147483647 w 16989"/>
              <a:gd name="T61" fmla="*/ 2147483647 h 14733"/>
              <a:gd name="T62" fmla="*/ 2147483647 w 16989"/>
              <a:gd name="T63" fmla="*/ 2147483647 h 14733"/>
              <a:gd name="T64" fmla="*/ 2147483647 w 16989"/>
              <a:gd name="T65" fmla="*/ 2147483647 h 14733"/>
              <a:gd name="T66" fmla="*/ 2147483647 w 16989"/>
              <a:gd name="T67" fmla="*/ 2147483647 h 14733"/>
              <a:gd name="T68" fmla="*/ 2147483647 w 16989"/>
              <a:gd name="T69" fmla="*/ 2147483647 h 14733"/>
              <a:gd name="T70" fmla="*/ 2147483647 w 16989"/>
              <a:gd name="T71" fmla="*/ 2147483647 h 14733"/>
              <a:gd name="T72" fmla="*/ 2147483647 w 16989"/>
              <a:gd name="T73" fmla="*/ 2147483647 h 14733"/>
              <a:gd name="T74" fmla="*/ 2147483647 w 16989"/>
              <a:gd name="T75" fmla="*/ 2147483647 h 14733"/>
              <a:gd name="T76" fmla="*/ 2147483647 w 16989"/>
              <a:gd name="T77" fmla="*/ 2147483647 h 14733"/>
              <a:gd name="T78" fmla="*/ 2147483647 w 16989"/>
              <a:gd name="T79" fmla="*/ 2147483647 h 14733"/>
              <a:gd name="T80" fmla="*/ 2147483647 w 16989"/>
              <a:gd name="T81" fmla="*/ 2147483647 h 14733"/>
              <a:gd name="T82" fmla="*/ 2147483647 w 16989"/>
              <a:gd name="T83" fmla="*/ 2147483647 h 14733"/>
              <a:gd name="T84" fmla="*/ 2147483647 w 16989"/>
              <a:gd name="T85" fmla="*/ 2147483647 h 14733"/>
              <a:gd name="T86" fmla="*/ 2147483647 w 16989"/>
              <a:gd name="T87" fmla="*/ 2147483647 h 14733"/>
              <a:gd name="T88" fmla="*/ 2147483647 w 16989"/>
              <a:gd name="T89" fmla="*/ 2147483647 h 14733"/>
              <a:gd name="T90" fmla="*/ 2147483647 w 16989"/>
              <a:gd name="T91" fmla="*/ 2147483647 h 14733"/>
              <a:gd name="T92" fmla="*/ 2147483647 w 16989"/>
              <a:gd name="T93" fmla="*/ 2147483647 h 14733"/>
              <a:gd name="T94" fmla="*/ 2147483647 w 16989"/>
              <a:gd name="T95" fmla="*/ 2147483647 h 14733"/>
              <a:gd name="T96" fmla="*/ 2147483647 w 16989"/>
              <a:gd name="T97" fmla="*/ 2147483647 h 14733"/>
              <a:gd name="T98" fmla="*/ 2147483647 w 16989"/>
              <a:gd name="T99" fmla="*/ 2147483647 h 14733"/>
              <a:gd name="T100" fmla="*/ 2147483647 w 16989"/>
              <a:gd name="T101" fmla="*/ 2147483647 h 14733"/>
              <a:gd name="T102" fmla="*/ 2147483647 w 16989"/>
              <a:gd name="T103" fmla="*/ 2147483647 h 14733"/>
              <a:gd name="T104" fmla="*/ 2147483647 w 16989"/>
              <a:gd name="T105" fmla="*/ 2147483647 h 14733"/>
              <a:gd name="T106" fmla="*/ 2147483647 w 16989"/>
              <a:gd name="T107" fmla="*/ 2147483647 h 14733"/>
              <a:gd name="T108" fmla="*/ 2147483647 w 16989"/>
              <a:gd name="T109" fmla="*/ 2147483647 h 14733"/>
              <a:gd name="T110" fmla="*/ 2147483647 w 16989"/>
              <a:gd name="T111" fmla="*/ 2147483647 h 14733"/>
              <a:gd name="T112" fmla="*/ 2147483647 w 16989"/>
              <a:gd name="T113" fmla="*/ 2147483647 h 14733"/>
              <a:gd name="T114" fmla="*/ 2147483647 w 16989"/>
              <a:gd name="T115" fmla="*/ 2147483647 h 14733"/>
              <a:gd name="T116" fmla="*/ 2147483647 w 16989"/>
              <a:gd name="T117" fmla="*/ 2147483647 h 14733"/>
              <a:gd name="T118" fmla="*/ 2147483647 w 16989"/>
              <a:gd name="T119" fmla="*/ 2147483647 h 1473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6989"/>
              <a:gd name="T181" fmla="*/ 0 h 14733"/>
              <a:gd name="T182" fmla="*/ 16989 w 16989"/>
              <a:gd name="T183" fmla="*/ 14733 h 1473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6989" h="14733">
                <a:moveTo>
                  <a:pt x="1" y="14534"/>
                </a:moveTo>
                <a:lnTo>
                  <a:pt x="268" y="14542"/>
                </a:lnTo>
                <a:lnTo>
                  <a:pt x="267" y="14576"/>
                </a:lnTo>
                <a:lnTo>
                  <a:pt x="0" y="14568"/>
                </a:lnTo>
                <a:lnTo>
                  <a:pt x="1" y="14534"/>
                </a:lnTo>
                <a:close/>
                <a:moveTo>
                  <a:pt x="368" y="14545"/>
                </a:moveTo>
                <a:lnTo>
                  <a:pt x="401" y="14546"/>
                </a:lnTo>
                <a:lnTo>
                  <a:pt x="400" y="14580"/>
                </a:lnTo>
                <a:lnTo>
                  <a:pt x="367" y="14579"/>
                </a:lnTo>
                <a:lnTo>
                  <a:pt x="368" y="14545"/>
                </a:lnTo>
                <a:close/>
                <a:moveTo>
                  <a:pt x="501" y="14549"/>
                </a:moveTo>
                <a:lnTo>
                  <a:pt x="768" y="14558"/>
                </a:lnTo>
                <a:lnTo>
                  <a:pt x="767" y="14591"/>
                </a:lnTo>
                <a:lnTo>
                  <a:pt x="500" y="14583"/>
                </a:lnTo>
                <a:lnTo>
                  <a:pt x="501" y="14549"/>
                </a:lnTo>
                <a:close/>
                <a:moveTo>
                  <a:pt x="868" y="14561"/>
                </a:moveTo>
                <a:lnTo>
                  <a:pt x="901" y="14562"/>
                </a:lnTo>
                <a:lnTo>
                  <a:pt x="900" y="14595"/>
                </a:lnTo>
                <a:lnTo>
                  <a:pt x="867" y="14594"/>
                </a:lnTo>
                <a:lnTo>
                  <a:pt x="868" y="14561"/>
                </a:lnTo>
                <a:close/>
                <a:moveTo>
                  <a:pt x="1001" y="14565"/>
                </a:moveTo>
                <a:lnTo>
                  <a:pt x="1268" y="14573"/>
                </a:lnTo>
                <a:lnTo>
                  <a:pt x="1267" y="14606"/>
                </a:lnTo>
                <a:lnTo>
                  <a:pt x="1000" y="14598"/>
                </a:lnTo>
                <a:lnTo>
                  <a:pt x="1001" y="14565"/>
                </a:lnTo>
                <a:close/>
                <a:moveTo>
                  <a:pt x="1368" y="14576"/>
                </a:moveTo>
                <a:lnTo>
                  <a:pt x="1401" y="14577"/>
                </a:lnTo>
                <a:lnTo>
                  <a:pt x="1400" y="14610"/>
                </a:lnTo>
                <a:lnTo>
                  <a:pt x="1366" y="14609"/>
                </a:lnTo>
                <a:lnTo>
                  <a:pt x="1368" y="14576"/>
                </a:lnTo>
                <a:close/>
                <a:moveTo>
                  <a:pt x="1501" y="14580"/>
                </a:moveTo>
                <a:lnTo>
                  <a:pt x="1767" y="14588"/>
                </a:lnTo>
                <a:lnTo>
                  <a:pt x="1766" y="14621"/>
                </a:lnTo>
                <a:lnTo>
                  <a:pt x="1500" y="14613"/>
                </a:lnTo>
                <a:lnTo>
                  <a:pt x="1501" y="14580"/>
                </a:lnTo>
                <a:close/>
                <a:moveTo>
                  <a:pt x="1867" y="14591"/>
                </a:moveTo>
                <a:lnTo>
                  <a:pt x="1901" y="14592"/>
                </a:lnTo>
                <a:lnTo>
                  <a:pt x="1900" y="14625"/>
                </a:lnTo>
                <a:lnTo>
                  <a:pt x="1866" y="14624"/>
                </a:lnTo>
                <a:lnTo>
                  <a:pt x="1867" y="14591"/>
                </a:lnTo>
                <a:close/>
                <a:moveTo>
                  <a:pt x="2001" y="14595"/>
                </a:moveTo>
                <a:lnTo>
                  <a:pt x="2267" y="14603"/>
                </a:lnTo>
                <a:lnTo>
                  <a:pt x="2266" y="14636"/>
                </a:lnTo>
                <a:lnTo>
                  <a:pt x="2000" y="14628"/>
                </a:lnTo>
                <a:lnTo>
                  <a:pt x="2001" y="14595"/>
                </a:lnTo>
                <a:close/>
                <a:moveTo>
                  <a:pt x="2367" y="14606"/>
                </a:moveTo>
                <a:lnTo>
                  <a:pt x="2400" y="14607"/>
                </a:lnTo>
                <a:lnTo>
                  <a:pt x="2399" y="14641"/>
                </a:lnTo>
                <a:lnTo>
                  <a:pt x="2366" y="14639"/>
                </a:lnTo>
                <a:lnTo>
                  <a:pt x="2367" y="14606"/>
                </a:lnTo>
                <a:close/>
                <a:moveTo>
                  <a:pt x="2500" y="14610"/>
                </a:moveTo>
                <a:lnTo>
                  <a:pt x="2767" y="14618"/>
                </a:lnTo>
                <a:lnTo>
                  <a:pt x="2766" y="14652"/>
                </a:lnTo>
                <a:lnTo>
                  <a:pt x="2499" y="14644"/>
                </a:lnTo>
                <a:lnTo>
                  <a:pt x="2500" y="14610"/>
                </a:lnTo>
                <a:close/>
                <a:moveTo>
                  <a:pt x="2867" y="14621"/>
                </a:moveTo>
                <a:lnTo>
                  <a:pt x="2900" y="14622"/>
                </a:lnTo>
                <a:lnTo>
                  <a:pt x="2899" y="14656"/>
                </a:lnTo>
                <a:lnTo>
                  <a:pt x="2866" y="14655"/>
                </a:lnTo>
                <a:lnTo>
                  <a:pt x="2867" y="14621"/>
                </a:lnTo>
                <a:close/>
                <a:moveTo>
                  <a:pt x="3000" y="14625"/>
                </a:moveTo>
                <a:lnTo>
                  <a:pt x="3267" y="14634"/>
                </a:lnTo>
                <a:lnTo>
                  <a:pt x="3266" y="14667"/>
                </a:lnTo>
                <a:lnTo>
                  <a:pt x="2999" y="14659"/>
                </a:lnTo>
                <a:lnTo>
                  <a:pt x="3000" y="14625"/>
                </a:lnTo>
                <a:close/>
                <a:moveTo>
                  <a:pt x="3367" y="14637"/>
                </a:moveTo>
                <a:lnTo>
                  <a:pt x="3400" y="14638"/>
                </a:lnTo>
                <a:lnTo>
                  <a:pt x="3399" y="14671"/>
                </a:lnTo>
                <a:lnTo>
                  <a:pt x="3366" y="14670"/>
                </a:lnTo>
                <a:lnTo>
                  <a:pt x="3367" y="14637"/>
                </a:lnTo>
                <a:close/>
                <a:moveTo>
                  <a:pt x="3500" y="14641"/>
                </a:moveTo>
                <a:lnTo>
                  <a:pt x="3766" y="14649"/>
                </a:lnTo>
                <a:lnTo>
                  <a:pt x="3765" y="14682"/>
                </a:lnTo>
                <a:lnTo>
                  <a:pt x="3499" y="14674"/>
                </a:lnTo>
                <a:lnTo>
                  <a:pt x="3500" y="14641"/>
                </a:lnTo>
                <a:close/>
                <a:moveTo>
                  <a:pt x="3866" y="14652"/>
                </a:moveTo>
                <a:lnTo>
                  <a:pt x="3900" y="14653"/>
                </a:lnTo>
                <a:lnTo>
                  <a:pt x="3899" y="14686"/>
                </a:lnTo>
                <a:lnTo>
                  <a:pt x="3865" y="14685"/>
                </a:lnTo>
                <a:lnTo>
                  <a:pt x="3866" y="14652"/>
                </a:lnTo>
                <a:close/>
                <a:moveTo>
                  <a:pt x="4000" y="14656"/>
                </a:moveTo>
                <a:lnTo>
                  <a:pt x="4266" y="14664"/>
                </a:lnTo>
                <a:lnTo>
                  <a:pt x="4265" y="14697"/>
                </a:lnTo>
                <a:lnTo>
                  <a:pt x="3999" y="14689"/>
                </a:lnTo>
                <a:lnTo>
                  <a:pt x="4000" y="14656"/>
                </a:lnTo>
                <a:close/>
                <a:moveTo>
                  <a:pt x="4366" y="14667"/>
                </a:moveTo>
                <a:lnTo>
                  <a:pt x="4399" y="14668"/>
                </a:lnTo>
                <a:lnTo>
                  <a:pt x="4398" y="14701"/>
                </a:lnTo>
                <a:lnTo>
                  <a:pt x="4365" y="14700"/>
                </a:lnTo>
                <a:lnTo>
                  <a:pt x="4366" y="14667"/>
                </a:lnTo>
                <a:close/>
                <a:moveTo>
                  <a:pt x="4499" y="14671"/>
                </a:moveTo>
                <a:lnTo>
                  <a:pt x="4766" y="14679"/>
                </a:lnTo>
                <a:lnTo>
                  <a:pt x="4765" y="14712"/>
                </a:lnTo>
                <a:lnTo>
                  <a:pt x="4498" y="14704"/>
                </a:lnTo>
                <a:lnTo>
                  <a:pt x="4499" y="14671"/>
                </a:lnTo>
                <a:close/>
                <a:moveTo>
                  <a:pt x="4866" y="14682"/>
                </a:moveTo>
                <a:lnTo>
                  <a:pt x="4899" y="14683"/>
                </a:lnTo>
                <a:lnTo>
                  <a:pt x="4898" y="14716"/>
                </a:lnTo>
                <a:lnTo>
                  <a:pt x="4865" y="14715"/>
                </a:lnTo>
                <a:lnTo>
                  <a:pt x="4866" y="14682"/>
                </a:lnTo>
                <a:close/>
                <a:moveTo>
                  <a:pt x="4999" y="14686"/>
                </a:moveTo>
                <a:lnTo>
                  <a:pt x="5266" y="14694"/>
                </a:lnTo>
                <a:lnTo>
                  <a:pt x="5265" y="14728"/>
                </a:lnTo>
                <a:lnTo>
                  <a:pt x="4998" y="14720"/>
                </a:lnTo>
                <a:lnTo>
                  <a:pt x="4999" y="14686"/>
                </a:lnTo>
                <a:close/>
                <a:moveTo>
                  <a:pt x="5366" y="14697"/>
                </a:moveTo>
                <a:lnTo>
                  <a:pt x="5399" y="14698"/>
                </a:lnTo>
                <a:lnTo>
                  <a:pt x="5398" y="14732"/>
                </a:lnTo>
                <a:lnTo>
                  <a:pt x="5365" y="14731"/>
                </a:lnTo>
                <a:lnTo>
                  <a:pt x="5366" y="14697"/>
                </a:lnTo>
                <a:close/>
                <a:moveTo>
                  <a:pt x="5497" y="14700"/>
                </a:moveTo>
                <a:lnTo>
                  <a:pt x="5764" y="14685"/>
                </a:lnTo>
                <a:lnTo>
                  <a:pt x="5766" y="14718"/>
                </a:lnTo>
                <a:lnTo>
                  <a:pt x="5499" y="14733"/>
                </a:lnTo>
                <a:lnTo>
                  <a:pt x="5497" y="14700"/>
                </a:lnTo>
                <a:close/>
                <a:moveTo>
                  <a:pt x="5864" y="14679"/>
                </a:moveTo>
                <a:lnTo>
                  <a:pt x="5897" y="14677"/>
                </a:lnTo>
                <a:lnTo>
                  <a:pt x="5899" y="14710"/>
                </a:lnTo>
                <a:lnTo>
                  <a:pt x="5865" y="14712"/>
                </a:lnTo>
                <a:lnTo>
                  <a:pt x="5864" y="14679"/>
                </a:lnTo>
                <a:close/>
                <a:moveTo>
                  <a:pt x="5997" y="14671"/>
                </a:moveTo>
                <a:lnTo>
                  <a:pt x="6263" y="14656"/>
                </a:lnTo>
                <a:lnTo>
                  <a:pt x="6265" y="14689"/>
                </a:lnTo>
                <a:lnTo>
                  <a:pt x="5999" y="14705"/>
                </a:lnTo>
                <a:lnTo>
                  <a:pt x="5997" y="14671"/>
                </a:lnTo>
                <a:close/>
                <a:moveTo>
                  <a:pt x="6363" y="14650"/>
                </a:moveTo>
                <a:lnTo>
                  <a:pt x="6396" y="14649"/>
                </a:lnTo>
                <a:lnTo>
                  <a:pt x="6398" y="14682"/>
                </a:lnTo>
                <a:lnTo>
                  <a:pt x="6365" y="14684"/>
                </a:lnTo>
                <a:lnTo>
                  <a:pt x="6363" y="14650"/>
                </a:lnTo>
                <a:close/>
                <a:moveTo>
                  <a:pt x="6496" y="14643"/>
                </a:moveTo>
                <a:lnTo>
                  <a:pt x="6762" y="14628"/>
                </a:lnTo>
                <a:lnTo>
                  <a:pt x="6764" y="14661"/>
                </a:lnTo>
                <a:lnTo>
                  <a:pt x="6498" y="14676"/>
                </a:lnTo>
                <a:lnTo>
                  <a:pt x="6496" y="14643"/>
                </a:lnTo>
                <a:close/>
                <a:moveTo>
                  <a:pt x="6862" y="14622"/>
                </a:moveTo>
                <a:lnTo>
                  <a:pt x="6895" y="14620"/>
                </a:lnTo>
                <a:lnTo>
                  <a:pt x="6897" y="14653"/>
                </a:lnTo>
                <a:lnTo>
                  <a:pt x="6864" y="14655"/>
                </a:lnTo>
                <a:lnTo>
                  <a:pt x="6862" y="14622"/>
                </a:lnTo>
                <a:close/>
                <a:moveTo>
                  <a:pt x="6995" y="14614"/>
                </a:moveTo>
                <a:lnTo>
                  <a:pt x="7261" y="14599"/>
                </a:lnTo>
                <a:lnTo>
                  <a:pt x="7263" y="14632"/>
                </a:lnTo>
                <a:lnTo>
                  <a:pt x="6997" y="14648"/>
                </a:lnTo>
                <a:lnTo>
                  <a:pt x="6995" y="14614"/>
                </a:lnTo>
                <a:close/>
                <a:moveTo>
                  <a:pt x="7361" y="14594"/>
                </a:moveTo>
                <a:lnTo>
                  <a:pt x="7394" y="14592"/>
                </a:lnTo>
                <a:lnTo>
                  <a:pt x="7396" y="14625"/>
                </a:lnTo>
                <a:lnTo>
                  <a:pt x="7363" y="14627"/>
                </a:lnTo>
                <a:lnTo>
                  <a:pt x="7361" y="14594"/>
                </a:lnTo>
                <a:close/>
                <a:moveTo>
                  <a:pt x="7494" y="14586"/>
                </a:moveTo>
                <a:lnTo>
                  <a:pt x="7760" y="14571"/>
                </a:lnTo>
                <a:lnTo>
                  <a:pt x="7762" y="14604"/>
                </a:lnTo>
                <a:lnTo>
                  <a:pt x="7496" y="14619"/>
                </a:lnTo>
                <a:lnTo>
                  <a:pt x="7494" y="14586"/>
                </a:lnTo>
                <a:close/>
                <a:moveTo>
                  <a:pt x="7860" y="14565"/>
                </a:moveTo>
                <a:lnTo>
                  <a:pt x="7894" y="14563"/>
                </a:lnTo>
                <a:lnTo>
                  <a:pt x="7895" y="14596"/>
                </a:lnTo>
                <a:lnTo>
                  <a:pt x="7862" y="14598"/>
                </a:lnTo>
                <a:lnTo>
                  <a:pt x="7860" y="14565"/>
                </a:lnTo>
                <a:close/>
                <a:moveTo>
                  <a:pt x="7993" y="14557"/>
                </a:moveTo>
                <a:lnTo>
                  <a:pt x="8260" y="14542"/>
                </a:lnTo>
                <a:lnTo>
                  <a:pt x="8262" y="14576"/>
                </a:lnTo>
                <a:lnTo>
                  <a:pt x="7995" y="14591"/>
                </a:lnTo>
                <a:lnTo>
                  <a:pt x="7993" y="14557"/>
                </a:lnTo>
                <a:close/>
                <a:moveTo>
                  <a:pt x="8359" y="14537"/>
                </a:moveTo>
                <a:lnTo>
                  <a:pt x="8393" y="14535"/>
                </a:lnTo>
                <a:lnTo>
                  <a:pt x="8395" y="14568"/>
                </a:lnTo>
                <a:lnTo>
                  <a:pt x="8361" y="14570"/>
                </a:lnTo>
                <a:lnTo>
                  <a:pt x="8359" y="14537"/>
                </a:lnTo>
                <a:close/>
                <a:moveTo>
                  <a:pt x="8493" y="14529"/>
                </a:moveTo>
                <a:lnTo>
                  <a:pt x="8759" y="14514"/>
                </a:lnTo>
                <a:lnTo>
                  <a:pt x="8761" y="14547"/>
                </a:lnTo>
                <a:lnTo>
                  <a:pt x="8494" y="14562"/>
                </a:lnTo>
                <a:lnTo>
                  <a:pt x="8493" y="14529"/>
                </a:lnTo>
                <a:close/>
                <a:moveTo>
                  <a:pt x="8859" y="14508"/>
                </a:moveTo>
                <a:lnTo>
                  <a:pt x="8892" y="14506"/>
                </a:lnTo>
                <a:lnTo>
                  <a:pt x="8894" y="14540"/>
                </a:lnTo>
                <a:lnTo>
                  <a:pt x="8861" y="14541"/>
                </a:lnTo>
                <a:lnTo>
                  <a:pt x="8859" y="14508"/>
                </a:lnTo>
                <a:close/>
                <a:moveTo>
                  <a:pt x="8992" y="14501"/>
                </a:moveTo>
                <a:lnTo>
                  <a:pt x="9258" y="14485"/>
                </a:lnTo>
                <a:lnTo>
                  <a:pt x="9260" y="14519"/>
                </a:lnTo>
                <a:lnTo>
                  <a:pt x="8994" y="14534"/>
                </a:lnTo>
                <a:lnTo>
                  <a:pt x="8992" y="14501"/>
                </a:lnTo>
                <a:close/>
                <a:moveTo>
                  <a:pt x="9358" y="14480"/>
                </a:moveTo>
                <a:lnTo>
                  <a:pt x="9391" y="14478"/>
                </a:lnTo>
                <a:lnTo>
                  <a:pt x="9393" y="14511"/>
                </a:lnTo>
                <a:lnTo>
                  <a:pt x="9360" y="14513"/>
                </a:lnTo>
                <a:lnTo>
                  <a:pt x="9358" y="14480"/>
                </a:lnTo>
                <a:close/>
                <a:moveTo>
                  <a:pt x="9491" y="14472"/>
                </a:moveTo>
                <a:lnTo>
                  <a:pt x="9757" y="14457"/>
                </a:lnTo>
                <a:lnTo>
                  <a:pt x="9759" y="14490"/>
                </a:lnTo>
                <a:lnTo>
                  <a:pt x="9493" y="14505"/>
                </a:lnTo>
                <a:lnTo>
                  <a:pt x="9491" y="14472"/>
                </a:lnTo>
                <a:close/>
                <a:moveTo>
                  <a:pt x="9857" y="14451"/>
                </a:moveTo>
                <a:lnTo>
                  <a:pt x="9861" y="14451"/>
                </a:lnTo>
                <a:lnTo>
                  <a:pt x="9890" y="14449"/>
                </a:lnTo>
                <a:lnTo>
                  <a:pt x="9892" y="14482"/>
                </a:lnTo>
                <a:lnTo>
                  <a:pt x="9863" y="14484"/>
                </a:lnTo>
                <a:lnTo>
                  <a:pt x="9859" y="14485"/>
                </a:lnTo>
                <a:lnTo>
                  <a:pt x="9857" y="14451"/>
                </a:lnTo>
                <a:close/>
                <a:moveTo>
                  <a:pt x="9990" y="14442"/>
                </a:moveTo>
                <a:lnTo>
                  <a:pt x="10256" y="14422"/>
                </a:lnTo>
                <a:lnTo>
                  <a:pt x="10258" y="14455"/>
                </a:lnTo>
                <a:lnTo>
                  <a:pt x="9992" y="14475"/>
                </a:lnTo>
                <a:lnTo>
                  <a:pt x="9990" y="14442"/>
                </a:lnTo>
                <a:close/>
                <a:moveTo>
                  <a:pt x="10355" y="14415"/>
                </a:moveTo>
                <a:lnTo>
                  <a:pt x="10389" y="14412"/>
                </a:lnTo>
                <a:lnTo>
                  <a:pt x="10391" y="14446"/>
                </a:lnTo>
                <a:lnTo>
                  <a:pt x="10358" y="14448"/>
                </a:lnTo>
                <a:lnTo>
                  <a:pt x="10355" y="14415"/>
                </a:lnTo>
                <a:close/>
                <a:moveTo>
                  <a:pt x="10488" y="14405"/>
                </a:moveTo>
                <a:lnTo>
                  <a:pt x="10754" y="14385"/>
                </a:lnTo>
                <a:lnTo>
                  <a:pt x="10757" y="14419"/>
                </a:lnTo>
                <a:lnTo>
                  <a:pt x="10491" y="14438"/>
                </a:lnTo>
                <a:lnTo>
                  <a:pt x="10488" y="14405"/>
                </a:lnTo>
                <a:close/>
                <a:moveTo>
                  <a:pt x="10854" y="14378"/>
                </a:moveTo>
                <a:lnTo>
                  <a:pt x="10887" y="14376"/>
                </a:lnTo>
                <a:lnTo>
                  <a:pt x="10890" y="14409"/>
                </a:lnTo>
                <a:lnTo>
                  <a:pt x="10857" y="14411"/>
                </a:lnTo>
                <a:lnTo>
                  <a:pt x="10854" y="14378"/>
                </a:lnTo>
                <a:close/>
                <a:moveTo>
                  <a:pt x="10987" y="14368"/>
                </a:moveTo>
                <a:lnTo>
                  <a:pt x="11253" y="14349"/>
                </a:lnTo>
                <a:lnTo>
                  <a:pt x="11255" y="14382"/>
                </a:lnTo>
                <a:lnTo>
                  <a:pt x="10990" y="14402"/>
                </a:lnTo>
                <a:lnTo>
                  <a:pt x="10987" y="14368"/>
                </a:lnTo>
                <a:close/>
                <a:moveTo>
                  <a:pt x="11353" y="14342"/>
                </a:moveTo>
                <a:lnTo>
                  <a:pt x="11386" y="14339"/>
                </a:lnTo>
                <a:lnTo>
                  <a:pt x="11388" y="14372"/>
                </a:lnTo>
                <a:lnTo>
                  <a:pt x="11355" y="14375"/>
                </a:lnTo>
                <a:lnTo>
                  <a:pt x="11353" y="14342"/>
                </a:lnTo>
                <a:close/>
                <a:moveTo>
                  <a:pt x="11486" y="14332"/>
                </a:moveTo>
                <a:lnTo>
                  <a:pt x="11752" y="14312"/>
                </a:lnTo>
                <a:lnTo>
                  <a:pt x="11754" y="14346"/>
                </a:lnTo>
                <a:lnTo>
                  <a:pt x="11488" y="14365"/>
                </a:lnTo>
                <a:lnTo>
                  <a:pt x="11486" y="14332"/>
                </a:lnTo>
                <a:close/>
                <a:moveTo>
                  <a:pt x="11851" y="14305"/>
                </a:moveTo>
                <a:lnTo>
                  <a:pt x="11885" y="14303"/>
                </a:lnTo>
                <a:lnTo>
                  <a:pt x="11887" y="14336"/>
                </a:lnTo>
                <a:lnTo>
                  <a:pt x="11854" y="14338"/>
                </a:lnTo>
                <a:lnTo>
                  <a:pt x="11851" y="14305"/>
                </a:lnTo>
                <a:close/>
                <a:moveTo>
                  <a:pt x="11984" y="14295"/>
                </a:moveTo>
                <a:lnTo>
                  <a:pt x="12250" y="14276"/>
                </a:lnTo>
                <a:lnTo>
                  <a:pt x="12253" y="14309"/>
                </a:lnTo>
                <a:lnTo>
                  <a:pt x="11987" y="14328"/>
                </a:lnTo>
                <a:lnTo>
                  <a:pt x="11984" y="14295"/>
                </a:lnTo>
                <a:close/>
                <a:moveTo>
                  <a:pt x="12350" y="14268"/>
                </a:moveTo>
                <a:lnTo>
                  <a:pt x="12383" y="14266"/>
                </a:lnTo>
                <a:lnTo>
                  <a:pt x="12386" y="14299"/>
                </a:lnTo>
                <a:lnTo>
                  <a:pt x="12353" y="14302"/>
                </a:lnTo>
                <a:lnTo>
                  <a:pt x="12350" y="14268"/>
                </a:lnTo>
                <a:close/>
                <a:moveTo>
                  <a:pt x="12483" y="14259"/>
                </a:moveTo>
                <a:lnTo>
                  <a:pt x="12749" y="14239"/>
                </a:lnTo>
                <a:lnTo>
                  <a:pt x="12751" y="14272"/>
                </a:lnTo>
                <a:lnTo>
                  <a:pt x="12485" y="14292"/>
                </a:lnTo>
                <a:lnTo>
                  <a:pt x="12483" y="14259"/>
                </a:lnTo>
                <a:close/>
                <a:moveTo>
                  <a:pt x="12849" y="14232"/>
                </a:moveTo>
                <a:lnTo>
                  <a:pt x="12853" y="14232"/>
                </a:lnTo>
                <a:lnTo>
                  <a:pt x="12837" y="14250"/>
                </a:lnTo>
                <a:lnTo>
                  <a:pt x="12833" y="14221"/>
                </a:lnTo>
                <a:lnTo>
                  <a:pt x="12866" y="14217"/>
                </a:lnTo>
                <a:lnTo>
                  <a:pt x="12870" y="14246"/>
                </a:lnTo>
                <a:cubicBezTo>
                  <a:pt x="12871" y="14250"/>
                  <a:pt x="12870" y="14255"/>
                  <a:pt x="12867" y="14259"/>
                </a:cubicBezTo>
                <a:cubicBezTo>
                  <a:pt x="12864" y="14262"/>
                  <a:pt x="12860" y="14264"/>
                  <a:pt x="12855" y="14265"/>
                </a:cubicBezTo>
                <a:lnTo>
                  <a:pt x="12851" y="14265"/>
                </a:lnTo>
                <a:lnTo>
                  <a:pt x="12849" y="14232"/>
                </a:lnTo>
                <a:close/>
                <a:moveTo>
                  <a:pt x="12819" y="14122"/>
                </a:moveTo>
                <a:lnTo>
                  <a:pt x="12783" y="13858"/>
                </a:lnTo>
                <a:lnTo>
                  <a:pt x="12816" y="13854"/>
                </a:lnTo>
                <a:lnTo>
                  <a:pt x="12852" y="14118"/>
                </a:lnTo>
                <a:lnTo>
                  <a:pt x="12819" y="14122"/>
                </a:lnTo>
                <a:close/>
                <a:moveTo>
                  <a:pt x="12769" y="13759"/>
                </a:moveTo>
                <a:lnTo>
                  <a:pt x="12764" y="13726"/>
                </a:lnTo>
                <a:lnTo>
                  <a:pt x="12797" y="13721"/>
                </a:lnTo>
                <a:lnTo>
                  <a:pt x="12802" y="13755"/>
                </a:lnTo>
                <a:lnTo>
                  <a:pt x="12769" y="13759"/>
                </a:lnTo>
                <a:close/>
                <a:moveTo>
                  <a:pt x="12750" y="13627"/>
                </a:moveTo>
                <a:lnTo>
                  <a:pt x="12714" y="13363"/>
                </a:lnTo>
                <a:lnTo>
                  <a:pt x="12747" y="13358"/>
                </a:lnTo>
                <a:lnTo>
                  <a:pt x="12783" y="13622"/>
                </a:lnTo>
                <a:lnTo>
                  <a:pt x="12750" y="13627"/>
                </a:lnTo>
                <a:close/>
                <a:moveTo>
                  <a:pt x="12700" y="13264"/>
                </a:moveTo>
                <a:lnTo>
                  <a:pt x="12695" y="13231"/>
                </a:lnTo>
                <a:lnTo>
                  <a:pt x="12728" y="13226"/>
                </a:lnTo>
                <a:lnTo>
                  <a:pt x="12733" y="13259"/>
                </a:lnTo>
                <a:lnTo>
                  <a:pt x="12700" y="13264"/>
                </a:lnTo>
                <a:close/>
                <a:moveTo>
                  <a:pt x="12681" y="13132"/>
                </a:moveTo>
                <a:lnTo>
                  <a:pt x="12644" y="12868"/>
                </a:lnTo>
                <a:lnTo>
                  <a:pt x="12677" y="12863"/>
                </a:lnTo>
                <a:lnTo>
                  <a:pt x="12714" y="13127"/>
                </a:lnTo>
                <a:lnTo>
                  <a:pt x="12681" y="13132"/>
                </a:lnTo>
                <a:close/>
                <a:moveTo>
                  <a:pt x="12631" y="12769"/>
                </a:moveTo>
                <a:lnTo>
                  <a:pt x="12626" y="12736"/>
                </a:lnTo>
                <a:lnTo>
                  <a:pt x="12659" y="12731"/>
                </a:lnTo>
                <a:lnTo>
                  <a:pt x="12664" y="12764"/>
                </a:lnTo>
                <a:lnTo>
                  <a:pt x="12631" y="12769"/>
                </a:lnTo>
                <a:close/>
                <a:moveTo>
                  <a:pt x="12612" y="12637"/>
                </a:moveTo>
                <a:lnTo>
                  <a:pt x="12575" y="12373"/>
                </a:lnTo>
                <a:lnTo>
                  <a:pt x="12608" y="12368"/>
                </a:lnTo>
                <a:lnTo>
                  <a:pt x="12645" y="12632"/>
                </a:lnTo>
                <a:lnTo>
                  <a:pt x="12612" y="12637"/>
                </a:lnTo>
                <a:close/>
                <a:moveTo>
                  <a:pt x="12562" y="12273"/>
                </a:moveTo>
                <a:lnTo>
                  <a:pt x="12557" y="12240"/>
                </a:lnTo>
                <a:lnTo>
                  <a:pt x="12590" y="12236"/>
                </a:lnTo>
                <a:lnTo>
                  <a:pt x="12595" y="12269"/>
                </a:lnTo>
                <a:lnTo>
                  <a:pt x="12562" y="12273"/>
                </a:lnTo>
                <a:close/>
                <a:moveTo>
                  <a:pt x="12543" y="12141"/>
                </a:moveTo>
                <a:lnTo>
                  <a:pt x="12506" y="11877"/>
                </a:lnTo>
                <a:lnTo>
                  <a:pt x="12539" y="11873"/>
                </a:lnTo>
                <a:lnTo>
                  <a:pt x="12576" y="12137"/>
                </a:lnTo>
                <a:lnTo>
                  <a:pt x="12543" y="12141"/>
                </a:lnTo>
                <a:close/>
                <a:moveTo>
                  <a:pt x="12492" y="11778"/>
                </a:moveTo>
                <a:lnTo>
                  <a:pt x="12488" y="11745"/>
                </a:lnTo>
                <a:lnTo>
                  <a:pt x="12521" y="11741"/>
                </a:lnTo>
                <a:lnTo>
                  <a:pt x="12525" y="11774"/>
                </a:lnTo>
                <a:lnTo>
                  <a:pt x="12492" y="11778"/>
                </a:lnTo>
                <a:close/>
                <a:moveTo>
                  <a:pt x="12474" y="11646"/>
                </a:moveTo>
                <a:lnTo>
                  <a:pt x="12437" y="11382"/>
                </a:lnTo>
                <a:lnTo>
                  <a:pt x="12470" y="11378"/>
                </a:lnTo>
                <a:lnTo>
                  <a:pt x="12507" y="11642"/>
                </a:lnTo>
                <a:lnTo>
                  <a:pt x="12474" y="11646"/>
                </a:lnTo>
                <a:close/>
                <a:moveTo>
                  <a:pt x="12455" y="11278"/>
                </a:moveTo>
                <a:lnTo>
                  <a:pt x="12488" y="11273"/>
                </a:lnTo>
                <a:lnTo>
                  <a:pt x="12493" y="11306"/>
                </a:lnTo>
                <a:lnTo>
                  <a:pt x="12460" y="11311"/>
                </a:lnTo>
                <a:lnTo>
                  <a:pt x="12455" y="11278"/>
                </a:lnTo>
                <a:close/>
                <a:moveTo>
                  <a:pt x="12587" y="11258"/>
                </a:moveTo>
                <a:lnTo>
                  <a:pt x="12850" y="11218"/>
                </a:lnTo>
                <a:lnTo>
                  <a:pt x="12855" y="11251"/>
                </a:lnTo>
                <a:lnTo>
                  <a:pt x="12592" y="11291"/>
                </a:lnTo>
                <a:lnTo>
                  <a:pt x="12587" y="11258"/>
                </a:lnTo>
                <a:close/>
                <a:moveTo>
                  <a:pt x="12949" y="11202"/>
                </a:moveTo>
                <a:lnTo>
                  <a:pt x="12982" y="11197"/>
                </a:lnTo>
                <a:lnTo>
                  <a:pt x="12987" y="11230"/>
                </a:lnTo>
                <a:lnTo>
                  <a:pt x="12954" y="11235"/>
                </a:lnTo>
                <a:lnTo>
                  <a:pt x="12949" y="11202"/>
                </a:lnTo>
                <a:close/>
                <a:moveTo>
                  <a:pt x="13081" y="11182"/>
                </a:moveTo>
                <a:lnTo>
                  <a:pt x="13344" y="11142"/>
                </a:lnTo>
                <a:lnTo>
                  <a:pt x="13349" y="11175"/>
                </a:lnTo>
                <a:lnTo>
                  <a:pt x="13086" y="11215"/>
                </a:lnTo>
                <a:lnTo>
                  <a:pt x="13081" y="11182"/>
                </a:lnTo>
                <a:close/>
                <a:moveTo>
                  <a:pt x="13443" y="11127"/>
                </a:moveTo>
                <a:lnTo>
                  <a:pt x="13476" y="11121"/>
                </a:lnTo>
                <a:lnTo>
                  <a:pt x="13481" y="11154"/>
                </a:lnTo>
                <a:lnTo>
                  <a:pt x="13448" y="11159"/>
                </a:lnTo>
                <a:lnTo>
                  <a:pt x="13443" y="11127"/>
                </a:lnTo>
                <a:close/>
                <a:moveTo>
                  <a:pt x="13575" y="11106"/>
                </a:moveTo>
                <a:lnTo>
                  <a:pt x="13839" y="11066"/>
                </a:lnTo>
                <a:lnTo>
                  <a:pt x="13844" y="11099"/>
                </a:lnTo>
                <a:lnTo>
                  <a:pt x="13580" y="11139"/>
                </a:lnTo>
                <a:lnTo>
                  <a:pt x="13575" y="11106"/>
                </a:lnTo>
                <a:close/>
                <a:moveTo>
                  <a:pt x="13937" y="11051"/>
                </a:moveTo>
                <a:lnTo>
                  <a:pt x="13970" y="11046"/>
                </a:lnTo>
                <a:lnTo>
                  <a:pt x="13975" y="11078"/>
                </a:lnTo>
                <a:lnTo>
                  <a:pt x="13942" y="11084"/>
                </a:lnTo>
                <a:lnTo>
                  <a:pt x="13937" y="11051"/>
                </a:lnTo>
                <a:close/>
                <a:moveTo>
                  <a:pt x="14069" y="11030"/>
                </a:moveTo>
                <a:lnTo>
                  <a:pt x="14333" y="10990"/>
                </a:lnTo>
                <a:lnTo>
                  <a:pt x="14338" y="11023"/>
                </a:lnTo>
                <a:lnTo>
                  <a:pt x="14074" y="11063"/>
                </a:lnTo>
                <a:lnTo>
                  <a:pt x="14069" y="11030"/>
                </a:lnTo>
                <a:close/>
                <a:moveTo>
                  <a:pt x="14432" y="10975"/>
                </a:moveTo>
                <a:lnTo>
                  <a:pt x="14465" y="10970"/>
                </a:lnTo>
                <a:lnTo>
                  <a:pt x="14470" y="11003"/>
                </a:lnTo>
                <a:lnTo>
                  <a:pt x="14437" y="11008"/>
                </a:lnTo>
                <a:lnTo>
                  <a:pt x="14432" y="10975"/>
                </a:lnTo>
                <a:close/>
                <a:moveTo>
                  <a:pt x="14563" y="10954"/>
                </a:moveTo>
                <a:lnTo>
                  <a:pt x="14827" y="10914"/>
                </a:lnTo>
                <a:lnTo>
                  <a:pt x="14832" y="10947"/>
                </a:lnTo>
                <a:lnTo>
                  <a:pt x="14568" y="10987"/>
                </a:lnTo>
                <a:lnTo>
                  <a:pt x="14563" y="10954"/>
                </a:lnTo>
                <a:close/>
                <a:moveTo>
                  <a:pt x="14926" y="10899"/>
                </a:moveTo>
                <a:lnTo>
                  <a:pt x="14959" y="10894"/>
                </a:lnTo>
                <a:lnTo>
                  <a:pt x="14964" y="10927"/>
                </a:lnTo>
                <a:lnTo>
                  <a:pt x="14931" y="10932"/>
                </a:lnTo>
                <a:lnTo>
                  <a:pt x="14926" y="10899"/>
                </a:lnTo>
                <a:close/>
                <a:moveTo>
                  <a:pt x="15058" y="10878"/>
                </a:moveTo>
                <a:lnTo>
                  <a:pt x="15206" y="10856"/>
                </a:lnTo>
                <a:lnTo>
                  <a:pt x="15318" y="10829"/>
                </a:lnTo>
                <a:lnTo>
                  <a:pt x="15326" y="10861"/>
                </a:lnTo>
                <a:lnTo>
                  <a:pt x="15211" y="10889"/>
                </a:lnTo>
                <a:lnTo>
                  <a:pt x="15063" y="10911"/>
                </a:lnTo>
                <a:lnTo>
                  <a:pt x="15058" y="10878"/>
                </a:lnTo>
                <a:close/>
                <a:moveTo>
                  <a:pt x="15415" y="10806"/>
                </a:moveTo>
                <a:lnTo>
                  <a:pt x="15448" y="10798"/>
                </a:lnTo>
                <a:lnTo>
                  <a:pt x="15455" y="10830"/>
                </a:lnTo>
                <a:lnTo>
                  <a:pt x="15423" y="10838"/>
                </a:lnTo>
                <a:lnTo>
                  <a:pt x="15415" y="10806"/>
                </a:lnTo>
                <a:close/>
                <a:moveTo>
                  <a:pt x="15545" y="10775"/>
                </a:moveTo>
                <a:lnTo>
                  <a:pt x="15804" y="10712"/>
                </a:lnTo>
                <a:lnTo>
                  <a:pt x="15812" y="10745"/>
                </a:lnTo>
                <a:lnTo>
                  <a:pt x="15553" y="10807"/>
                </a:lnTo>
                <a:lnTo>
                  <a:pt x="15545" y="10775"/>
                </a:lnTo>
                <a:close/>
                <a:moveTo>
                  <a:pt x="15901" y="10689"/>
                </a:moveTo>
                <a:lnTo>
                  <a:pt x="15934" y="10681"/>
                </a:lnTo>
                <a:lnTo>
                  <a:pt x="15942" y="10714"/>
                </a:lnTo>
                <a:lnTo>
                  <a:pt x="15909" y="10722"/>
                </a:lnTo>
                <a:lnTo>
                  <a:pt x="15901" y="10689"/>
                </a:lnTo>
                <a:close/>
                <a:moveTo>
                  <a:pt x="16031" y="10658"/>
                </a:moveTo>
                <a:lnTo>
                  <a:pt x="16290" y="10596"/>
                </a:lnTo>
                <a:lnTo>
                  <a:pt x="16298" y="10629"/>
                </a:lnTo>
                <a:lnTo>
                  <a:pt x="16039" y="10691"/>
                </a:lnTo>
                <a:lnTo>
                  <a:pt x="16031" y="10658"/>
                </a:lnTo>
                <a:close/>
                <a:moveTo>
                  <a:pt x="16388" y="10573"/>
                </a:moveTo>
                <a:lnTo>
                  <a:pt x="16420" y="10565"/>
                </a:lnTo>
                <a:lnTo>
                  <a:pt x="16428" y="10598"/>
                </a:lnTo>
                <a:lnTo>
                  <a:pt x="16396" y="10605"/>
                </a:lnTo>
                <a:lnTo>
                  <a:pt x="16388" y="10573"/>
                </a:lnTo>
                <a:close/>
                <a:moveTo>
                  <a:pt x="16517" y="10542"/>
                </a:moveTo>
                <a:lnTo>
                  <a:pt x="16777" y="10480"/>
                </a:lnTo>
                <a:lnTo>
                  <a:pt x="16785" y="10512"/>
                </a:lnTo>
                <a:lnTo>
                  <a:pt x="16525" y="10574"/>
                </a:lnTo>
                <a:lnTo>
                  <a:pt x="16517" y="10542"/>
                </a:lnTo>
                <a:close/>
                <a:moveTo>
                  <a:pt x="16874" y="10457"/>
                </a:moveTo>
                <a:lnTo>
                  <a:pt x="16906" y="10449"/>
                </a:lnTo>
                <a:lnTo>
                  <a:pt x="16914" y="10481"/>
                </a:lnTo>
                <a:lnTo>
                  <a:pt x="16882" y="10489"/>
                </a:lnTo>
                <a:lnTo>
                  <a:pt x="16874" y="10457"/>
                </a:lnTo>
                <a:close/>
                <a:moveTo>
                  <a:pt x="16957" y="10425"/>
                </a:moveTo>
                <a:lnTo>
                  <a:pt x="16888" y="10168"/>
                </a:lnTo>
                <a:lnTo>
                  <a:pt x="16920" y="10159"/>
                </a:lnTo>
                <a:lnTo>
                  <a:pt x="16989" y="10417"/>
                </a:lnTo>
                <a:lnTo>
                  <a:pt x="16957" y="10425"/>
                </a:lnTo>
                <a:close/>
                <a:moveTo>
                  <a:pt x="16862" y="10071"/>
                </a:moveTo>
                <a:lnTo>
                  <a:pt x="16854" y="10039"/>
                </a:lnTo>
                <a:lnTo>
                  <a:pt x="16886" y="10030"/>
                </a:lnTo>
                <a:lnTo>
                  <a:pt x="16894" y="10062"/>
                </a:lnTo>
                <a:lnTo>
                  <a:pt x="16862" y="10071"/>
                </a:lnTo>
                <a:close/>
                <a:moveTo>
                  <a:pt x="16828" y="9942"/>
                </a:moveTo>
                <a:lnTo>
                  <a:pt x="16759" y="9685"/>
                </a:lnTo>
                <a:lnTo>
                  <a:pt x="16791" y="9676"/>
                </a:lnTo>
                <a:lnTo>
                  <a:pt x="16860" y="9934"/>
                </a:lnTo>
                <a:lnTo>
                  <a:pt x="16828" y="9942"/>
                </a:lnTo>
                <a:close/>
                <a:moveTo>
                  <a:pt x="16733" y="9588"/>
                </a:moveTo>
                <a:lnTo>
                  <a:pt x="16725" y="9556"/>
                </a:lnTo>
                <a:lnTo>
                  <a:pt x="16757" y="9547"/>
                </a:lnTo>
                <a:lnTo>
                  <a:pt x="16765" y="9579"/>
                </a:lnTo>
                <a:lnTo>
                  <a:pt x="16733" y="9588"/>
                </a:lnTo>
                <a:close/>
                <a:moveTo>
                  <a:pt x="16696" y="9461"/>
                </a:moveTo>
                <a:lnTo>
                  <a:pt x="16615" y="9207"/>
                </a:lnTo>
                <a:lnTo>
                  <a:pt x="16647" y="9196"/>
                </a:lnTo>
                <a:lnTo>
                  <a:pt x="16728" y="9451"/>
                </a:lnTo>
                <a:lnTo>
                  <a:pt x="16696" y="9461"/>
                </a:lnTo>
                <a:close/>
                <a:moveTo>
                  <a:pt x="16585" y="9111"/>
                </a:moveTo>
                <a:lnTo>
                  <a:pt x="16575" y="9079"/>
                </a:lnTo>
                <a:lnTo>
                  <a:pt x="16607" y="9069"/>
                </a:lnTo>
                <a:lnTo>
                  <a:pt x="16617" y="9101"/>
                </a:lnTo>
                <a:lnTo>
                  <a:pt x="16585" y="9111"/>
                </a:lnTo>
                <a:close/>
                <a:moveTo>
                  <a:pt x="16545" y="8984"/>
                </a:moveTo>
                <a:lnTo>
                  <a:pt x="16464" y="8730"/>
                </a:lnTo>
                <a:lnTo>
                  <a:pt x="16496" y="8720"/>
                </a:lnTo>
                <a:lnTo>
                  <a:pt x="16577" y="8974"/>
                </a:lnTo>
                <a:lnTo>
                  <a:pt x="16545" y="8984"/>
                </a:lnTo>
                <a:close/>
                <a:moveTo>
                  <a:pt x="16434" y="8635"/>
                </a:moveTo>
                <a:lnTo>
                  <a:pt x="16424" y="8603"/>
                </a:lnTo>
                <a:lnTo>
                  <a:pt x="16456" y="8593"/>
                </a:lnTo>
                <a:lnTo>
                  <a:pt x="16466" y="8625"/>
                </a:lnTo>
                <a:lnTo>
                  <a:pt x="16434" y="8635"/>
                </a:lnTo>
                <a:close/>
                <a:moveTo>
                  <a:pt x="16394" y="8508"/>
                </a:moveTo>
                <a:lnTo>
                  <a:pt x="16313" y="8253"/>
                </a:lnTo>
                <a:lnTo>
                  <a:pt x="16345" y="8243"/>
                </a:lnTo>
                <a:lnTo>
                  <a:pt x="16426" y="8497"/>
                </a:lnTo>
                <a:lnTo>
                  <a:pt x="16394" y="8508"/>
                </a:lnTo>
                <a:close/>
                <a:moveTo>
                  <a:pt x="16283" y="8158"/>
                </a:moveTo>
                <a:lnTo>
                  <a:pt x="16273" y="8126"/>
                </a:lnTo>
                <a:lnTo>
                  <a:pt x="16305" y="8116"/>
                </a:lnTo>
                <a:lnTo>
                  <a:pt x="16315" y="8148"/>
                </a:lnTo>
                <a:lnTo>
                  <a:pt x="16283" y="8158"/>
                </a:lnTo>
                <a:close/>
                <a:moveTo>
                  <a:pt x="16243" y="8031"/>
                </a:moveTo>
                <a:lnTo>
                  <a:pt x="16162" y="7777"/>
                </a:lnTo>
                <a:lnTo>
                  <a:pt x="16194" y="7767"/>
                </a:lnTo>
                <a:lnTo>
                  <a:pt x="16274" y="8021"/>
                </a:lnTo>
                <a:lnTo>
                  <a:pt x="16243" y="8031"/>
                </a:lnTo>
                <a:close/>
                <a:moveTo>
                  <a:pt x="16132" y="7681"/>
                </a:moveTo>
                <a:lnTo>
                  <a:pt x="16122" y="7650"/>
                </a:lnTo>
                <a:lnTo>
                  <a:pt x="16153" y="7640"/>
                </a:lnTo>
                <a:lnTo>
                  <a:pt x="16164" y="7671"/>
                </a:lnTo>
                <a:lnTo>
                  <a:pt x="16132" y="7681"/>
                </a:lnTo>
                <a:close/>
                <a:moveTo>
                  <a:pt x="16091" y="7554"/>
                </a:moveTo>
                <a:lnTo>
                  <a:pt x="16011" y="7300"/>
                </a:lnTo>
                <a:lnTo>
                  <a:pt x="16043" y="7290"/>
                </a:lnTo>
                <a:lnTo>
                  <a:pt x="16123" y="7544"/>
                </a:lnTo>
                <a:lnTo>
                  <a:pt x="16091" y="7554"/>
                </a:lnTo>
                <a:close/>
                <a:moveTo>
                  <a:pt x="15981" y="7205"/>
                </a:moveTo>
                <a:lnTo>
                  <a:pt x="15971" y="7173"/>
                </a:lnTo>
                <a:lnTo>
                  <a:pt x="16002" y="7163"/>
                </a:lnTo>
                <a:lnTo>
                  <a:pt x="16012" y="7195"/>
                </a:lnTo>
                <a:lnTo>
                  <a:pt x="15981" y="7205"/>
                </a:lnTo>
                <a:close/>
                <a:moveTo>
                  <a:pt x="15940" y="7078"/>
                </a:moveTo>
                <a:lnTo>
                  <a:pt x="15858" y="6824"/>
                </a:lnTo>
                <a:lnTo>
                  <a:pt x="15889" y="6814"/>
                </a:lnTo>
                <a:lnTo>
                  <a:pt x="15972" y="7068"/>
                </a:lnTo>
                <a:lnTo>
                  <a:pt x="15940" y="7078"/>
                </a:lnTo>
                <a:close/>
                <a:moveTo>
                  <a:pt x="15827" y="6729"/>
                </a:moveTo>
                <a:lnTo>
                  <a:pt x="15816" y="6697"/>
                </a:lnTo>
                <a:lnTo>
                  <a:pt x="15848" y="6687"/>
                </a:lnTo>
                <a:lnTo>
                  <a:pt x="15858" y="6719"/>
                </a:lnTo>
                <a:lnTo>
                  <a:pt x="15827" y="6729"/>
                </a:lnTo>
                <a:close/>
                <a:moveTo>
                  <a:pt x="15786" y="6602"/>
                </a:moveTo>
                <a:lnTo>
                  <a:pt x="15703" y="6349"/>
                </a:lnTo>
                <a:lnTo>
                  <a:pt x="15735" y="6338"/>
                </a:lnTo>
                <a:lnTo>
                  <a:pt x="15817" y="6592"/>
                </a:lnTo>
                <a:lnTo>
                  <a:pt x="15786" y="6602"/>
                </a:lnTo>
                <a:close/>
                <a:moveTo>
                  <a:pt x="15672" y="6254"/>
                </a:moveTo>
                <a:lnTo>
                  <a:pt x="15662" y="6222"/>
                </a:lnTo>
                <a:lnTo>
                  <a:pt x="15694" y="6212"/>
                </a:lnTo>
                <a:lnTo>
                  <a:pt x="15704" y="6243"/>
                </a:lnTo>
                <a:lnTo>
                  <a:pt x="15672" y="6254"/>
                </a:lnTo>
                <a:close/>
                <a:moveTo>
                  <a:pt x="15631" y="6127"/>
                </a:moveTo>
                <a:lnTo>
                  <a:pt x="15549" y="5873"/>
                </a:lnTo>
                <a:lnTo>
                  <a:pt x="15581" y="5863"/>
                </a:lnTo>
                <a:lnTo>
                  <a:pt x="15663" y="6116"/>
                </a:lnTo>
                <a:lnTo>
                  <a:pt x="15631" y="6127"/>
                </a:lnTo>
                <a:close/>
                <a:moveTo>
                  <a:pt x="15518" y="5778"/>
                </a:moveTo>
                <a:lnTo>
                  <a:pt x="15508" y="5746"/>
                </a:lnTo>
                <a:lnTo>
                  <a:pt x="15539" y="5736"/>
                </a:lnTo>
                <a:lnTo>
                  <a:pt x="15550" y="5768"/>
                </a:lnTo>
                <a:lnTo>
                  <a:pt x="15518" y="5778"/>
                </a:lnTo>
                <a:close/>
                <a:moveTo>
                  <a:pt x="15477" y="5651"/>
                </a:moveTo>
                <a:lnTo>
                  <a:pt x="15395" y="5398"/>
                </a:lnTo>
                <a:lnTo>
                  <a:pt x="15426" y="5387"/>
                </a:lnTo>
                <a:lnTo>
                  <a:pt x="15509" y="5641"/>
                </a:lnTo>
                <a:lnTo>
                  <a:pt x="15477" y="5651"/>
                </a:lnTo>
                <a:close/>
                <a:moveTo>
                  <a:pt x="15364" y="5302"/>
                </a:moveTo>
                <a:lnTo>
                  <a:pt x="15353" y="5271"/>
                </a:lnTo>
                <a:lnTo>
                  <a:pt x="15385" y="5260"/>
                </a:lnTo>
                <a:lnTo>
                  <a:pt x="15395" y="5292"/>
                </a:lnTo>
                <a:lnTo>
                  <a:pt x="15364" y="5302"/>
                </a:lnTo>
                <a:close/>
                <a:moveTo>
                  <a:pt x="15323" y="5176"/>
                </a:moveTo>
                <a:lnTo>
                  <a:pt x="15240" y="4922"/>
                </a:lnTo>
                <a:lnTo>
                  <a:pt x="15272" y="4912"/>
                </a:lnTo>
                <a:lnTo>
                  <a:pt x="15354" y="5165"/>
                </a:lnTo>
                <a:lnTo>
                  <a:pt x="15323" y="5176"/>
                </a:lnTo>
                <a:close/>
                <a:moveTo>
                  <a:pt x="15209" y="4827"/>
                </a:moveTo>
                <a:lnTo>
                  <a:pt x="15199" y="4795"/>
                </a:lnTo>
                <a:lnTo>
                  <a:pt x="15231" y="4785"/>
                </a:lnTo>
                <a:lnTo>
                  <a:pt x="15241" y="4817"/>
                </a:lnTo>
                <a:lnTo>
                  <a:pt x="15209" y="4827"/>
                </a:lnTo>
                <a:close/>
                <a:moveTo>
                  <a:pt x="15168" y="4700"/>
                </a:moveTo>
                <a:lnTo>
                  <a:pt x="15086" y="4446"/>
                </a:lnTo>
                <a:lnTo>
                  <a:pt x="15118" y="4436"/>
                </a:lnTo>
                <a:lnTo>
                  <a:pt x="15200" y="4690"/>
                </a:lnTo>
                <a:lnTo>
                  <a:pt x="15168" y="4700"/>
                </a:lnTo>
                <a:close/>
                <a:moveTo>
                  <a:pt x="15055" y="4351"/>
                </a:moveTo>
                <a:lnTo>
                  <a:pt x="15045" y="4320"/>
                </a:lnTo>
                <a:lnTo>
                  <a:pt x="15076" y="4309"/>
                </a:lnTo>
                <a:lnTo>
                  <a:pt x="15087" y="4341"/>
                </a:lnTo>
                <a:lnTo>
                  <a:pt x="15055" y="4351"/>
                </a:lnTo>
                <a:close/>
                <a:moveTo>
                  <a:pt x="15014" y="4224"/>
                </a:moveTo>
                <a:lnTo>
                  <a:pt x="14932" y="3971"/>
                </a:lnTo>
                <a:lnTo>
                  <a:pt x="14963" y="3961"/>
                </a:lnTo>
                <a:lnTo>
                  <a:pt x="15046" y="4214"/>
                </a:lnTo>
                <a:lnTo>
                  <a:pt x="15014" y="4224"/>
                </a:lnTo>
                <a:close/>
                <a:moveTo>
                  <a:pt x="14901" y="3876"/>
                </a:moveTo>
                <a:lnTo>
                  <a:pt x="14890" y="3844"/>
                </a:lnTo>
                <a:lnTo>
                  <a:pt x="14922" y="3834"/>
                </a:lnTo>
                <a:lnTo>
                  <a:pt x="14932" y="3865"/>
                </a:lnTo>
                <a:lnTo>
                  <a:pt x="14901" y="3876"/>
                </a:lnTo>
                <a:close/>
                <a:moveTo>
                  <a:pt x="14859" y="3749"/>
                </a:moveTo>
                <a:lnTo>
                  <a:pt x="14777" y="3495"/>
                </a:lnTo>
                <a:lnTo>
                  <a:pt x="14809" y="3485"/>
                </a:lnTo>
                <a:lnTo>
                  <a:pt x="14891" y="3739"/>
                </a:lnTo>
                <a:lnTo>
                  <a:pt x="14859" y="3749"/>
                </a:lnTo>
                <a:close/>
                <a:moveTo>
                  <a:pt x="14746" y="3400"/>
                </a:moveTo>
                <a:lnTo>
                  <a:pt x="14736" y="3368"/>
                </a:lnTo>
                <a:lnTo>
                  <a:pt x="14768" y="3358"/>
                </a:lnTo>
                <a:lnTo>
                  <a:pt x="14778" y="3390"/>
                </a:lnTo>
                <a:lnTo>
                  <a:pt x="14746" y="3400"/>
                </a:lnTo>
                <a:close/>
                <a:moveTo>
                  <a:pt x="14705" y="3273"/>
                </a:moveTo>
                <a:lnTo>
                  <a:pt x="14623" y="3020"/>
                </a:lnTo>
                <a:lnTo>
                  <a:pt x="14655" y="3009"/>
                </a:lnTo>
                <a:lnTo>
                  <a:pt x="14737" y="3263"/>
                </a:lnTo>
                <a:lnTo>
                  <a:pt x="14705" y="3273"/>
                </a:lnTo>
                <a:close/>
                <a:moveTo>
                  <a:pt x="14592" y="2925"/>
                </a:moveTo>
                <a:lnTo>
                  <a:pt x="14582" y="2893"/>
                </a:lnTo>
                <a:lnTo>
                  <a:pt x="14613" y="2883"/>
                </a:lnTo>
                <a:lnTo>
                  <a:pt x="14624" y="2914"/>
                </a:lnTo>
                <a:lnTo>
                  <a:pt x="14592" y="2925"/>
                </a:lnTo>
                <a:close/>
                <a:moveTo>
                  <a:pt x="14551" y="2798"/>
                </a:moveTo>
                <a:lnTo>
                  <a:pt x="14485" y="2596"/>
                </a:lnTo>
                <a:lnTo>
                  <a:pt x="14491" y="2604"/>
                </a:lnTo>
                <a:lnTo>
                  <a:pt x="14448" y="2569"/>
                </a:lnTo>
                <a:lnTo>
                  <a:pt x="14470" y="2543"/>
                </a:lnTo>
                <a:lnTo>
                  <a:pt x="14512" y="2578"/>
                </a:lnTo>
                <a:cubicBezTo>
                  <a:pt x="14514" y="2580"/>
                  <a:pt x="14516" y="2583"/>
                  <a:pt x="14517" y="2586"/>
                </a:cubicBezTo>
                <a:lnTo>
                  <a:pt x="14582" y="2787"/>
                </a:lnTo>
                <a:lnTo>
                  <a:pt x="14551" y="2798"/>
                </a:lnTo>
                <a:close/>
                <a:moveTo>
                  <a:pt x="14371" y="2506"/>
                </a:moveTo>
                <a:lnTo>
                  <a:pt x="14345" y="2484"/>
                </a:lnTo>
                <a:lnTo>
                  <a:pt x="14367" y="2459"/>
                </a:lnTo>
                <a:lnTo>
                  <a:pt x="14392" y="2480"/>
                </a:lnTo>
                <a:lnTo>
                  <a:pt x="14371" y="2506"/>
                </a:lnTo>
                <a:close/>
                <a:moveTo>
                  <a:pt x="14268" y="2421"/>
                </a:moveTo>
                <a:lnTo>
                  <a:pt x="14062" y="2251"/>
                </a:lnTo>
                <a:lnTo>
                  <a:pt x="14084" y="2225"/>
                </a:lnTo>
                <a:lnTo>
                  <a:pt x="14289" y="2395"/>
                </a:lnTo>
                <a:lnTo>
                  <a:pt x="14268" y="2421"/>
                </a:lnTo>
                <a:close/>
                <a:moveTo>
                  <a:pt x="13985" y="2188"/>
                </a:moveTo>
                <a:lnTo>
                  <a:pt x="13960" y="2166"/>
                </a:lnTo>
                <a:lnTo>
                  <a:pt x="13981" y="2141"/>
                </a:lnTo>
                <a:lnTo>
                  <a:pt x="14006" y="2162"/>
                </a:lnTo>
                <a:lnTo>
                  <a:pt x="13985" y="2188"/>
                </a:lnTo>
                <a:close/>
                <a:moveTo>
                  <a:pt x="13882" y="2103"/>
                </a:moveTo>
                <a:lnTo>
                  <a:pt x="13677" y="1933"/>
                </a:lnTo>
                <a:lnTo>
                  <a:pt x="13698" y="1907"/>
                </a:lnTo>
                <a:lnTo>
                  <a:pt x="13904" y="2077"/>
                </a:lnTo>
                <a:lnTo>
                  <a:pt x="13882" y="2103"/>
                </a:lnTo>
                <a:close/>
                <a:moveTo>
                  <a:pt x="13599" y="1870"/>
                </a:moveTo>
                <a:lnTo>
                  <a:pt x="13574" y="1848"/>
                </a:lnTo>
                <a:lnTo>
                  <a:pt x="13595" y="1823"/>
                </a:lnTo>
                <a:lnTo>
                  <a:pt x="13621" y="1844"/>
                </a:lnTo>
                <a:lnTo>
                  <a:pt x="13599" y="1870"/>
                </a:lnTo>
                <a:close/>
                <a:moveTo>
                  <a:pt x="13496" y="1785"/>
                </a:moveTo>
                <a:lnTo>
                  <a:pt x="13291" y="1615"/>
                </a:lnTo>
                <a:lnTo>
                  <a:pt x="13312" y="1590"/>
                </a:lnTo>
                <a:lnTo>
                  <a:pt x="13518" y="1759"/>
                </a:lnTo>
                <a:lnTo>
                  <a:pt x="13496" y="1785"/>
                </a:lnTo>
                <a:close/>
                <a:moveTo>
                  <a:pt x="13213" y="1552"/>
                </a:moveTo>
                <a:lnTo>
                  <a:pt x="13188" y="1531"/>
                </a:lnTo>
                <a:lnTo>
                  <a:pt x="13209" y="1505"/>
                </a:lnTo>
                <a:lnTo>
                  <a:pt x="13235" y="1526"/>
                </a:lnTo>
                <a:lnTo>
                  <a:pt x="13213" y="1552"/>
                </a:lnTo>
                <a:close/>
                <a:moveTo>
                  <a:pt x="13111" y="1467"/>
                </a:moveTo>
                <a:lnTo>
                  <a:pt x="12905" y="1297"/>
                </a:lnTo>
                <a:lnTo>
                  <a:pt x="12926" y="1272"/>
                </a:lnTo>
                <a:lnTo>
                  <a:pt x="13132" y="1441"/>
                </a:lnTo>
                <a:lnTo>
                  <a:pt x="13111" y="1467"/>
                </a:lnTo>
                <a:close/>
                <a:moveTo>
                  <a:pt x="12828" y="1234"/>
                </a:moveTo>
                <a:lnTo>
                  <a:pt x="12802" y="1213"/>
                </a:lnTo>
                <a:lnTo>
                  <a:pt x="12823" y="1187"/>
                </a:lnTo>
                <a:lnTo>
                  <a:pt x="12849" y="1208"/>
                </a:lnTo>
                <a:lnTo>
                  <a:pt x="12828" y="1234"/>
                </a:lnTo>
                <a:close/>
                <a:moveTo>
                  <a:pt x="12725" y="1149"/>
                </a:moveTo>
                <a:lnTo>
                  <a:pt x="12519" y="979"/>
                </a:lnTo>
                <a:lnTo>
                  <a:pt x="12540" y="954"/>
                </a:lnTo>
                <a:lnTo>
                  <a:pt x="12746" y="1123"/>
                </a:lnTo>
                <a:lnTo>
                  <a:pt x="12725" y="1149"/>
                </a:lnTo>
                <a:close/>
                <a:moveTo>
                  <a:pt x="12442" y="916"/>
                </a:moveTo>
                <a:lnTo>
                  <a:pt x="12416" y="895"/>
                </a:lnTo>
                <a:lnTo>
                  <a:pt x="12437" y="869"/>
                </a:lnTo>
                <a:lnTo>
                  <a:pt x="12463" y="890"/>
                </a:lnTo>
                <a:lnTo>
                  <a:pt x="12442" y="916"/>
                </a:lnTo>
                <a:close/>
                <a:moveTo>
                  <a:pt x="12339" y="831"/>
                </a:moveTo>
                <a:lnTo>
                  <a:pt x="12133" y="662"/>
                </a:lnTo>
                <a:lnTo>
                  <a:pt x="12154" y="636"/>
                </a:lnTo>
                <a:lnTo>
                  <a:pt x="12360" y="805"/>
                </a:lnTo>
                <a:lnTo>
                  <a:pt x="12339" y="831"/>
                </a:lnTo>
                <a:close/>
                <a:moveTo>
                  <a:pt x="12056" y="598"/>
                </a:moveTo>
                <a:lnTo>
                  <a:pt x="12030" y="577"/>
                </a:lnTo>
                <a:lnTo>
                  <a:pt x="12051" y="551"/>
                </a:lnTo>
                <a:lnTo>
                  <a:pt x="12077" y="572"/>
                </a:lnTo>
                <a:lnTo>
                  <a:pt x="12056" y="598"/>
                </a:lnTo>
                <a:close/>
                <a:moveTo>
                  <a:pt x="11953" y="513"/>
                </a:moveTo>
                <a:lnTo>
                  <a:pt x="11747" y="344"/>
                </a:lnTo>
                <a:lnTo>
                  <a:pt x="11768" y="318"/>
                </a:lnTo>
                <a:lnTo>
                  <a:pt x="11974" y="487"/>
                </a:lnTo>
                <a:lnTo>
                  <a:pt x="11953" y="513"/>
                </a:lnTo>
                <a:close/>
                <a:moveTo>
                  <a:pt x="11670" y="280"/>
                </a:moveTo>
                <a:lnTo>
                  <a:pt x="11644" y="259"/>
                </a:lnTo>
                <a:lnTo>
                  <a:pt x="11665" y="233"/>
                </a:lnTo>
                <a:lnTo>
                  <a:pt x="11691" y="254"/>
                </a:lnTo>
                <a:lnTo>
                  <a:pt x="11670" y="280"/>
                </a:lnTo>
                <a:close/>
                <a:moveTo>
                  <a:pt x="11567" y="195"/>
                </a:moveTo>
                <a:lnTo>
                  <a:pt x="11367" y="30"/>
                </a:lnTo>
                <a:lnTo>
                  <a:pt x="11391" y="28"/>
                </a:lnTo>
                <a:lnTo>
                  <a:pt x="11386" y="34"/>
                </a:lnTo>
                <a:lnTo>
                  <a:pt x="11360" y="13"/>
                </a:lnTo>
                <a:lnTo>
                  <a:pt x="11364" y="7"/>
                </a:lnTo>
                <a:cubicBezTo>
                  <a:pt x="11367" y="4"/>
                  <a:pt x="11371" y="1"/>
                  <a:pt x="11376" y="1"/>
                </a:cubicBezTo>
                <a:cubicBezTo>
                  <a:pt x="11380" y="0"/>
                  <a:pt x="11385" y="2"/>
                  <a:pt x="11388" y="5"/>
                </a:cubicBezTo>
                <a:lnTo>
                  <a:pt x="11588" y="169"/>
                </a:lnTo>
                <a:lnTo>
                  <a:pt x="11567" y="195"/>
                </a:lnTo>
                <a:close/>
                <a:moveTo>
                  <a:pt x="11325" y="113"/>
                </a:moveTo>
                <a:lnTo>
                  <a:pt x="11304" y="139"/>
                </a:lnTo>
                <a:lnTo>
                  <a:pt x="11278" y="119"/>
                </a:lnTo>
                <a:lnTo>
                  <a:pt x="11299" y="92"/>
                </a:lnTo>
                <a:lnTo>
                  <a:pt x="11325" y="113"/>
                </a:lnTo>
                <a:close/>
                <a:moveTo>
                  <a:pt x="11243" y="218"/>
                </a:moveTo>
                <a:lnTo>
                  <a:pt x="11080" y="429"/>
                </a:lnTo>
                <a:lnTo>
                  <a:pt x="11054" y="409"/>
                </a:lnTo>
                <a:lnTo>
                  <a:pt x="11217" y="198"/>
                </a:lnTo>
                <a:lnTo>
                  <a:pt x="11243" y="218"/>
                </a:lnTo>
                <a:close/>
                <a:moveTo>
                  <a:pt x="11019" y="508"/>
                </a:moveTo>
                <a:lnTo>
                  <a:pt x="10999" y="534"/>
                </a:lnTo>
                <a:lnTo>
                  <a:pt x="10972" y="514"/>
                </a:lnTo>
                <a:lnTo>
                  <a:pt x="10993" y="488"/>
                </a:lnTo>
                <a:lnTo>
                  <a:pt x="11019" y="508"/>
                </a:lnTo>
                <a:close/>
                <a:moveTo>
                  <a:pt x="10937" y="614"/>
                </a:moveTo>
                <a:lnTo>
                  <a:pt x="10774" y="824"/>
                </a:lnTo>
                <a:lnTo>
                  <a:pt x="10748" y="804"/>
                </a:lnTo>
                <a:lnTo>
                  <a:pt x="10911" y="593"/>
                </a:lnTo>
                <a:lnTo>
                  <a:pt x="10937" y="614"/>
                </a:lnTo>
                <a:close/>
                <a:moveTo>
                  <a:pt x="10713" y="904"/>
                </a:moveTo>
                <a:lnTo>
                  <a:pt x="10693" y="930"/>
                </a:lnTo>
                <a:lnTo>
                  <a:pt x="10666" y="910"/>
                </a:lnTo>
                <a:lnTo>
                  <a:pt x="10687" y="883"/>
                </a:lnTo>
                <a:lnTo>
                  <a:pt x="10713" y="904"/>
                </a:lnTo>
                <a:close/>
                <a:moveTo>
                  <a:pt x="10631" y="1009"/>
                </a:moveTo>
                <a:lnTo>
                  <a:pt x="10468" y="1220"/>
                </a:lnTo>
                <a:lnTo>
                  <a:pt x="10442" y="1200"/>
                </a:lnTo>
                <a:lnTo>
                  <a:pt x="10605" y="989"/>
                </a:lnTo>
                <a:lnTo>
                  <a:pt x="10631" y="1009"/>
                </a:lnTo>
                <a:close/>
                <a:moveTo>
                  <a:pt x="10407" y="1299"/>
                </a:moveTo>
                <a:lnTo>
                  <a:pt x="10387" y="1325"/>
                </a:lnTo>
                <a:lnTo>
                  <a:pt x="10360" y="1305"/>
                </a:lnTo>
                <a:lnTo>
                  <a:pt x="10381" y="1279"/>
                </a:lnTo>
                <a:lnTo>
                  <a:pt x="10407" y="1299"/>
                </a:lnTo>
                <a:close/>
                <a:moveTo>
                  <a:pt x="10325" y="1404"/>
                </a:moveTo>
                <a:lnTo>
                  <a:pt x="10162" y="1615"/>
                </a:lnTo>
                <a:lnTo>
                  <a:pt x="10136" y="1595"/>
                </a:lnTo>
                <a:lnTo>
                  <a:pt x="10299" y="1384"/>
                </a:lnTo>
                <a:lnTo>
                  <a:pt x="10325" y="1404"/>
                </a:lnTo>
                <a:close/>
                <a:moveTo>
                  <a:pt x="10101" y="1695"/>
                </a:moveTo>
                <a:lnTo>
                  <a:pt x="10081" y="1721"/>
                </a:lnTo>
                <a:lnTo>
                  <a:pt x="10054" y="1700"/>
                </a:lnTo>
                <a:lnTo>
                  <a:pt x="10075" y="1674"/>
                </a:lnTo>
                <a:lnTo>
                  <a:pt x="10101" y="1695"/>
                </a:lnTo>
                <a:close/>
                <a:moveTo>
                  <a:pt x="10020" y="1800"/>
                </a:moveTo>
                <a:lnTo>
                  <a:pt x="9856" y="2011"/>
                </a:lnTo>
                <a:lnTo>
                  <a:pt x="9830" y="1990"/>
                </a:lnTo>
                <a:lnTo>
                  <a:pt x="9993" y="1780"/>
                </a:lnTo>
                <a:lnTo>
                  <a:pt x="10020" y="1800"/>
                </a:lnTo>
                <a:close/>
                <a:moveTo>
                  <a:pt x="9795" y="2090"/>
                </a:moveTo>
                <a:lnTo>
                  <a:pt x="9775" y="2116"/>
                </a:lnTo>
                <a:lnTo>
                  <a:pt x="9748" y="2096"/>
                </a:lnTo>
                <a:lnTo>
                  <a:pt x="9769" y="2070"/>
                </a:lnTo>
                <a:lnTo>
                  <a:pt x="9795" y="2090"/>
                </a:lnTo>
                <a:close/>
                <a:moveTo>
                  <a:pt x="9714" y="2195"/>
                </a:moveTo>
                <a:lnTo>
                  <a:pt x="9550" y="2406"/>
                </a:lnTo>
                <a:lnTo>
                  <a:pt x="9524" y="2386"/>
                </a:lnTo>
                <a:lnTo>
                  <a:pt x="9687" y="2175"/>
                </a:lnTo>
                <a:lnTo>
                  <a:pt x="9714" y="2195"/>
                </a:lnTo>
                <a:close/>
                <a:moveTo>
                  <a:pt x="9489" y="2485"/>
                </a:moveTo>
                <a:lnTo>
                  <a:pt x="9469" y="2512"/>
                </a:lnTo>
                <a:lnTo>
                  <a:pt x="9442" y="2491"/>
                </a:lnTo>
                <a:lnTo>
                  <a:pt x="9463" y="2465"/>
                </a:lnTo>
                <a:lnTo>
                  <a:pt x="9489" y="2485"/>
                </a:lnTo>
                <a:close/>
                <a:moveTo>
                  <a:pt x="9408" y="2591"/>
                </a:moveTo>
                <a:lnTo>
                  <a:pt x="9245" y="2802"/>
                </a:lnTo>
                <a:lnTo>
                  <a:pt x="9218" y="2781"/>
                </a:lnTo>
                <a:lnTo>
                  <a:pt x="9381" y="2571"/>
                </a:lnTo>
                <a:lnTo>
                  <a:pt x="9408" y="2591"/>
                </a:lnTo>
                <a:close/>
                <a:moveTo>
                  <a:pt x="9183" y="2881"/>
                </a:moveTo>
                <a:lnTo>
                  <a:pt x="9163" y="2907"/>
                </a:lnTo>
                <a:lnTo>
                  <a:pt x="9137" y="2887"/>
                </a:lnTo>
                <a:lnTo>
                  <a:pt x="9157" y="2861"/>
                </a:lnTo>
                <a:lnTo>
                  <a:pt x="9183" y="2881"/>
                </a:lnTo>
                <a:close/>
                <a:moveTo>
                  <a:pt x="9102" y="2986"/>
                </a:moveTo>
                <a:lnTo>
                  <a:pt x="8939" y="3197"/>
                </a:lnTo>
                <a:lnTo>
                  <a:pt x="8912" y="3177"/>
                </a:lnTo>
                <a:lnTo>
                  <a:pt x="9075" y="2966"/>
                </a:lnTo>
                <a:lnTo>
                  <a:pt x="9102" y="2986"/>
                </a:lnTo>
                <a:close/>
                <a:moveTo>
                  <a:pt x="8873" y="3274"/>
                </a:moveTo>
                <a:lnTo>
                  <a:pt x="8851" y="3299"/>
                </a:lnTo>
                <a:lnTo>
                  <a:pt x="8826" y="3277"/>
                </a:lnTo>
                <a:lnTo>
                  <a:pt x="8848" y="3252"/>
                </a:lnTo>
                <a:lnTo>
                  <a:pt x="8873" y="3274"/>
                </a:lnTo>
                <a:close/>
                <a:moveTo>
                  <a:pt x="8785" y="3374"/>
                </a:moveTo>
                <a:lnTo>
                  <a:pt x="8609" y="3575"/>
                </a:lnTo>
                <a:lnTo>
                  <a:pt x="8584" y="3553"/>
                </a:lnTo>
                <a:lnTo>
                  <a:pt x="8760" y="3352"/>
                </a:lnTo>
                <a:lnTo>
                  <a:pt x="8785" y="3374"/>
                </a:lnTo>
                <a:close/>
                <a:moveTo>
                  <a:pt x="8543" y="3650"/>
                </a:moveTo>
                <a:lnTo>
                  <a:pt x="8521" y="3675"/>
                </a:lnTo>
                <a:lnTo>
                  <a:pt x="8496" y="3653"/>
                </a:lnTo>
                <a:lnTo>
                  <a:pt x="8518" y="3628"/>
                </a:lnTo>
                <a:lnTo>
                  <a:pt x="8543" y="3650"/>
                </a:lnTo>
                <a:close/>
                <a:moveTo>
                  <a:pt x="8455" y="3750"/>
                </a:moveTo>
                <a:lnTo>
                  <a:pt x="8278" y="3950"/>
                </a:lnTo>
                <a:lnTo>
                  <a:pt x="8253" y="3928"/>
                </a:lnTo>
                <a:lnTo>
                  <a:pt x="8430" y="3728"/>
                </a:lnTo>
                <a:lnTo>
                  <a:pt x="8455" y="3750"/>
                </a:lnTo>
                <a:close/>
                <a:moveTo>
                  <a:pt x="8212" y="4025"/>
                </a:moveTo>
                <a:lnTo>
                  <a:pt x="8190" y="4050"/>
                </a:lnTo>
                <a:lnTo>
                  <a:pt x="8165" y="4028"/>
                </a:lnTo>
                <a:lnTo>
                  <a:pt x="8187" y="4003"/>
                </a:lnTo>
                <a:lnTo>
                  <a:pt x="8212" y="4025"/>
                </a:lnTo>
                <a:close/>
                <a:moveTo>
                  <a:pt x="8124" y="4125"/>
                </a:moveTo>
                <a:lnTo>
                  <a:pt x="8118" y="4131"/>
                </a:lnTo>
                <a:cubicBezTo>
                  <a:pt x="8115" y="4135"/>
                  <a:pt x="8110" y="4137"/>
                  <a:pt x="8105" y="4137"/>
                </a:cubicBezTo>
                <a:lnTo>
                  <a:pt x="7957" y="4129"/>
                </a:lnTo>
                <a:lnTo>
                  <a:pt x="7959" y="4096"/>
                </a:lnTo>
                <a:lnTo>
                  <a:pt x="8107" y="4104"/>
                </a:lnTo>
                <a:lnTo>
                  <a:pt x="8093" y="4109"/>
                </a:lnTo>
                <a:lnTo>
                  <a:pt x="8099" y="4103"/>
                </a:lnTo>
                <a:lnTo>
                  <a:pt x="8124" y="4125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bevel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899" name="Line 382"/>
          <p:cNvSpPr>
            <a:spLocks noChangeShapeType="1"/>
          </p:cNvSpPr>
          <p:nvPr/>
        </p:nvSpPr>
        <p:spPr bwMode="auto">
          <a:xfrm flipV="1">
            <a:off x="4743451" y="998538"/>
            <a:ext cx="1465" cy="1225550"/>
          </a:xfrm>
          <a:prstGeom prst="line">
            <a:avLst/>
          </a:prstGeom>
          <a:noFill/>
          <a:ln w="7938" cap="rnd">
            <a:solidFill>
              <a:srgbClr val="000000"/>
            </a:solidFill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ja-JP" altLang="en-US" strike="sngStrik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420" name="Line 383"/>
          <p:cNvSpPr>
            <a:spLocks noChangeShapeType="1"/>
          </p:cNvSpPr>
          <p:nvPr/>
        </p:nvSpPr>
        <p:spPr bwMode="auto">
          <a:xfrm flipV="1">
            <a:off x="5445369" y="1025525"/>
            <a:ext cx="146538" cy="215900"/>
          </a:xfrm>
          <a:prstGeom prst="line">
            <a:avLst/>
          </a:prstGeom>
          <a:noFill/>
          <a:ln w="7938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421" name="Line 384"/>
          <p:cNvSpPr>
            <a:spLocks noChangeShapeType="1"/>
          </p:cNvSpPr>
          <p:nvPr/>
        </p:nvSpPr>
        <p:spPr bwMode="auto">
          <a:xfrm flipV="1">
            <a:off x="6198577" y="1038225"/>
            <a:ext cx="589085" cy="873125"/>
          </a:xfrm>
          <a:prstGeom prst="line">
            <a:avLst/>
          </a:prstGeom>
          <a:noFill/>
          <a:ln w="7938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422" name="Line 385"/>
          <p:cNvSpPr>
            <a:spLocks noChangeShapeType="1"/>
          </p:cNvSpPr>
          <p:nvPr/>
        </p:nvSpPr>
        <p:spPr bwMode="auto">
          <a:xfrm flipH="1" flipV="1">
            <a:off x="578828" y="6289676"/>
            <a:ext cx="329711" cy="23813"/>
          </a:xfrm>
          <a:prstGeom prst="line">
            <a:avLst/>
          </a:prstGeom>
          <a:noFill/>
          <a:ln w="7938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423" name="Line 386"/>
          <p:cNvSpPr>
            <a:spLocks noChangeShapeType="1"/>
          </p:cNvSpPr>
          <p:nvPr/>
        </p:nvSpPr>
        <p:spPr bwMode="auto">
          <a:xfrm flipH="1">
            <a:off x="592015" y="5067300"/>
            <a:ext cx="798635" cy="679450"/>
          </a:xfrm>
          <a:prstGeom prst="line">
            <a:avLst/>
          </a:prstGeom>
          <a:noFill/>
          <a:ln w="7938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424" name="Freeform 387"/>
          <p:cNvSpPr>
            <a:spLocks/>
          </p:cNvSpPr>
          <p:nvPr/>
        </p:nvSpPr>
        <p:spPr bwMode="auto">
          <a:xfrm>
            <a:off x="413239" y="3408363"/>
            <a:ext cx="1118089" cy="1420812"/>
          </a:xfrm>
          <a:custGeom>
            <a:avLst/>
            <a:gdLst>
              <a:gd name="T0" fmla="*/ 2147483647 w 763"/>
              <a:gd name="T1" fmla="*/ 2147483647 h 895"/>
              <a:gd name="T2" fmla="*/ 2147483647 w 763"/>
              <a:gd name="T3" fmla="*/ 2147483647 h 895"/>
              <a:gd name="T4" fmla="*/ 0 w 763"/>
              <a:gd name="T5" fmla="*/ 0 h 895"/>
              <a:gd name="T6" fmla="*/ 0 60000 65536"/>
              <a:gd name="T7" fmla="*/ 0 60000 65536"/>
              <a:gd name="T8" fmla="*/ 0 60000 65536"/>
              <a:gd name="T9" fmla="*/ 0 w 763"/>
              <a:gd name="T10" fmla="*/ 0 h 895"/>
              <a:gd name="T11" fmla="*/ 763 w 763"/>
              <a:gd name="T12" fmla="*/ 895 h 8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3" h="895">
                <a:moveTo>
                  <a:pt x="688" y="895"/>
                </a:moveTo>
                <a:lnTo>
                  <a:pt x="763" y="51"/>
                </a:lnTo>
                <a:lnTo>
                  <a:pt x="0" y="0"/>
                </a:lnTo>
              </a:path>
            </a:pathLst>
          </a:custGeom>
          <a:noFill/>
          <a:ln w="7938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425" name="Freeform 388"/>
          <p:cNvSpPr>
            <a:spLocks/>
          </p:cNvSpPr>
          <p:nvPr/>
        </p:nvSpPr>
        <p:spPr bwMode="auto">
          <a:xfrm>
            <a:off x="1531327" y="3556001"/>
            <a:ext cx="1248508" cy="85725"/>
          </a:xfrm>
          <a:custGeom>
            <a:avLst/>
            <a:gdLst>
              <a:gd name="T0" fmla="*/ 0 w 7625"/>
              <a:gd name="T1" fmla="*/ 2147483647 h 483"/>
              <a:gd name="T2" fmla="*/ 2147483647 w 7625"/>
              <a:gd name="T3" fmla="*/ 2147483647 h 483"/>
              <a:gd name="T4" fmla="*/ 2147483647 w 7625"/>
              <a:gd name="T5" fmla="*/ 2147483647 h 483"/>
              <a:gd name="T6" fmla="*/ 2147483647 w 7625"/>
              <a:gd name="T7" fmla="*/ 2147483647 h 483"/>
              <a:gd name="T8" fmla="*/ 2147483647 w 7625"/>
              <a:gd name="T9" fmla="*/ 2147483647 h 483"/>
              <a:gd name="T10" fmla="*/ 2147483647 w 7625"/>
              <a:gd name="T11" fmla="*/ 2147483647 h 483"/>
              <a:gd name="T12" fmla="*/ 2147483647 w 7625"/>
              <a:gd name="T13" fmla="*/ 0 h 48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625"/>
              <a:gd name="T22" fmla="*/ 0 h 483"/>
              <a:gd name="T23" fmla="*/ 7625 w 7625"/>
              <a:gd name="T24" fmla="*/ 483 h 48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625" h="483">
                <a:moveTo>
                  <a:pt x="0" y="46"/>
                </a:moveTo>
                <a:lnTo>
                  <a:pt x="887" y="23"/>
                </a:lnTo>
                <a:cubicBezTo>
                  <a:pt x="1112" y="77"/>
                  <a:pt x="1050" y="360"/>
                  <a:pt x="1376" y="391"/>
                </a:cubicBezTo>
                <a:cubicBezTo>
                  <a:pt x="1703" y="422"/>
                  <a:pt x="2410" y="215"/>
                  <a:pt x="2845" y="230"/>
                </a:cubicBezTo>
                <a:lnTo>
                  <a:pt x="3988" y="483"/>
                </a:lnTo>
                <a:lnTo>
                  <a:pt x="4314" y="69"/>
                </a:lnTo>
                <a:lnTo>
                  <a:pt x="7625" y="0"/>
                </a:lnTo>
              </a:path>
            </a:pathLst>
          </a:custGeom>
          <a:noFill/>
          <a:ln w="7938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426" name="Freeform 389"/>
          <p:cNvSpPr>
            <a:spLocks/>
          </p:cNvSpPr>
          <p:nvPr/>
        </p:nvSpPr>
        <p:spPr bwMode="auto">
          <a:xfrm>
            <a:off x="1531327" y="2603501"/>
            <a:ext cx="1598734" cy="885825"/>
          </a:xfrm>
          <a:custGeom>
            <a:avLst/>
            <a:gdLst>
              <a:gd name="T0" fmla="*/ 2147483647 w 9767"/>
              <a:gd name="T1" fmla="*/ 2147483647 h 4991"/>
              <a:gd name="T2" fmla="*/ 2147483647 w 9767"/>
              <a:gd name="T3" fmla="*/ 2147483647 h 4991"/>
              <a:gd name="T4" fmla="*/ 2147483647 w 9767"/>
              <a:gd name="T5" fmla="*/ 2147483647 h 4991"/>
              <a:gd name="T6" fmla="*/ 2147483647 w 9767"/>
              <a:gd name="T7" fmla="*/ 2147483647 h 4991"/>
              <a:gd name="T8" fmla="*/ 2147483647 w 9767"/>
              <a:gd name="T9" fmla="*/ 2147483647 h 4991"/>
              <a:gd name="T10" fmla="*/ 2147483647 w 9767"/>
              <a:gd name="T11" fmla="*/ 2147483647 h 4991"/>
              <a:gd name="T12" fmla="*/ 2147483647 w 9767"/>
              <a:gd name="T13" fmla="*/ 2147483647 h 4991"/>
              <a:gd name="T14" fmla="*/ 2147483647 w 9767"/>
              <a:gd name="T15" fmla="*/ 2147483647 h 4991"/>
              <a:gd name="T16" fmla="*/ 2147483647 w 9767"/>
              <a:gd name="T17" fmla="*/ 2147483647 h 4991"/>
              <a:gd name="T18" fmla="*/ 0 w 9767"/>
              <a:gd name="T19" fmla="*/ 2147483647 h 499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767"/>
              <a:gd name="T31" fmla="*/ 0 h 4991"/>
              <a:gd name="T32" fmla="*/ 9767 w 9767"/>
              <a:gd name="T33" fmla="*/ 4991 h 499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767" h="4991">
                <a:moveTo>
                  <a:pt x="9767" y="2957"/>
                </a:moveTo>
                <a:lnTo>
                  <a:pt x="6416" y="1679"/>
                </a:lnTo>
                <a:cubicBezTo>
                  <a:pt x="5739" y="1225"/>
                  <a:pt x="5871" y="355"/>
                  <a:pt x="5693" y="227"/>
                </a:cubicBezTo>
                <a:cubicBezTo>
                  <a:pt x="5475" y="0"/>
                  <a:pt x="5630" y="877"/>
                  <a:pt x="5343" y="907"/>
                </a:cubicBezTo>
                <a:cubicBezTo>
                  <a:pt x="5055" y="938"/>
                  <a:pt x="4200" y="340"/>
                  <a:pt x="3943" y="408"/>
                </a:cubicBezTo>
                <a:cubicBezTo>
                  <a:pt x="3803" y="408"/>
                  <a:pt x="3904" y="1293"/>
                  <a:pt x="3780" y="1338"/>
                </a:cubicBezTo>
                <a:cubicBezTo>
                  <a:pt x="3655" y="1437"/>
                  <a:pt x="3453" y="930"/>
                  <a:pt x="3173" y="1021"/>
                </a:cubicBezTo>
                <a:cubicBezTo>
                  <a:pt x="2893" y="1112"/>
                  <a:pt x="2598" y="1618"/>
                  <a:pt x="2100" y="1906"/>
                </a:cubicBezTo>
                <a:cubicBezTo>
                  <a:pt x="1602" y="2193"/>
                  <a:pt x="537" y="2231"/>
                  <a:pt x="187" y="2745"/>
                </a:cubicBezTo>
                <a:lnTo>
                  <a:pt x="0" y="4991"/>
                </a:lnTo>
              </a:path>
            </a:pathLst>
          </a:custGeom>
          <a:noFill/>
          <a:ln w="7938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427" name="Freeform 391"/>
          <p:cNvSpPr>
            <a:spLocks/>
          </p:cNvSpPr>
          <p:nvPr/>
        </p:nvSpPr>
        <p:spPr bwMode="auto">
          <a:xfrm>
            <a:off x="426428" y="1108075"/>
            <a:ext cx="2586403" cy="742950"/>
          </a:xfrm>
          <a:custGeom>
            <a:avLst/>
            <a:gdLst>
              <a:gd name="T0" fmla="*/ 2147483647 w 15808"/>
              <a:gd name="T1" fmla="*/ 2147483647 h 4192"/>
              <a:gd name="T2" fmla="*/ 2147483647 w 15808"/>
              <a:gd name="T3" fmla="*/ 2147483647 h 4192"/>
              <a:gd name="T4" fmla="*/ 2147483647 w 15808"/>
              <a:gd name="T5" fmla="*/ 2147483647 h 4192"/>
              <a:gd name="T6" fmla="*/ 2147483647 w 15808"/>
              <a:gd name="T7" fmla="*/ 2147483647 h 4192"/>
              <a:gd name="T8" fmla="*/ 2147483647 w 15808"/>
              <a:gd name="T9" fmla="*/ 2147483647 h 4192"/>
              <a:gd name="T10" fmla="*/ 2147483647 w 15808"/>
              <a:gd name="T11" fmla="*/ 2147483647 h 4192"/>
              <a:gd name="T12" fmla="*/ 2147483647 w 15808"/>
              <a:gd name="T13" fmla="*/ 2147483647 h 4192"/>
              <a:gd name="T14" fmla="*/ 2147483647 w 15808"/>
              <a:gd name="T15" fmla="*/ 2147483647 h 4192"/>
              <a:gd name="T16" fmla="*/ 0 w 15808"/>
              <a:gd name="T17" fmla="*/ 2147483647 h 4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808"/>
              <a:gd name="T28" fmla="*/ 0 h 4192"/>
              <a:gd name="T29" fmla="*/ 15808 w 15808"/>
              <a:gd name="T30" fmla="*/ 4192 h 419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808" h="4192">
                <a:moveTo>
                  <a:pt x="15459" y="4192"/>
                </a:moveTo>
                <a:cubicBezTo>
                  <a:pt x="15459" y="4017"/>
                  <a:pt x="15808" y="3222"/>
                  <a:pt x="15459" y="3161"/>
                </a:cubicBezTo>
                <a:cubicBezTo>
                  <a:pt x="15109" y="3100"/>
                  <a:pt x="13929" y="3790"/>
                  <a:pt x="13346" y="3843"/>
                </a:cubicBezTo>
                <a:cubicBezTo>
                  <a:pt x="12763" y="3896"/>
                  <a:pt x="12235" y="3729"/>
                  <a:pt x="11940" y="3502"/>
                </a:cubicBezTo>
                <a:lnTo>
                  <a:pt x="11583" y="2471"/>
                </a:lnTo>
                <a:cubicBezTo>
                  <a:pt x="11287" y="2183"/>
                  <a:pt x="10479" y="1774"/>
                  <a:pt x="10177" y="1781"/>
                </a:cubicBezTo>
                <a:cubicBezTo>
                  <a:pt x="9889" y="1759"/>
                  <a:pt x="10153" y="2736"/>
                  <a:pt x="9741" y="2509"/>
                </a:cubicBezTo>
                <a:cubicBezTo>
                  <a:pt x="9330" y="2282"/>
                  <a:pt x="9330" y="819"/>
                  <a:pt x="7706" y="409"/>
                </a:cubicBezTo>
                <a:cubicBezTo>
                  <a:pt x="6083" y="0"/>
                  <a:pt x="1608" y="129"/>
                  <a:pt x="0" y="53"/>
                </a:cubicBezTo>
              </a:path>
            </a:pathLst>
          </a:custGeom>
          <a:noFill/>
          <a:ln w="7938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467" name="Rectangle 480"/>
          <p:cNvSpPr>
            <a:spLocks noChangeArrowheads="1"/>
          </p:cNvSpPr>
          <p:nvPr/>
        </p:nvSpPr>
        <p:spPr bwMode="auto">
          <a:xfrm>
            <a:off x="3642947" y="2509839"/>
            <a:ext cx="137858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S04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68" name="Rectangle 481"/>
          <p:cNvSpPr>
            <a:spLocks noChangeArrowheads="1"/>
          </p:cNvSpPr>
          <p:nvPr/>
        </p:nvSpPr>
        <p:spPr bwMode="auto">
          <a:xfrm>
            <a:off x="3423138" y="3244851"/>
            <a:ext cx="304571" cy="6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S01(FL250+)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69" name="Rectangle 482"/>
          <p:cNvSpPr>
            <a:spLocks noChangeArrowheads="1"/>
          </p:cNvSpPr>
          <p:nvPr/>
        </p:nvSpPr>
        <p:spPr bwMode="auto">
          <a:xfrm>
            <a:off x="3423138" y="3302001"/>
            <a:ext cx="291747" cy="6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S31(FL240-)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70" name="Rectangle 483"/>
          <p:cNvSpPr>
            <a:spLocks noChangeArrowheads="1"/>
          </p:cNvSpPr>
          <p:nvPr/>
        </p:nvSpPr>
        <p:spPr bwMode="auto">
          <a:xfrm>
            <a:off x="3815862" y="3154364"/>
            <a:ext cx="137858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S02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71" name="Rectangle 484"/>
          <p:cNvSpPr>
            <a:spLocks noChangeArrowheads="1"/>
          </p:cNvSpPr>
          <p:nvPr/>
        </p:nvSpPr>
        <p:spPr bwMode="auto">
          <a:xfrm>
            <a:off x="3235570" y="3094039"/>
            <a:ext cx="137858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S03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72" name="Rectangle 485"/>
          <p:cNvSpPr>
            <a:spLocks noChangeArrowheads="1"/>
          </p:cNvSpPr>
          <p:nvPr/>
        </p:nvSpPr>
        <p:spPr bwMode="auto">
          <a:xfrm>
            <a:off x="3930161" y="2665413"/>
            <a:ext cx="304571" cy="6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S04(FL210+)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73" name="Rectangle 486"/>
          <p:cNvSpPr>
            <a:spLocks noChangeArrowheads="1"/>
          </p:cNvSpPr>
          <p:nvPr/>
        </p:nvSpPr>
        <p:spPr bwMode="auto">
          <a:xfrm>
            <a:off x="3930161" y="2720976"/>
            <a:ext cx="291747" cy="6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S34(FL200-)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74" name="Rectangle 487"/>
          <p:cNvSpPr>
            <a:spLocks noChangeArrowheads="1"/>
          </p:cNvSpPr>
          <p:nvPr/>
        </p:nvSpPr>
        <p:spPr bwMode="auto">
          <a:xfrm>
            <a:off x="3423138" y="3103563"/>
            <a:ext cx="304571" cy="6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S03(FL250+)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75" name="Rectangle 488"/>
          <p:cNvSpPr>
            <a:spLocks noChangeArrowheads="1"/>
          </p:cNvSpPr>
          <p:nvPr/>
        </p:nvSpPr>
        <p:spPr bwMode="auto">
          <a:xfrm>
            <a:off x="3424604" y="3151188"/>
            <a:ext cx="291747" cy="6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S31(FL240-)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76" name="Rectangle 489"/>
          <p:cNvSpPr>
            <a:spLocks noChangeArrowheads="1"/>
          </p:cNvSpPr>
          <p:nvPr/>
        </p:nvSpPr>
        <p:spPr bwMode="auto">
          <a:xfrm>
            <a:off x="4621824" y="2544764"/>
            <a:ext cx="137858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A01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77" name="Rectangle 490"/>
          <p:cNvSpPr>
            <a:spLocks noChangeArrowheads="1"/>
          </p:cNvSpPr>
          <p:nvPr/>
        </p:nvSpPr>
        <p:spPr bwMode="auto">
          <a:xfrm>
            <a:off x="5024804" y="2725739"/>
            <a:ext cx="137858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A02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78" name="Rectangle 491"/>
          <p:cNvSpPr>
            <a:spLocks noChangeArrowheads="1"/>
          </p:cNvSpPr>
          <p:nvPr/>
        </p:nvSpPr>
        <p:spPr bwMode="auto">
          <a:xfrm>
            <a:off x="5946531" y="3579813"/>
            <a:ext cx="137858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A03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79" name="Rectangle 492"/>
          <p:cNvSpPr>
            <a:spLocks noChangeArrowheads="1"/>
          </p:cNvSpPr>
          <p:nvPr/>
        </p:nvSpPr>
        <p:spPr bwMode="auto">
          <a:xfrm>
            <a:off x="4215912" y="5407026"/>
            <a:ext cx="137858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A04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80" name="Rectangle 493"/>
          <p:cNvSpPr>
            <a:spLocks noChangeArrowheads="1"/>
          </p:cNvSpPr>
          <p:nvPr/>
        </p:nvSpPr>
        <p:spPr bwMode="auto">
          <a:xfrm>
            <a:off x="2601058" y="5892801"/>
            <a:ext cx="137858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A05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81" name="Rectangle 494"/>
          <p:cNvSpPr>
            <a:spLocks noChangeArrowheads="1"/>
          </p:cNvSpPr>
          <p:nvPr/>
        </p:nvSpPr>
        <p:spPr bwMode="auto">
          <a:xfrm>
            <a:off x="3642946" y="3519488"/>
            <a:ext cx="13305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T02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82" name="Rectangle 495"/>
          <p:cNvSpPr>
            <a:spLocks noChangeArrowheads="1"/>
          </p:cNvSpPr>
          <p:nvPr/>
        </p:nvSpPr>
        <p:spPr bwMode="auto">
          <a:xfrm>
            <a:off x="3352800" y="3459163"/>
            <a:ext cx="13305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T01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83" name="Rectangle 496"/>
          <p:cNvSpPr>
            <a:spLocks noChangeArrowheads="1"/>
          </p:cNvSpPr>
          <p:nvPr/>
        </p:nvSpPr>
        <p:spPr bwMode="auto">
          <a:xfrm>
            <a:off x="3499338" y="3719513"/>
            <a:ext cx="109004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500">
                <a:solidFill>
                  <a:srgbClr val="000000"/>
                </a:solidFill>
                <a:cs typeface="Arial" charset="0"/>
              </a:rPr>
              <a:t>T03</a:t>
            </a:r>
            <a:endParaRPr lang="en-US" altLang="ja-JP" sz="1600">
              <a:cs typeface="Arial" charset="0"/>
            </a:endParaRPr>
          </a:p>
        </p:txBody>
      </p:sp>
      <p:sp>
        <p:nvSpPr>
          <p:cNvPr id="11484" name="Rectangle 497"/>
          <p:cNvSpPr>
            <a:spLocks noChangeArrowheads="1"/>
          </p:cNvSpPr>
          <p:nvPr/>
        </p:nvSpPr>
        <p:spPr bwMode="auto">
          <a:xfrm>
            <a:off x="4155831" y="3924301"/>
            <a:ext cx="13305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T04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85" name="Rectangle 498"/>
          <p:cNvSpPr>
            <a:spLocks noChangeArrowheads="1"/>
          </p:cNvSpPr>
          <p:nvPr/>
        </p:nvSpPr>
        <p:spPr bwMode="auto">
          <a:xfrm>
            <a:off x="3131528" y="3644901"/>
            <a:ext cx="13305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T27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86" name="Rectangle 499"/>
          <p:cNvSpPr>
            <a:spLocks noChangeArrowheads="1"/>
          </p:cNvSpPr>
          <p:nvPr/>
        </p:nvSpPr>
        <p:spPr bwMode="auto">
          <a:xfrm>
            <a:off x="3319097" y="4000501"/>
            <a:ext cx="13305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T12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87" name="Rectangle 500"/>
          <p:cNvSpPr>
            <a:spLocks noChangeArrowheads="1"/>
          </p:cNvSpPr>
          <p:nvPr/>
        </p:nvSpPr>
        <p:spPr bwMode="auto">
          <a:xfrm>
            <a:off x="3344008" y="4165601"/>
            <a:ext cx="13305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T09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88" name="Rectangle 501"/>
          <p:cNvSpPr>
            <a:spLocks noChangeArrowheads="1"/>
          </p:cNvSpPr>
          <p:nvPr/>
        </p:nvSpPr>
        <p:spPr bwMode="auto">
          <a:xfrm>
            <a:off x="3676651" y="4398964"/>
            <a:ext cx="13305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T10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89" name="Rectangle 502"/>
          <p:cNvSpPr>
            <a:spLocks noChangeArrowheads="1"/>
          </p:cNvSpPr>
          <p:nvPr/>
        </p:nvSpPr>
        <p:spPr bwMode="auto">
          <a:xfrm>
            <a:off x="3409951" y="4675189"/>
            <a:ext cx="13305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T11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90" name="Rectangle 503"/>
          <p:cNvSpPr>
            <a:spLocks noChangeArrowheads="1"/>
          </p:cNvSpPr>
          <p:nvPr/>
        </p:nvSpPr>
        <p:spPr bwMode="auto">
          <a:xfrm>
            <a:off x="3006969" y="4344989"/>
            <a:ext cx="13305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T17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91" name="Rectangle 506"/>
          <p:cNvSpPr>
            <a:spLocks noChangeArrowheads="1"/>
          </p:cNvSpPr>
          <p:nvPr/>
        </p:nvSpPr>
        <p:spPr bwMode="auto">
          <a:xfrm>
            <a:off x="3279531" y="4386264"/>
            <a:ext cx="302968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T09(FL250+)</a:t>
            </a:r>
          </a:p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T24(FL240-)</a:t>
            </a:r>
            <a:endParaRPr lang="en-US" altLang="ja-JP" sz="400">
              <a:cs typeface="Arial" charset="0"/>
            </a:endParaRPr>
          </a:p>
        </p:txBody>
      </p:sp>
      <p:sp>
        <p:nvSpPr>
          <p:cNvPr id="11492" name="Rectangle 508"/>
          <p:cNvSpPr>
            <a:spLocks noChangeArrowheads="1"/>
          </p:cNvSpPr>
          <p:nvPr/>
        </p:nvSpPr>
        <p:spPr bwMode="auto">
          <a:xfrm>
            <a:off x="3162300" y="4033838"/>
            <a:ext cx="109004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500">
                <a:solidFill>
                  <a:srgbClr val="000000"/>
                </a:solidFill>
                <a:cs typeface="Arial" charset="0"/>
              </a:rPr>
              <a:t>T26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93" name="Rectangle 509"/>
          <p:cNvSpPr>
            <a:spLocks noChangeArrowheads="1"/>
          </p:cNvSpPr>
          <p:nvPr/>
        </p:nvSpPr>
        <p:spPr bwMode="auto">
          <a:xfrm>
            <a:off x="2964474" y="4043363"/>
            <a:ext cx="109004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500">
                <a:solidFill>
                  <a:srgbClr val="000000"/>
                </a:solidFill>
                <a:cs typeface="Arial" charset="0"/>
              </a:rPr>
              <a:t>T22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94" name="Rectangle 510"/>
          <p:cNvSpPr>
            <a:spLocks noChangeArrowheads="1"/>
          </p:cNvSpPr>
          <p:nvPr/>
        </p:nvSpPr>
        <p:spPr bwMode="auto">
          <a:xfrm>
            <a:off x="2766646" y="4159250"/>
            <a:ext cx="109004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500">
                <a:solidFill>
                  <a:srgbClr val="000000"/>
                </a:solidFill>
                <a:cs typeface="Arial" charset="0"/>
              </a:rPr>
              <a:t>T23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95" name="Rectangle 511"/>
          <p:cNvSpPr>
            <a:spLocks noChangeArrowheads="1"/>
          </p:cNvSpPr>
          <p:nvPr/>
        </p:nvSpPr>
        <p:spPr bwMode="auto">
          <a:xfrm>
            <a:off x="2795954" y="3967163"/>
            <a:ext cx="13305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T21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96" name="Line 512"/>
          <p:cNvSpPr>
            <a:spLocks noChangeShapeType="1"/>
          </p:cNvSpPr>
          <p:nvPr/>
        </p:nvSpPr>
        <p:spPr bwMode="auto">
          <a:xfrm flipH="1" flipV="1">
            <a:off x="2574681" y="3752851"/>
            <a:ext cx="272562" cy="377825"/>
          </a:xfrm>
          <a:prstGeom prst="line">
            <a:avLst/>
          </a:prstGeom>
          <a:noFill/>
          <a:ln w="7938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497" name="Rectangle 513"/>
          <p:cNvSpPr>
            <a:spLocks noChangeArrowheads="1"/>
          </p:cNvSpPr>
          <p:nvPr/>
        </p:nvSpPr>
        <p:spPr bwMode="auto">
          <a:xfrm>
            <a:off x="2032489" y="3640138"/>
            <a:ext cx="796693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500">
                <a:solidFill>
                  <a:srgbClr val="000000"/>
                </a:solidFill>
                <a:cs typeface="Arial" charset="0"/>
              </a:rPr>
              <a:t>T21(BTN FL150 and FL170)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98" name="Rectangle 514"/>
          <p:cNvSpPr>
            <a:spLocks noChangeArrowheads="1"/>
          </p:cNvSpPr>
          <p:nvPr/>
        </p:nvSpPr>
        <p:spPr bwMode="auto">
          <a:xfrm>
            <a:off x="2029558" y="3711575"/>
            <a:ext cx="602729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500">
                <a:solidFill>
                  <a:srgbClr val="000000"/>
                </a:solidFill>
                <a:cs typeface="Arial" charset="0"/>
              </a:rPr>
              <a:t>T23(FL150-, FL170+)</a:t>
            </a:r>
            <a:endParaRPr lang="en-US" altLang="ja-JP" sz="1800">
              <a:cs typeface="Arial" charset="0"/>
            </a:endParaRPr>
          </a:p>
        </p:txBody>
      </p:sp>
      <p:sp>
        <p:nvSpPr>
          <p:cNvPr id="11499" name="Rectangle 517"/>
          <p:cNvSpPr>
            <a:spLocks noChangeArrowheads="1"/>
          </p:cNvSpPr>
          <p:nvPr/>
        </p:nvSpPr>
        <p:spPr bwMode="auto">
          <a:xfrm>
            <a:off x="1907931" y="4005263"/>
            <a:ext cx="109004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500">
                <a:solidFill>
                  <a:srgbClr val="000000"/>
                </a:solidFill>
                <a:cs typeface="Arial" charset="0"/>
              </a:rPr>
              <a:t>F11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00" name="Line 518"/>
          <p:cNvSpPr>
            <a:spLocks noChangeShapeType="1"/>
          </p:cNvSpPr>
          <p:nvPr/>
        </p:nvSpPr>
        <p:spPr bwMode="auto">
          <a:xfrm flipV="1">
            <a:off x="2014904" y="4040189"/>
            <a:ext cx="344365" cy="3175"/>
          </a:xfrm>
          <a:prstGeom prst="line">
            <a:avLst/>
          </a:prstGeom>
          <a:noFill/>
          <a:ln w="7938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501" name="Rectangle 519"/>
          <p:cNvSpPr>
            <a:spLocks noChangeArrowheads="1"/>
          </p:cNvSpPr>
          <p:nvPr/>
        </p:nvSpPr>
        <p:spPr bwMode="auto">
          <a:xfrm>
            <a:off x="1770185" y="4127500"/>
            <a:ext cx="367088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500">
                <a:solidFill>
                  <a:srgbClr val="000000"/>
                </a:solidFill>
                <a:cs typeface="Arial" charset="0"/>
              </a:rPr>
              <a:t>F11(FL260+)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02" name="Rectangle 520"/>
          <p:cNvSpPr>
            <a:spLocks noChangeArrowheads="1"/>
          </p:cNvSpPr>
          <p:nvPr/>
        </p:nvSpPr>
        <p:spPr bwMode="auto">
          <a:xfrm>
            <a:off x="1770185" y="4202113"/>
            <a:ext cx="309380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500">
                <a:solidFill>
                  <a:srgbClr val="000000"/>
                </a:solidFill>
                <a:cs typeface="Arial" charset="0"/>
              </a:rPr>
              <a:t>F03(FL250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03" name="Rectangle 521"/>
          <p:cNvSpPr>
            <a:spLocks noChangeArrowheads="1"/>
          </p:cNvSpPr>
          <p:nvPr/>
        </p:nvSpPr>
        <p:spPr bwMode="auto">
          <a:xfrm>
            <a:off x="2061797" y="4197350"/>
            <a:ext cx="20840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500">
                <a:solidFill>
                  <a:srgbClr val="000000"/>
                </a:solidFill>
                <a:cs typeface="Arial" charset="0"/>
              </a:rPr>
              <a:t>-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04" name="Rectangle 522"/>
          <p:cNvSpPr>
            <a:spLocks noChangeArrowheads="1"/>
          </p:cNvSpPr>
          <p:nvPr/>
        </p:nvSpPr>
        <p:spPr bwMode="auto">
          <a:xfrm>
            <a:off x="2077916" y="4197350"/>
            <a:ext cx="20840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500">
                <a:solidFill>
                  <a:srgbClr val="000000"/>
                </a:solidFill>
                <a:cs typeface="Arial" charset="0"/>
              </a:rPr>
              <a:t>)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05" name="Line 523"/>
          <p:cNvSpPr>
            <a:spLocks noChangeShapeType="1"/>
          </p:cNvSpPr>
          <p:nvPr/>
        </p:nvSpPr>
        <p:spPr bwMode="auto">
          <a:xfrm>
            <a:off x="2088174" y="4178300"/>
            <a:ext cx="307731" cy="179388"/>
          </a:xfrm>
          <a:prstGeom prst="line">
            <a:avLst/>
          </a:prstGeom>
          <a:noFill/>
          <a:ln w="7938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506" name="Rectangle 524"/>
          <p:cNvSpPr>
            <a:spLocks noChangeArrowheads="1"/>
          </p:cNvSpPr>
          <p:nvPr/>
        </p:nvSpPr>
        <p:spPr bwMode="auto">
          <a:xfrm>
            <a:off x="2488223" y="4338639"/>
            <a:ext cx="13305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F02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07" name="Rectangle 525"/>
          <p:cNvSpPr>
            <a:spLocks noChangeArrowheads="1"/>
          </p:cNvSpPr>
          <p:nvPr/>
        </p:nvSpPr>
        <p:spPr bwMode="auto">
          <a:xfrm>
            <a:off x="2828192" y="4287838"/>
            <a:ext cx="109004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500">
                <a:solidFill>
                  <a:srgbClr val="000000"/>
                </a:solidFill>
                <a:cs typeface="Arial" charset="0"/>
              </a:rPr>
              <a:t>F16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08" name="Rectangle 526"/>
          <p:cNvSpPr>
            <a:spLocks noChangeArrowheads="1"/>
          </p:cNvSpPr>
          <p:nvPr/>
        </p:nvSpPr>
        <p:spPr bwMode="auto">
          <a:xfrm>
            <a:off x="2716823" y="4735514"/>
            <a:ext cx="13305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F17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09" name="Rectangle 527"/>
          <p:cNvSpPr>
            <a:spLocks noChangeArrowheads="1"/>
          </p:cNvSpPr>
          <p:nvPr/>
        </p:nvSpPr>
        <p:spPr bwMode="auto">
          <a:xfrm>
            <a:off x="2579077" y="4554539"/>
            <a:ext cx="13305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F08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10" name="Rectangle 528"/>
          <p:cNvSpPr>
            <a:spLocks noChangeArrowheads="1"/>
          </p:cNvSpPr>
          <p:nvPr/>
        </p:nvSpPr>
        <p:spPr bwMode="auto">
          <a:xfrm>
            <a:off x="2221524" y="4745038"/>
            <a:ext cx="367088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500">
                <a:solidFill>
                  <a:srgbClr val="000000"/>
                </a:solidFill>
                <a:cs typeface="Arial" charset="0"/>
              </a:rPr>
              <a:t>F07(FL230+)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11" name="Rectangle 529"/>
          <p:cNvSpPr>
            <a:spLocks noChangeArrowheads="1"/>
          </p:cNvSpPr>
          <p:nvPr/>
        </p:nvSpPr>
        <p:spPr bwMode="auto">
          <a:xfrm>
            <a:off x="2221523" y="4816475"/>
            <a:ext cx="351058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500">
                <a:solidFill>
                  <a:srgbClr val="000000"/>
                </a:solidFill>
                <a:cs typeface="Arial" charset="0"/>
              </a:rPr>
              <a:t>F06(FL220-)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12" name="Rectangle 530"/>
          <p:cNvSpPr>
            <a:spLocks noChangeArrowheads="1"/>
          </p:cNvSpPr>
          <p:nvPr/>
        </p:nvSpPr>
        <p:spPr bwMode="auto">
          <a:xfrm>
            <a:off x="2025162" y="4735514"/>
            <a:ext cx="13305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F07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13" name="Rectangle 531"/>
          <p:cNvSpPr>
            <a:spLocks noChangeArrowheads="1"/>
          </p:cNvSpPr>
          <p:nvPr/>
        </p:nvSpPr>
        <p:spPr bwMode="auto">
          <a:xfrm>
            <a:off x="1818543" y="4610101"/>
            <a:ext cx="13305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F05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14" name="Rectangle 532"/>
          <p:cNvSpPr>
            <a:spLocks noChangeArrowheads="1"/>
          </p:cNvSpPr>
          <p:nvPr/>
        </p:nvSpPr>
        <p:spPr bwMode="auto">
          <a:xfrm>
            <a:off x="1592874" y="5040314"/>
            <a:ext cx="13305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F15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15" name="Rectangle 533"/>
          <p:cNvSpPr>
            <a:spLocks noChangeArrowheads="1"/>
          </p:cNvSpPr>
          <p:nvPr/>
        </p:nvSpPr>
        <p:spPr bwMode="auto">
          <a:xfrm>
            <a:off x="2036885" y="5162551"/>
            <a:ext cx="259686" cy="6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N01(FL170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16" name="Rectangle 534"/>
          <p:cNvSpPr>
            <a:spLocks noChangeArrowheads="1"/>
          </p:cNvSpPr>
          <p:nvPr/>
        </p:nvSpPr>
        <p:spPr bwMode="auto">
          <a:xfrm>
            <a:off x="2258158" y="5162551"/>
            <a:ext cx="17634" cy="6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-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17" name="Rectangle 535"/>
          <p:cNvSpPr>
            <a:spLocks noChangeArrowheads="1"/>
          </p:cNvSpPr>
          <p:nvPr/>
        </p:nvSpPr>
        <p:spPr bwMode="auto">
          <a:xfrm>
            <a:off x="2272812" y="5162551"/>
            <a:ext cx="17634" cy="6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)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18" name="Rectangle 536"/>
          <p:cNvSpPr>
            <a:spLocks noChangeArrowheads="1"/>
          </p:cNvSpPr>
          <p:nvPr/>
        </p:nvSpPr>
        <p:spPr bwMode="auto">
          <a:xfrm>
            <a:off x="2036885" y="5218113"/>
            <a:ext cx="307777" cy="6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N02(FL180+)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19" name="Rectangle 537"/>
          <p:cNvSpPr>
            <a:spLocks noChangeArrowheads="1"/>
          </p:cNvSpPr>
          <p:nvPr/>
        </p:nvSpPr>
        <p:spPr bwMode="auto">
          <a:xfrm>
            <a:off x="2142393" y="5407026"/>
            <a:ext cx="142668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N02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20" name="Rectangle 538"/>
          <p:cNvSpPr>
            <a:spLocks noChangeArrowheads="1"/>
          </p:cNvSpPr>
          <p:nvPr/>
        </p:nvSpPr>
        <p:spPr bwMode="auto">
          <a:xfrm>
            <a:off x="2370993" y="5102226"/>
            <a:ext cx="142668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N01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21" name="Rectangle 539"/>
          <p:cNvSpPr>
            <a:spLocks noChangeArrowheads="1"/>
          </p:cNvSpPr>
          <p:nvPr/>
        </p:nvSpPr>
        <p:spPr bwMode="auto">
          <a:xfrm>
            <a:off x="1622182" y="5892801"/>
            <a:ext cx="142668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N06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28" name="Rectangle 548"/>
          <p:cNvSpPr>
            <a:spLocks noChangeArrowheads="1"/>
          </p:cNvSpPr>
          <p:nvPr/>
        </p:nvSpPr>
        <p:spPr bwMode="auto">
          <a:xfrm>
            <a:off x="640374" y="1800226"/>
            <a:ext cx="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ja-JP" altLang="en-US" sz="1800">
              <a:cs typeface="Arial" charset="0"/>
            </a:endParaRPr>
          </a:p>
        </p:txBody>
      </p:sp>
      <p:sp>
        <p:nvSpPr>
          <p:cNvPr id="11529" name="Rectangle 549"/>
          <p:cNvSpPr>
            <a:spLocks noChangeArrowheads="1"/>
          </p:cNvSpPr>
          <p:nvPr/>
        </p:nvSpPr>
        <p:spPr bwMode="auto">
          <a:xfrm>
            <a:off x="640374" y="2038350"/>
            <a:ext cx="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ja-JP" altLang="en-US" sz="1800">
              <a:cs typeface="Arial" charset="0"/>
            </a:endParaRPr>
          </a:p>
        </p:txBody>
      </p:sp>
      <p:sp>
        <p:nvSpPr>
          <p:cNvPr id="11530" name="Rectangle 555"/>
          <p:cNvSpPr>
            <a:spLocks noChangeArrowheads="1"/>
          </p:cNvSpPr>
          <p:nvPr/>
        </p:nvSpPr>
        <p:spPr bwMode="auto">
          <a:xfrm>
            <a:off x="3996104" y="1916114"/>
            <a:ext cx="553037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altLang="ja-JP" sz="600">
                <a:solidFill>
                  <a:srgbClr val="000000"/>
                </a:solidFill>
                <a:cs typeface="Arial" charset="0"/>
              </a:rPr>
              <a:t>Khabarovsk FIR</a:t>
            </a:r>
            <a:endParaRPr lang="ja-JP" altLang="en-US" sz="1800">
              <a:cs typeface="Arial" charset="0"/>
            </a:endParaRPr>
          </a:p>
        </p:txBody>
      </p:sp>
      <p:sp>
        <p:nvSpPr>
          <p:cNvPr id="11531" name="Rectangle 556"/>
          <p:cNvSpPr>
            <a:spLocks noChangeArrowheads="1"/>
          </p:cNvSpPr>
          <p:nvPr/>
        </p:nvSpPr>
        <p:spPr bwMode="auto">
          <a:xfrm>
            <a:off x="2123343" y="3241676"/>
            <a:ext cx="532197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altLang="ja-JP" sz="600">
                <a:solidFill>
                  <a:srgbClr val="000000"/>
                </a:solidFill>
                <a:cs typeface="Arial" charset="0"/>
              </a:rPr>
              <a:t>Pyongyang FIR</a:t>
            </a:r>
            <a:endParaRPr lang="ja-JP" altLang="en-US" sz="1800">
              <a:cs typeface="Arial" charset="0"/>
            </a:endParaRPr>
          </a:p>
        </p:txBody>
      </p:sp>
      <p:sp>
        <p:nvSpPr>
          <p:cNvPr id="11532" name="Rectangle 559"/>
          <p:cNvSpPr>
            <a:spLocks noChangeArrowheads="1"/>
          </p:cNvSpPr>
          <p:nvPr/>
        </p:nvSpPr>
        <p:spPr bwMode="auto">
          <a:xfrm>
            <a:off x="1547446" y="3789363"/>
            <a:ext cx="419987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altLang="ja-JP" sz="600" dirty="0">
                <a:solidFill>
                  <a:srgbClr val="000000"/>
                </a:solidFill>
                <a:cs typeface="Arial" charset="0"/>
              </a:rPr>
              <a:t>Incheon FIR</a:t>
            </a:r>
            <a:endParaRPr lang="ja-JP" altLang="en-US" sz="1800" dirty="0">
              <a:cs typeface="Arial" charset="0"/>
            </a:endParaRPr>
          </a:p>
        </p:txBody>
      </p:sp>
      <p:sp>
        <p:nvSpPr>
          <p:cNvPr id="11533" name="Rectangle 561"/>
          <p:cNvSpPr>
            <a:spLocks noChangeArrowheads="1"/>
          </p:cNvSpPr>
          <p:nvPr/>
        </p:nvSpPr>
        <p:spPr bwMode="auto">
          <a:xfrm>
            <a:off x="952500" y="4276726"/>
            <a:ext cx="472886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altLang="ja-JP" sz="600">
                <a:solidFill>
                  <a:srgbClr val="000000"/>
                </a:solidFill>
                <a:cs typeface="Arial" charset="0"/>
              </a:rPr>
              <a:t>Shanghai FIR</a:t>
            </a:r>
            <a:endParaRPr lang="ja-JP" altLang="en-US" sz="1800">
              <a:cs typeface="Arial" charset="0"/>
            </a:endParaRPr>
          </a:p>
        </p:txBody>
      </p:sp>
      <p:sp>
        <p:nvSpPr>
          <p:cNvPr id="11534" name="Rectangle 562"/>
          <p:cNvSpPr>
            <a:spLocks noChangeArrowheads="1"/>
          </p:cNvSpPr>
          <p:nvPr/>
        </p:nvSpPr>
        <p:spPr bwMode="auto">
          <a:xfrm>
            <a:off x="896815" y="5697539"/>
            <a:ext cx="355867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altLang="ja-JP" sz="600">
                <a:solidFill>
                  <a:srgbClr val="000000"/>
                </a:solidFill>
                <a:cs typeface="Arial" charset="0"/>
              </a:rPr>
              <a:t>Taipei FIR</a:t>
            </a:r>
            <a:endParaRPr lang="ja-JP" altLang="en-US" sz="1800">
              <a:cs typeface="Arial" charset="0"/>
            </a:endParaRPr>
          </a:p>
        </p:txBody>
      </p:sp>
      <p:sp>
        <p:nvSpPr>
          <p:cNvPr id="11535" name="Rectangle 563"/>
          <p:cNvSpPr>
            <a:spLocks noChangeArrowheads="1"/>
          </p:cNvSpPr>
          <p:nvPr/>
        </p:nvSpPr>
        <p:spPr bwMode="auto">
          <a:xfrm>
            <a:off x="965689" y="6370639"/>
            <a:ext cx="37350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altLang="ja-JP" sz="600">
                <a:solidFill>
                  <a:srgbClr val="000000"/>
                </a:solidFill>
                <a:cs typeface="Arial" charset="0"/>
              </a:rPr>
              <a:t>Manila FIR</a:t>
            </a:r>
            <a:endParaRPr lang="ja-JP" altLang="en-US" sz="1800">
              <a:cs typeface="Arial" charset="0"/>
            </a:endParaRPr>
          </a:p>
        </p:txBody>
      </p:sp>
      <p:sp>
        <p:nvSpPr>
          <p:cNvPr id="11536" name="Rectangle 564"/>
          <p:cNvSpPr>
            <a:spLocks noChangeArrowheads="1"/>
          </p:cNvSpPr>
          <p:nvPr/>
        </p:nvSpPr>
        <p:spPr bwMode="auto">
          <a:xfrm>
            <a:off x="5946531" y="5324476"/>
            <a:ext cx="432811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altLang="ja-JP" sz="600" dirty="0">
                <a:solidFill>
                  <a:srgbClr val="000000"/>
                </a:solidFill>
                <a:cs typeface="Arial" charset="0"/>
              </a:rPr>
              <a:t>Oakland FIR</a:t>
            </a:r>
            <a:endParaRPr lang="ja-JP" altLang="en-US" sz="1800" dirty="0">
              <a:cs typeface="Arial" charset="0"/>
            </a:endParaRPr>
          </a:p>
        </p:txBody>
      </p:sp>
      <p:sp>
        <p:nvSpPr>
          <p:cNvPr id="11537" name="Rectangle 566"/>
          <p:cNvSpPr>
            <a:spLocks noChangeArrowheads="1"/>
          </p:cNvSpPr>
          <p:nvPr/>
        </p:nvSpPr>
        <p:spPr bwMode="auto">
          <a:xfrm>
            <a:off x="5868866" y="1384301"/>
            <a:ext cx="519373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altLang="ja-JP" sz="600">
                <a:solidFill>
                  <a:srgbClr val="000000"/>
                </a:solidFill>
                <a:cs typeface="Arial" charset="0"/>
              </a:rPr>
              <a:t>Anchorage FIR</a:t>
            </a:r>
            <a:endParaRPr lang="ja-JP" altLang="en-US" sz="1800">
              <a:cs typeface="Arial" charset="0"/>
            </a:endParaRPr>
          </a:p>
        </p:txBody>
      </p:sp>
      <p:sp>
        <p:nvSpPr>
          <p:cNvPr id="32026" name="Rectangle 567"/>
          <p:cNvSpPr>
            <a:spLocks noChangeArrowheads="1"/>
          </p:cNvSpPr>
          <p:nvPr/>
        </p:nvSpPr>
        <p:spPr bwMode="auto">
          <a:xfrm>
            <a:off x="4830435" y="1248436"/>
            <a:ext cx="738599" cy="276999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altLang="ja-JP" sz="600" dirty="0">
                <a:latin typeface="Arial" pitchFamily="34" charset="0"/>
                <a:cs typeface="Arial" pitchFamily="34" charset="0"/>
              </a:rPr>
              <a:t>Petropavlovsk </a:t>
            </a:r>
            <a:r>
              <a:rPr lang="en-US" altLang="ja-JP" sz="600" dirty="0" err="1">
                <a:latin typeface="Arial" pitchFamily="34" charset="0"/>
                <a:cs typeface="Arial" pitchFamily="34" charset="0"/>
              </a:rPr>
              <a:t>Kamchatsky</a:t>
            </a:r>
            <a:endParaRPr lang="fr-FR" altLang="ja-JP" sz="600" strike="sngStrike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fr-FR" altLang="ja-JP" sz="600" dirty="0">
                <a:latin typeface="Arial" pitchFamily="34" charset="0"/>
                <a:cs typeface="Arial" pitchFamily="34" charset="0"/>
              </a:rPr>
              <a:t> FIR</a:t>
            </a:r>
            <a:endParaRPr lang="ja-JP" alt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539" name="Rectangle 570"/>
          <p:cNvSpPr>
            <a:spLocks noChangeArrowheads="1"/>
          </p:cNvSpPr>
          <p:nvPr/>
        </p:nvSpPr>
        <p:spPr bwMode="auto">
          <a:xfrm>
            <a:off x="2347547" y="4079875"/>
            <a:ext cx="367088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500">
                <a:solidFill>
                  <a:srgbClr val="000000"/>
                </a:solidFill>
                <a:cs typeface="Arial" charset="0"/>
              </a:rPr>
              <a:t>F11(FL260+)</a:t>
            </a:r>
            <a:endParaRPr lang="en-US" altLang="ja-JP" sz="1800">
              <a:cs typeface="Arial" charset="0"/>
            </a:endParaRPr>
          </a:p>
        </p:txBody>
      </p:sp>
      <p:sp>
        <p:nvSpPr>
          <p:cNvPr id="11540" name="Rectangle 571"/>
          <p:cNvSpPr>
            <a:spLocks noChangeArrowheads="1"/>
          </p:cNvSpPr>
          <p:nvPr/>
        </p:nvSpPr>
        <p:spPr bwMode="auto">
          <a:xfrm>
            <a:off x="2351943" y="4156075"/>
            <a:ext cx="351058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500">
                <a:solidFill>
                  <a:srgbClr val="000000"/>
                </a:solidFill>
                <a:cs typeface="Arial" charset="0"/>
              </a:rPr>
              <a:t>F01(FL250-)</a:t>
            </a:r>
            <a:endParaRPr lang="en-US" altLang="ja-JP" sz="1800">
              <a:cs typeface="Arial" charset="0"/>
            </a:endParaRPr>
          </a:p>
        </p:txBody>
      </p:sp>
      <p:sp>
        <p:nvSpPr>
          <p:cNvPr id="574" name="フリーフォーム 573"/>
          <p:cNvSpPr/>
          <p:nvPr/>
        </p:nvSpPr>
        <p:spPr>
          <a:xfrm>
            <a:off x="1373067" y="4929188"/>
            <a:ext cx="693126" cy="506412"/>
          </a:xfrm>
          <a:custGeom>
            <a:avLst/>
            <a:gdLst>
              <a:gd name="connsiteX0" fmla="*/ 798844 w 798844"/>
              <a:gd name="connsiteY0" fmla="*/ 0 h 522514"/>
              <a:gd name="connsiteX1" fmla="*/ 0 w 798844"/>
              <a:gd name="connsiteY1" fmla="*/ 522514 h 522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8844" h="522514">
                <a:moveTo>
                  <a:pt x="798844" y="0"/>
                </a:moveTo>
                <a:lnTo>
                  <a:pt x="0" y="522514"/>
                </a:lnTo>
              </a:path>
            </a:pathLst>
          </a:custGeom>
          <a:ln w="15875" cap="flat" cmpd="sng">
            <a:solidFill>
              <a:schemeClr val="tx1"/>
            </a:solidFill>
            <a:prstDash val="sysDot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11542" name="Freeform 375"/>
          <p:cNvSpPr>
            <a:spLocks/>
          </p:cNvSpPr>
          <p:nvPr/>
        </p:nvSpPr>
        <p:spPr bwMode="auto">
          <a:xfrm>
            <a:off x="912936" y="4832350"/>
            <a:ext cx="1812680" cy="1549400"/>
          </a:xfrm>
          <a:custGeom>
            <a:avLst/>
            <a:gdLst>
              <a:gd name="T0" fmla="*/ 2147483647 w 1237"/>
              <a:gd name="T1" fmla="*/ 2147483647 h 976"/>
              <a:gd name="T2" fmla="*/ 2147483647 w 1237"/>
              <a:gd name="T3" fmla="*/ 0 h 976"/>
              <a:gd name="T4" fmla="*/ 2147483647 w 1237"/>
              <a:gd name="T5" fmla="*/ 2147483647 h 976"/>
              <a:gd name="T6" fmla="*/ 2147483647 w 1237"/>
              <a:gd name="T7" fmla="*/ 2147483647 h 976"/>
              <a:gd name="T8" fmla="*/ 0 w 1237"/>
              <a:gd name="T9" fmla="*/ 2147483647 h 976"/>
              <a:gd name="T10" fmla="*/ 2147483647 w 1237"/>
              <a:gd name="T11" fmla="*/ 2147483647 h 976"/>
              <a:gd name="T12" fmla="*/ 2147483647 w 1237"/>
              <a:gd name="T13" fmla="*/ 2147483647 h 976"/>
              <a:gd name="T14" fmla="*/ 2147483647 w 1237"/>
              <a:gd name="T15" fmla="*/ 2147483647 h 976"/>
              <a:gd name="T16" fmla="*/ 2147483647 w 1237"/>
              <a:gd name="T17" fmla="*/ 2147483647 h 976"/>
              <a:gd name="T18" fmla="*/ 2147483647 w 1237"/>
              <a:gd name="T19" fmla="*/ 2147483647 h 976"/>
              <a:gd name="T20" fmla="*/ 2147483647 w 1237"/>
              <a:gd name="T21" fmla="*/ 2147483647 h 976"/>
              <a:gd name="T22" fmla="*/ 2147483647 w 1237"/>
              <a:gd name="T23" fmla="*/ 2147483647 h 976"/>
              <a:gd name="T24" fmla="*/ 2147483647 w 1237"/>
              <a:gd name="T25" fmla="*/ 2147483647 h 97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37"/>
              <a:gd name="T40" fmla="*/ 0 h 976"/>
              <a:gd name="T41" fmla="*/ 1237 w 1237"/>
              <a:gd name="T42" fmla="*/ 976 h 97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37" h="976">
                <a:moveTo>
                  <a:pt x="482" y="12"/>
                </a:moveTo>
                <a:lnTo>
                  <a:pt x="345" y="0"/>
                </a:lnTo>
                <a:lnTo>
                  <a:pt x="304" y="377"/>
                </a:lnTo>
                <a:lnTo>
                  <a:pt x="274" y="693"/>
                </a:lnTo>
                <a:lnTo>
                  <a:pt x="0" y="933"/>
                </a:lnTo>
                <a:lnTo>
                  <a:pt x="550" y="976"/>
                </a:lnTo>
                <a:lnTo>
                  <a:pt x="855" y="619"/>
                </a:lnTo>
                <a:lnTo>
                  <a:pt x="919" y="590"/>
                </a:lnTo>
                <a:lnTo>
                  <a:pt x="1008" y="475"/>
                </a:lnTo>
                <a:lnTo>
                  <a:pt x="1082" y="409"/>
                </a:lnTo>
                <a:lnTo>
                  <a:pt x="1098" y="332"/>
                </a:lnTo>
                <a:lnTo>
                  <a:pt x="1237" y="181"/>
                </a:lnTo>
                <a:lnTo>
                  <a:pt x="1133" y="107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75" name="フリーフォーム 574"/>
          <p:cNvSpPr/>
          <p:nvPr/>
        </p:nvSpPr>
        <p:spPr>
          <a:xfrm>
            <a:off x="2022231" y="4968876"/>
            <a:ext cx="565638" cy="322263"/>
          </a:xfrm>
          <a:custGeom>
            <a:avLst/>
            <a:gdLst>
              <a:gd name="connsiteX0" fmla="*/ 0 w 612949"/>
              <a:gd name="connsiteY0" fmla="*/ 0 h 321547"/>
              <a:gd name="connsiteX1" fmla="*/ 256233 w 612949"/>
              <a:gd name="connsiteY1" fmla="*/ 160774 h 321547"/>
              <a:gd name="connsiteX2" fmla="*/ 341644 w 612949"/>
              <a:gd name="connsiteY2" fmla="*/ 321547 h 321547"/>
              <a:gd name="connsiteX3" fmla="*/ 612949 w 612949"/>
              <a:gd name="connsiteY3" fmla="*/ 301450 h 32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949" h="321547">
                <a:moveTo>
                  <a:pt x="0" y="0"/>
                </a:moveTo>
                <a:lnTo>
                  <a:pt x="256233" y="160774"/>
                </a:lnTo>
                <a:lnTo>
                  <a:pt x="341644" y="321547"/>
                </a:lnTo>
                <a:lnTo>
                  <a:pt x="612949" y="301450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576" name="フリーフォーム 575"/>
          <p:cNvSpPr/>
          <p:nvPr/>
        </p:nvSpPr>
        <p:spPr>
          <a:xfrm>
            <a:off x="1966546" y="5014913"/>
            <a:ext cx="357554" cy="355600"/>
          </a:xfrm>
          <a:custGeom>
            <a:avLst/>
            <a:gdLst>
              <a:gd name="connsiteX0" fmla="*/ 0 w 386861"/>
              <a:gd name="connsiteY0" fmla="*/ 0 h 356717"/>
              <a:gd name="connsiteX1" fmla="*/ 55265 w 386861"/>
              <a:gd name="connsiteY1" fmla="*/ 246185 h 356717"/>
              <a:gd name="connsiteX2" fmla="*/ 30145 w 386861"/>
              <a:gd name="connsiteY2" fmla="*/ 306475 h 356717"/>
              <a:gd name="connsiteX3" fmla="*/ 40193 w 386861"/>
              <a:gd name="connsiteY3" fmla="*/ 336620 h 356717"/>
              <a:gd name="connsiteX4" fmla="*/ 65314 w 386861"/>
              <a:gd name="connsiteY4" fmla="*/ 351693 h 356717"/>
              <a:gd name="connsiteX5" fmla="*/ 90435 w 386861"/>
              <a:gd name="connsiteY5" fmla="*/ 356717 h 356717"/>
              <a:gd name="connsiteX6" fmla="*/ 120580 w 386861"/>
              <a:gd name="connsiteY6" fmla="*/ 346669 h 356717"/>
              <a:gd name="connsiteX7" fmla="*/ 145701 w 386861"/>
              <a:gd name="connsiteY7" fmla="*/ 321548 h 356717"/>
              <a:gd name="connsiteX8" fmla="*/ 231112 w 386861"/>
              <a:gd name="connsiteY8" fmla="*/ 306475 h 356717"/>
              <a:gd name="connsiteX9" fmla="*/ 386861 w 386861"/>
              <a:gd name="connsiteY9" fmla="*/ 276330 h 356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6861" h="356717">
                <a:moveTo>
                  <a:pt x="0" y="0"/>
                </a:moveTo>
                <a:lnTo>
                  <a:pt x="55265" y="246185"/>
                </a:lnTo>
                <a:lnTo>
                  <a:pt x="30145" y="306475"/>
                </a:lnTo>
                <a:lnTo>
                  <a:pt x="40193" y="336620"/>
                </a:lnTo>
                <a:lnTo>
                  <a:pt x="65314" y="351693"/>
                </a:lnTo>
                <a:lnTo>
                  <a:pt x="90435" y="356717"/>
                </a:lnTo>
                <a:lnTo>
                  <a:pt x="120580" y="346669"/>
                </a:lnTo>
                <a:lnTo>
                  <a:pt x="145701" y="321548"/>
                </a:lnTo>
                <a:lnTo>
                  <a:pt x="231112" y="306475"/>
                </a:lnTo>
                <a:lnTo>
                  <a:pt x="386861" y="276330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11545" name="Rectangle 487"/>
          <p:cNvSpPr>
            <a:spLocks noChangeArrowheads="1"/>
          </p:cNvSpPr>
          <p:nvPr/>
        </p:nvSpPr>
        <p:spPr bwMode="auto">
          <a:xfrm>
            <a:off x="4352193" y="3594101"/>
            <a:ext cx="302968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T04(FL340+)</a:t>
            </a:r>
          </a:p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T05(FL340-)</a:t>
            </a:r>
            <a:endParaRPr lang="en-US" altLang="ja-JP" sz="400">
              <a:cs typeface="Arial" charset="0"/>
            </a:endParaRPr>
          </a:p>
        </p:txBody>
      </p:sp>
      <p:sp>
        <p:nvSpPr>
          <p:cNvPr id="11546" name="Rectangle 488"/>
          <p:cNvSpPr>
            <a:spLocks noChangeArrowheads="1"/>
          </p:cNvSpPr>
          <p:nvPr/>
        </p:nvSpPr>
        <p:spPr bwMode="auto">
          <a:xfrm>
            <a:off x="4308231" y="4186238"/>
            <a:ext cx="290144" cy="6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T13(FL270-)</a:t>
            </a:r>
            <a:endParaRPr lang="en-US" altLang="ja-JP" sz="400">
              <a:cs typeface="Arial" charset="0"/>
            </a:endParaRPr>
          </a:p>
        </p:txBody>
      </p:sp>
      <p:sp>
        <p:nvSpPr>
          <p:cNvPr id="11547" name="Rectangle 481"/>
          <p:cNvSpPr>
            <a:spLocks noChangeArrowheads="1"/>
          </p:cNvSpPr>
          <p:nvPr/>
        </p:nvSpPr>
        <p:spPr bwMode="auto">
          <a:xfrm>
            <a:off x="4308231" y="4119563"/>
            <a:ext cx="302968" cy="6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T12(FL270+)</a:t>
            </a:r>
            <a:endParaRPr lang="en-US" altLang="ja-JP" sz="400">
              <a:cs typeface="Arial" charset="0"/>
            </a:endParaRPr>
          </a:p>
        </p:txBody>
      </p:sp>
      <p:sp>
        <p:nvSpPr>
          <p:cNvPr id="593" name="フリーフォーム 592"/>
          <p:cNvSpPr/>
          <p:nvPr/>
        </p:nvSpPr>
        <p:spPr>
          <a:xfrm>
            <a:off x="3269274" y="4229101"/>
            <a:ext cx="45426" cy="157163"/>
          </a:xfrm>
          <a:custGeom>
            <a:avLst/>
            <a:gdLst>
              <a:gd name="connsiteX0" fmla="*/ 750876 w 750876"/>
              <a:gd name="connsiteY0" fmla="*/ 550642 h 550642"/>
              <a:gd name="connsiteX1" fmla="*/ 0 w 750876"/>
              <a:gd name="connsiteY1" fmla="*/ 0 h 550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50876" h="550642">
                <a:moveTo>
                  <a:pt x="750876" y="550642"/>
                </a:moveTo>
                <a:lnTo>
                  <a:pt x="0" y="0"/>
                </a:lnTo>
              </a:path>
            </a:pathLst>
          </a:cu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594" name="フリーフォーム 593"/>
          <p:cNvSpPr/>
          <p:nvPr/>
        </p:nvSpPr>
        <p:spPr>
          <a:xfrm>
            <a:off x="3555024" y="4044951"/>
            <a:ext cx="742950" cy="169863"/>
          </a:xfrm>
          <a:custGeom>
            <a:avLst/>
            <a:gdLst>
              <a:gd name="connsiteX0" fmla="*/ 440514 w 440514"/>
              <a:gd name="connsiteY0" fmla="*/ 430502 h 430502"/>
              <a:gd name="connsiteX1" fmla="*/ 0 w 440514"/>
              <a:gd name="connsiteY1" fmla="*/ 0 h 430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14" h="430502">
                <a:moveTo>
                  <a:pt x="440514" y="430502"/>
                </a:moveTo>
                <a:lnTo>
                  <a:pt x="0" y="0"/>
                </a:lnTo>
              </a:path>
            </a:pathLst>
          </a:cu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595" name="フリーフォーム 594"/>
          <p:cNvSpPr/>
          <p:nvPr/>
        </p:nvSpPr>
        <p:spPr>
          <a:xfrm>
            <a:off x="2725616" y="5122864"/>
            <a:ext cx="766397" cy="1328737"/>
          </a:xfrm>
          <a:custGeom>
            <a:avLst/>
            <a:gdLst>
              <a:gd name="connsiteX0" fmla="*/ 0 w 830969"/>
              <a:gd name="connsiteY0" fmla="*/ 0 h 1328216"/>
              <a:gd name="connsiteX1" fmla="*/ 527281 w 830969"/>
              <a:gd name="connsiteY1" fmla="*/ 410479 h 1328216"/>
              <a:gd name="connsiteX2" fmla="*/ 523944 w 830969"/>
              <a:gd name="connsiteY2" fmla="*/ 824295 h 1328216"/>
              <a:gd name="connsiteX3" fmla="*/ 830969 w 830969"/>
              <a:gd name="connsiteY3" fmla="*/ 1328216 h 1328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0969" h="1328216">
                <a:moveTo>
                  <a:pt x="0" y="0"/>
                </a:moveTo>
                <a:lnTo>
                  <a:pt x="527281" y="410479"/>
                </a:lnTo>
                <a:cubicBezTo>
                  <a:pt x="526169" y="548418"/>
                  <a:pt x="525056" y="686356"/>
                  <a:pt x="523944" y="824295"/>
                </a:cubicBezTo>
                <a:lnTo>
                  <a:pt x="830969" y="1328216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596" name="フリーフォーム 595"/>
          <p:cNvSpPr/>
          <p:nvPr/>
        </p:nvSpPr>
        <p:spPr>
          <a:xfrm>
            <a:off x="1601666" y="5295901"/>
            <a:ext cx="807426" cy="246063"/>
          </a:xfrm>
          <a:custGeom>
            <a:avLst/>
            <a:gdLst>
              <a:gd name="connsiteX0" fmla="*/ 0 w 874353"/>
              <a:gd name="connsiteY0" fmla="*/ 0 h 246954"/>
              <a:gd name="connsiteX1" fmla="*/ 300350 w 874353"/>
              <a:gd name="connsiteY1" fmla="*/ 206908 h 246954"/>
              <a:gd name="connsiteX2" fmla="*/ 874353 w 874353"/>
              <a:gd name="connsiteY2" fmla="*/ 246954 h 246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4353" h="246954">
                <a:moveTo>
                  <a:pt x="0" y="0"/>
                </a:moveTo>
                <a:lnTo>
                  <a:pt x="300350" y="206908"/>
                </a:lnTo>
                <a:lnTo>
                  <a:pt x="874353" y="246954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597" name="フリーフォーム 596"/>
          <p:cNvSpPr/>
          <p:nvPr/>
        </p:nvSpPr>
        <p:spPr>
          <a:xfrm>
            <a:off x="2096966" y="4286250"/>
            <a:ext cx="126023" cy="642938"/>
          </a:xfrm>
          <a:custGeom>
            <a:avLst/>
            <a:gdLst>
              <a:gd name="connsiteX0" fmla="*/ 0 w 133489"/>
              <a:gd name="connsiteY0" fmla="*/ 0 h 567328"/>
              <a:gd name="connsiteX1" fmla="*/ 83430 w 133489"/>
              <a:gd name="connsiteY1" fmla="*/ 66745 h 567328"/>
              <a:gd name="connsiteX2" fmla="*/ 133489 w 133489"/>
              <a:gd name="connsiteY2" fmla="*/ 163524 h 567328"/>
              <a:gd name="connsiteX3" fmla="*/ 116803 w 133489"/>
              <a:gd name="connsiteY3" fmla="*/ 567328 h 567328"/>
              <a:gd name="connsiteX0" fmla="*/ 0 w 133489"/>
              <a:gd name="connsiteY0" fmla="*/ 0 h 567328"/>
              <a:gd name="connsiteX1" fmla="*/ 83430 w 133489"/>
              <a:gd name="connsiteY1" fmla="*/ 66745 h 567328"/>
              <a:gd name="connsiteX2" fmla="*/ 133489 w 133489"/>
              <a:gd name="connsiteY2" fmla="*/ 163524 h 567328"/>
              <a:gd name="connsiteX3" fmla="*/ 116803 w 133489"/>
              <a:gd name="connsiteY3" fmla="*/ 567328 h 567328"/>
              <a:gd name="connsiteX0" fmla="*/ 0 w 137261"/>
              <a:gd name="connsiteY0" fmla="*/ 0 h 567328"/>
              <a:gd name="connsiteX1" fmla="*/ 83430 w 137261"/>
              <a:gd name="connsiteY1" fmla="*/ 66745 h 567328"/>
              <a:gd name="connsiteX2" fmla="*/ 133489 w 137261"/>
              <a:gd name="connsiteY2" fmla="*/ 163524 h 567328"/>
              <a:gd name="connsiteX3" fmla="*/ 116803 w 137261"/>
              <a:gd name="connsiteY3" fmla="*/ 567328 h 567328"/>
              <a:gd name="connsiteX0" fmla="*/ 0 w 137261"/>
              <a:gd name="connsiteY0" fmla="*/ 0 h 567328"/>
              <a:gd name="connsiteX1" fmla="*/ 83430 w 137261"/>
              <a:gd name="connsiteY1" fmla="*/ 66745 h 567328"/>
              <a:gd name="connsiteX2" fmla="*/ 133489 w 137261"/>
              <a:gd name="connsiteY2" fmla="*/ 163524 h 567328"/>
              <a:gd name="connsiteX3" fmla="*/ 116803 w 137261"/>
              <a:gd name="connsiteY3" fmla="*/ 567328 h 567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261" h="567328">
                <a:moveTo>
                  <a:pt x="0" y="0"/>
                </a:moveTo>
                <a:lnTo>
                  <a:pt x="83430" y="66745"/>
                </a:lnTo>
                <a:lnTo>
                  <a:pt x="133489" y="163524"/>
                </a:lnTo>
                <a:cubicBezTo>
                  <a:pt x="127927" y="298125"/>
                  <a:pt x="137261" y="402627"/>
                  <a:pt x="116803" y="567328"/>
                </a:cubicBez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599" name="フリーフォーム 598"/>
          <p:cNvSpPr/>
          <p:nvPr/>
        </p:nvSpPr>
        <p:spPr>
          <a:xfrm>
            <a:off x="1796562" y="4518026"/>
            <a:ext cx="291612" cy="352425"/>
          </a:xfrm>
          <a:custGeom>
            <a:avLst/>
            <a:gdLst>
              <a:gd name="connsiteX0" fmla="*/ 317036 w 317036"/>
              <a:gd name="connsiteY0" fmla="*/ 0 h 353746"/>
              <a:gd name="connsiteX1" fmla="*/ 0 w 317036"/>
              <a:gd name="connsiteY1" fmla="*/ 353746 h 35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036" h="353746">
                <a:moveTo>
                  <a:pt x="317036" y="0"/>
                </a:moveTo>
                <a:lnTo>
                  <a:pt x="0" y="353746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00" name="フリーフォーム 599"/>
          <p:cNvSpPr/>
          <p:nvPr/>
        </p:nvSpPr>
        <p:spPr>
          <a:xfrm>
            <a:off x="2214197" y="4305301"/>
            <a:ext cx="197826" cy="130175"/>
          </a:xfrm>
          <a:custGeom>
            <a:avLst/>
            <a:gdLst>
              <a:gd name="connsiteX0" fmla="*/ 0 w 213582"/>
              <a:gd name="connsiteY0" fmla="*/ 130152 h 130152"/>
              <a:gd name="connsiteX1" fmla="*/ 213582 w 213582"/>
              <a:gd name="connsiteY1" fmla="*/ 0 h 130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3582" h="130152">
                <a:moveTo>
                  <a:pt x="0" y="130152"/>
                </a:moveTo>
                <a:lnTo>
                  <a:pt x="213582" y="0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01" name="フリーフォーム 600"/>
          <p:cNvSpPr/>
          <p:nvPr/>
        </p:nvSpPr>
        <p:spPr>
          <a:xfrm>
            <a:off x="2307982" y="4354513"/>
            <a:ext cx="126023" cy="36512"/>
          </a:xfrm>
          <a:custGeom>
            <a:avLst/>
            <a:gdLst>
              <a:gd name="connsiteX0" fmla="*/ 0 w 136827"/>
              <a:gd name="connsiteY0" fmla="*/ 36710 h 36710"/>
              <a:gd name="connsiteX1" fmla="*/ 136827 w 136827"/>
              <a:gd name="connsiteY1" fmla="*/ 0 h 36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6827" h="36710">
                <a:moveTo>
                  <a:pt x="0" y="36710"/>
                </a:moveTo>
                <a:lnTo>
                  <a:pt x="136827" y="0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02" name="フリーフォーム 601"/>
          <p:cNvSpPr/>
          <p:nvPr/>
        </p:nvSpPr>
        <p:spPr>
          <a:xfrm>
            <a:off x="2211266" y="4454525"/>
            <a:ext cx="225669" cy="50800"/>
          </a:xfrm>
          <a:custGeom>
            <a:avLst/>
            <a:gdLst>
              <a:gd name="connsiteX0" fmla="*/ 0 w 243618"/>
              <a:gd name="connsiteY0" fmla="*/ 46721 h 50058"/>
              <a:gd name="connsiteX1" fmla="*/ 183548 w 243618"/>
              <a:gd name="connsiteY1" fmla="*/ 50058 h 50058"/>
              <a:gd name="connsiteX2" fmla="*/ 203571 w 243618"/>
              <a:gd name="connsiteY2" fmla="*/ 16686 h 50058"/>
              <a:gd name="connsiteX3" fmla="*/ 243618 w 243618"/>
              <a:gd name="connsiteY3" fmla="*/ 0 h 5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618" h="50058">
                <a:moveTo>
                  <a:pt x="0" y="46721"/>
                </a:moveTo>
                <a:lnTo>
                  <a:pt x="183548" y="50058"/>
                </a:lnTo>
                <a:lnTo>
                  <a:pt x="203571" y="16686"/>
                </a:lnTo>
                <a:lnTo>
                  <a:pt x="243618" y="0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03" name="フリーフォーム 602"/>
          <p:cNvSpPr/>
          <p:nvPr/>
        </p:nvSpPr>
        <p:spPr>
          <a:xfrm>
            <a:off x="2467708" y="4525963"/>
            <a:ext cx="111369" cy="273050"/>
          </a:xfrm>
          <a:custGeom>
            <a:avLst/>
            <a:gdLst>
              <a:gd name="connsiteX0" fmla="*/ 16686 w 120140"/>
              <a:gd name="connsiteY0" fmla="*/ 0 h 273652"/>
              <a:gd name="connsiteX1" fmla="*/ 0 w 120140"/>
              <a:gd name="connsiteY1" fmla="*/ 140163 h 273652"/>
              <a:gd name="connsiteX2" fmla="*/ 120140 w 120140"/>
              <a:gd name="connsiteY2" fmla="*/ 273652 h 273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0140" h="273652">
                <a:moveTo>
                  <a:pt x="16686" y="0"/>
                </a:moveTo>
                <a:lnTo>
                  <a:pt x="0" y="140163"/>
                </a:lnTo>
                <a:lnTo>
                  <a:pt x="120140" y="273652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04" name="フリーフォーム 603"/>
          <p:cNvSpPr/>
          <p:nvPr/>
        </p:nvSpPr>
        <p:spPr>
          <a:xfrm>
            <a:off x="2473569" y="4802189"/>
            <a:ext cx="111369" cy="123825"/>
          </a:xfrm>
          <a:custGeom>
            <a:avLst/>
            <a:gdLst>
              <a:gd name="connsiteX0" fmla="*/ 120140 w 120140"/>
              <a:gd name="connsiteY0" fmla="*/ 0 h 123477"/>
              <a:gd name="connsiteX1" fmla="*/ 0 w 120140"/>
              <a:gd name="connsiteY1" fmla="*/ 123477 h 123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0140" h="123477">
                <a:moveTo>
                  <a:pt x="120140" y="0"/>
                </a:moveTo>
                <a:lnTo>
                  <a:pt x="0" y="123477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05" name="フリーフォーム 604"/>
          <p:cNvSpPr/>
          <p:nvPr/>
        </p:nvSpPr>
        <p:spPr>
          <a:xfrm>
            <a:off x="4195397" y="4384675"/>
            <a:ext cx="1710103" cy="1758950"/>
          </a:xfrm>
          <a:custGeom>
            <a:avLst/>
            <a:gdLst>
              <a:gd name="connsiteX0" fmla="*/ 0 w 1852161"/>
              <a:gd name="connsiteY0" fmla="*/ 0 h 1758718"/>
              <a:gd name="connsiteX1" fmla="*/ 303688 w 1852161"/>
              <a:gd name="connsiteY1" fmla="*/ 83430 h 1758718"/>
              <a:gd name="connsiteX2" fmla="*/ 400467 w 1852161"/>
              <a:gd name="connsiteY2" fmla="*/ 96779 h 1758718"/>
              <a:gd name="connsiteX3" fmla="*/ 1852161 w 1852161"/>
              <a:gd name="connsiteY3" fmla="*/ 1758718 h 175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2161" h="1758718">
                <a:moveTo>
                  <a:pt x="0" y="0"/>
                </a:moveTo>
                <a:lnTo>
                  <a:pt x="303688" y="83430"/>
                </a:lnTo>
                <a:lnTo>
                  <a:pt x="400467" y="96779"/>
                </a:lnTo>
                <a:lnTo>
                  <a:pt x="1852161" y="1758718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06" name="フリーフォーム 605"/>
          <p:cNvSpPr/>
          <p:nvPr/>
        </p:nvSpPr>
        <p:spPr>
          <a:xfrm>
            <a:off x="4221774" y="1428750"/>
            <a:ext cx="1405303" cy="2046288"/>
          </a:xfrm>
          <a:custGeom>
            <a:avLst/>
            <a:gdLst>
              <a:gd name="connsiteX0" fmla="*/ 0 w 1539240"/>
              <a:gd name="connsiteY0" fmla="*/ 2030730 h 2030730"/>
              <a:gd name="connsiteX1" fmla="*/ 1539240 w 1539240"/>
              <a:gd name="connsiteY1" fmla="*/ 0 h 2030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39240" h="2030730">
                <a:moveTo>
                  <a:pt x="0" y="2030730"/>
                </a:moveTo>
                <a:lnTo>
                  <a:pt x="1539240" y="0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07" name="フリーフォーム 606"/>
          <p:cNvSpPr/>
          <p:nvPr/>
        </p:nvSpPr>
        <p:spPr>
          <a:xfrm>
            <a:off x="4374174" y="1785938"/>
            <a:ext cx="1672003" cy="2071687"/>
          </a:xfrm>
          <a:custGeom>
            <a:avLst/>
            <a:gdLst>
              <a:gd name="connsiteX0" fmla="*/ 0 w 1868557"/>
              <a:gd name="connsiteY0" fmla="*/ 2091193 h 2091193"/>
              <a:gd name="connsiteX1" fmla="*/ 238539 w 1868557"/>
              <a:gd name="connsiteY1" fmla="*/ 2023607 h 2091193"/>
              <a:gd name="connsiteX2" fmla="*/ 1868557 w 1868557"/>
              <a:gd name="connsiteY2" fmla="*/ 0 h 2091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68557" h="2091193">
                <a:moveTo>
                  <a:pt x="0" y="2091193"/>
                </a:moveTo>
                <a:lnTo>
                  <a:pt x="238539" y="2023607"/>
                </a:lnTo>
                <a:lnTo>
                  <a:pt x="1868557" y="0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26" name="フリーフォーム 625"/>
          <p:cNvSpPr/>
          <p:nvPr/>
        </p:nvSpPr>
        <p:spPr>
          <a:xfrm>
            <a:off x="3440723" y="2538414"/>
            <a:ext cx="587620" cy="549275"/>
          </a:xfrm>
          <a:custGeom>
            <a:avLst/>
            <a:gdLst>
              <a:gd name="connsiteX0" fmla="*/ 10431 w 636256"/>
              <a:gd name="connsiteY0" fmla="*/ 0 h 549336"/>
              <a:gd name="connsiteX1" fmla="*/ 0 w 636256"/>
              <a:gd name="connsiteY1" fmla="*/ 285099 h 549336"/>
              <a:gd name="connsiteX2" fmla="*/ 128642 w 636256"/>
              <a:gd name="connsiteY2" fmla="*/ 368542 h 549336"/>
              <a:gd name="connsiteX3" fmla="*/ 246853 w 636256"/>
              <a:gd name="connsiteY3" fmla="*/ 333774 h 549336"/>
              <a:gd name="connsiteX4" fmla="*/ 358111 w 636256"/>
              <a:gd name="connsiteY4" fmla="*/ 344204 h 549336"/>
              <a:gd name="connsiteX5" fmla="*/ 399833 w 636256"/>
              <a:gd name="connsiteY5" fmla="*/ 351158 h 549336"/>
              <a:gd name="connsiteX6" fmla="*/ 573673 w 636256"/>
              <a:gd name="connsiteY6" fmla="*/ 538905 h 549336"/>
              <a:gd name="connsiteX7" fmla="*/ 636256 w 636256"/>
              <a:gd name="connsiteY7" fmla="*/ 549336 h 549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6256" h="549336">
                <a:moveTo>
                  <a:pt x="10431" y="0"/>
                </a:moveTo>
                <a:lnTo>
                  <a:pt x="0" y="285099"/>
                </a:lnTo>
                <a:lnTo>
                  <a:pt x="128642" y="368542"/>
                </a:lnTo>
                <a:lnTo>
                  <a:pt x="246853" y="333774"/>
                </a:lnTo>
                <a:lnTo>
                  <a:pt x="358111" y="344204"/>
                </a:lnTo>
                <a:lnTo>
                  <a:pt x="399833" y="351158"/>
                </a:lnTo>
                <a:lnTo>
                  <a:pt x="573673" y="538905"/>
                </a:lnTo>
                <a:lnTo>
                  <a:pt x="636256" y="549336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27" name="フリーフォーム 626"/>
          <p:cNvSpPr/>
          <p:nvPr/>
        </p:nvSpPr>
        <p:spPr>
          <a:xfrm>
            <a:off x="3405555" y="2889250"/>
            <a:ext cx="361950" cy="522288"/>
          </a:xfrm>
          <a:custGeom>
            <a:avLst/>
            <a:gdLst>
              <a:gd name="connsiteX0" fmla="*/ 392879 w 392879"/>
              <a:gd name="connsiteY0" fmla="*/ 0 h 521521"/>
              <a:gd name="connsiteX1" fmla="*/ 368542 w 392879"/>
              <a:gd name="connsiteY1" fmla="*/ 288575 h 521521"/>
              <a:gd name="connsiteX2" fmla="*/ 302482 w 392879"/>
              <a:gd name="connsiteY2" fmla="*/ 319866 h 521521"/>
              <a:gd name="connsiteX3" fmla="*/ 0 w 392879"/>
              <a:gd name="connsiteY3" fmla="*/ 330296 h 521521"/>
              <a:gd name="connsiteX4" fmla="*/ 6954 w 392879"/>
              <a:gd name="connsiteY4" fmla="*/ 194701 h 521521"/>
              <a:gd name="connsiteX5" fmla="*/ 180794 w 392879"/>
              <a:gd name="connsiteY5" fmla="*/ 170363 h 521521"/>
              <a:gd name="connsiteX6" fmla="*/ 225993 w 392879"/>
              <a:gd name="connsiteY6" fmla="*/ 212085 h 521521"/>
              <a:gd name="connsiteX7" fmla="*/ 316390 w 392879"/>
              <a:gd name="connsiteY7" fmla="*/ 212085 h 521521"/>
              <a:gd name="connsiteX8" fmla="*/ 302482 w 392879"/>
              <a:gd name="connsiteY8" fmla="*/ 239899 h 521521"/>
              <a:gd name="connsiteX9" fmla="*/ 292052 w 392879"/>
              <a:gd name="connsiteY9" fmla="*/ 312912 h 521521"/>
              <a:gd name="connsiteX10" fmla="*/ 292052 w 392879"/>
              <a:gd name="connsiteY10" fmla="*/ 385925 h 521521"/>
              <a:gd name="connsiteX11" fmla="*/ 316390 w 392879"/>
              <a:gd name="connsiteY11" fmla="*/ 410263 h 521521"/>
              <a:gd name="connsiteX12" fmla="*/ 281622 w 392879"/>
              <a:gd name="connsiteY12" fmla="*/ 445031 h 521521"/>
              <a:gd name="connsiteX13" fmla="*/ 281622 w 392879"/>
              <a:gd name="connsiteY13" fmla="*/ 521521 h 521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92879" h="521521">
                <a:moveTo>
                  <a:pt x="392879" y="0"/>
                </a:moveTo>
                <a:lnTo>
                  <a:pt x="368542" y="288575"/>
                </a:lnTo>
                <a:lnTo>
                  <a:pt x="302482" y="319866"/>
                </a:lnTo>
                <a:lnTo>
                  <a:pt x="0" y="330296"/>
                </a:lnTo>
                <a:lnTo>
                  <a:pt x="6954" y="194701"/>
                </a:lnTo>
                <a:lnTo>
                  <a:pt x="180794" y="170363"/>
                </a:lnTo>
                <a:lnTo>
                  <a:pt x="225993" y="212085"/>
                </a:lnTo>
                <a:lnTo>
                  <a:pt x="316390" y="212085"/>
                </a:lnTo>
                <a:lnTo>
                  <a:pt x="302482" y="239899"/>
                </a:lnTo>
                <a:lnTo>
                  <a:pt x="292052" y="312912"/>
                </a:lnTo>
                <a:lnTo>
                  <a:pt x="292052" y="385925"/>
                </a:lnTo>
                <a:lnTo>
                  <a:pt x="316390" y="410263"/>
                </a:lnTo>
                <a:lnTo>
                  <a:pt x="281622" y="445031"/>
                </a:lnTo>
                <a:lnTo>
                  <a:pt x="281622" y="521521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28" name="フリーフォーム 627"/>
          <p:cNvSpPr/>
          <p:nvPr/>
        </p:nvSpPr>
        <p:spPr>
          <a:xfrm>
            <a:off x="3395297" y="3222625"/>
            <a:ext cx="7326" cy="107950"/>
          </a:xfrm>
          <a:custGeom>
            <a:avLst/>
            <a:gdLst>
              <a:gd name="connsiteX0" fmla="*/ 6953 w 6953"/>
              <a:gd name="connsiteY0" fmla="*/ 0 h 107781"/>
              <a:gd name="connsiteX1" fmla="*/ 0 w 6953"/>
              <a:gd name="connsiteY1" fmla="*/ 107781 h 107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53" h="107781">
                <a:moveTo>
                  <a:pt x="6953" y="0"/>
                </a:moveTo>
                <a:lnTo>
                  <a:pt x="0" y="107781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38" name="フリーフォーム 637"/>
          <p:cNvSpPr/>
          <p:nvPr/>
        </p:nvSpPr>
        <p:spPr>
          <a:xfrm>
            <a:off x="2288931" y="4057650"/>
            <a:ext cx="359020" cy="14288"/>
          </a:xfrm>
          <a:custGeom>
            <a:avLst/>
            <a:gdLst>
              <a:gd name="connsiteX0" fmla="*/ 0 w 389402"/>
              <a:gd name="connsiteY0" fmla="*/ 13907 h 13907"/>
              <a:gd name="connsiteX1" fmla="*/ 389402 w 389402"/>
              <a:gd name="connsiteY1" fmla="*/ 0 h 13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9402" h="13907">
                <a:moveTo>
                  <a:pt x="0" y="13907"/>
                </a:moveTo>
                <a:lnTo>
                  <a:pt x="389402" y="0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39" name="フリーフォーム 638"/>
          <p:cNvSpPr/>
          <p:nvPr/>
        </p:nvSpPr>
        <p:spPr>
          <a:xfrm>
            <a:off x="2265484" y="4092575"/>
            <a:ext cx="474785" cy="207963"/>
          </a:xfrm>
          <a:custGeom>
            <a:avLst/>
            <a:gdLst>
              <a:gd name="connsiteX0" fmla="*/ 514567 w 514567"/>
              <a:gd name="connsiteY0" fmla="*/ 159933 h 208608"/>
              <a:gd name="connsiteX1" fmla="*/ 319866 w 514567"/>
              <a:gd name="connsiteY1" fmla="*/ 177317 h 208608"/>
              <a:gd name="connsiteX2" fmla="*/ 194701 w 514567"/>
              <a:gd name="connsiteY2" fmla="*/ 198178 h 208608"/>
              <a:gd name="connsiteX3" fmla="*/ 163410 w 514567"/>
              <a:gd name="connsiteY3" fmla="*/ 208608 h 208608"/>
              <a:gd name="connsiteX4" fmla="*/ 0 w 514567"/>
              <a:gd name="connsiteY4" fmla="*/ 0 h 208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567" h="208608">
                <a:moveTo>
                  <a:pt x="514567" y="159933"/>
                </a:moveTo>
                <a:lnTo>
                  <a:pt x="319866" y="177317"/>
                </a:lnTo>
                <a:lnTo>
                  <a:pt x="194701" y="198178"/>
                </a:lnTo>
                <a:lnTo>
                  <a:pt x="163410" y="208608"/>
                </a:lnTo>
                <a:lnTo>
                  <a:pt x="0" y="0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41" name="フリーフォーム 640"/>
          <p:cNvSpPr/>
          <p:nvPr/>
        </p:nvSpPr>
        <p:spPr>
          <a:xfrm>
            <a:off x="2589335" y="4349751"/>
            <a:ext cx="350226" cy="441325"/>
          </a:xfrm>
          <a:custGeom>
            <a:avLst/>
            <a:gdLst>
              <a:gd name="connsiteX0" fmla="*/ 378971 w 378971"/>
              <a:gd name="connsiteY0" fmla="*/ 0 h 441555"/>
              <a:gd name="connsiteX1" fmla="*/ 305958 w 378971"/>
              <a:gd name="connsiteY1" fmla="*/ 17384 h 441555"/>
              <a:gd name="connsiteX2" fmla="*/ 180793 w 378971"/>
              <a:gd name="connsiteY2" fmla="*/ 100828 h 441555"/>
              <a:gd name="connsiteX3" fmla="*/ 243376 w 378971"/>
              <a:gd name="connsiteY3" fmla="*/ 257284 h 441555"/>
              <a:gd name="connsiteX4" fmla="*/ 0 w 378971"/>
              <a:gd name="connsiteY4" fmla="*/ 441555 h 4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971" h="441555">
                <a:moveTo>
                  <a:pt x="378971" y="0"/>
                </a:moveTo>
                <a:lnTo>
                  <a:pt x="305958" y="17384"/>
                </a:lnTo>
                <a:lnTo>
                  <a:pt x="180793" y="100828"/>
                </a:lnTo>
                <a:lnTo>
                  <a:pt x="243376" y="257284"/>
                </a:lnTo>
                <a:lnTo>
                  <a:pt x="0" y="441555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42" name="フリーフォーム 641"/>
          <p:cNvSpPr/>
          <p:nvPr/>
        </p:nvSpPr>
        <p:spPr>
          <a:xfrm>
            <a:off x="2712427" y="4268789"/>
            <a:ext cx="99646" cy="185737"/>
          </a:xfrm>
          <a:custGeom>
            <a:avLst/>
            <a:gdLst>
              <a:gd name="connsiteX0" fmla="*/ 107781 w 107781"/>
              <a:gd name="connsiteY0" fmla="*/ 0 h 184271"/>
              <a:gd name="connsiteX1" fmla="*/ 76490 w 107781"/>
              <a:gd name="connsiteY1" fmla="*/ 55629 h 184271"/>
              <a:gd name="connsiteX2" fmla="*/ 0 w 107781"/>
              <a:gd name="connsiteY2" fmla="*/ 93874 h 184271"/>
              <a:gd name="connsiteX3" fmla="*/ 3477 w 107781"/>
              <a:gd name="connsiteY3" fmla="*/ 184271 h 184271"/>
              <a:gd name="connsiteX4" fmla="*/ 41722 w 107781"/>
              <a:gd name="connsiteY4" fmla="*/ 184271 h 1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781" h="184271">
                <a:moveTo>
                  <a:pt x="107781" y="0"/>
                </a:moveTo>
                <a:lnTo>
                  <a:pt x="76490" y="55629"/>
                </a:lnTo>
                <a:lnTo>
                  <a:pt x="0" y="93874"/>
                </a:lnTo>
                <a:lnTo>
                  <a:pt x="3477" y="184271"/>
                </a:lnTo>
                <a:lnTo>
                  <a:pt x="41722" y="184271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43" name="フリーフォーム 642"/>
          <p:cNvSpPr/>
          <p:nvPr/>
        </p:nvSpPr>
        <p:spPr>
          <a:xfrm>
            <a:off x="2529254" y="4359275"/>
            <a:ext cx="194897" cy="122238"/>
          </a:xfrm>
          <a:custGeom>
            <a:avLst/>
            <a:gdLst>
              <a:gd name="connsiteX0" fmla="*/ 212085 w 212085"/>
              <a:gd name="connsiteY0" fmla="*/ 0 h 121688"/>
              <a:gd name="connsiteX1" fmla="*/ 0 w 212085"/>
              <a:gd name="connsiteY1" fmla="*/ 121688 h 121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2085" h="121688">
                <a:moveTo>
                  <a:pt x="212085" y="0"/>
                </a:moveTo>
                <a:lnTo>
                  <a:pt x="0" y="121688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44" name="フリーフォーム 643"/>
          <p:cNvSpPr/>
          <p:nvPr/>
        </p:nvSpPr>
        <p:spPr>
          <a:xfrm>
            <a:off x="2423746" y="4300538"/>
            <a:ext cx="54220" cy="215900"/>
          </a:xfrm>
          <a:custGeom>
            <a:avLst/>
            <a:gdLst>
              <a:gd name="connsiteX0" fmla="*/ 0 w 59105"/>
              <a:gd name="connsiteY0" fmla="*/ 0 h 215562"/>
              <a:gd name="connsiteX1" fmla="*/ 59105 w 59105"/>
              <a:gd name="connsiteY1" fmla="*/ 215562 h 215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105" h="215562">
                <a:moveTo>
                  <a:pt x="0" y="0"/>
                </a:moveTo>
                <a:lnTo>
                  <a:pt x="59105" y="215562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46" name="フリーフォーム 645"/>
          <p:cNvSpPr/>
          <p:nvPr/>
        </p:nvSpPr>
        <p:spPr>
          <a:xfrm>
            <a:off x="1626577" y="4006850"/>
            <a:ext cx="1364274" cy="1009650"/>
          </a:xfrm>
          <a:custGeom>
            <a:avLst/>
            <a:gdLst>
              <a:gd name="connsiteX0" fmla="*/ 484094 w 1479176"/>
              <a:gd name="connsiteY0" fmla="*/ 907676 h 1008529"/>
              <a:gd name="connsiteX1" fmla="*/ 894229 w 1479176"/>
              <a:gd name="connsiteY1" fmla="*/ 927847 h 1008529"/>
              <a:gd name="connsiteX2" fmla="*/ 1028700 w 1479176"/>
              <a:gd name="connsiteY2" fmla="*/ 1008529 h 1008529"/>
              <a:gd name="connsiteX3" fmla="*/ 1425388 w 1479176"/>
              <a:gd name="connsiteY3" fmla="*/ 726141 h 1008529"/>
              <a:gd name="connsiteX4" fmla="*/ 1432111 w 1479176"/>
              <a:gd name="connsiteY4" fmla="*/ 228600 h 1008529"/>
              <a:gd name="connsiteX5" fmla="*/ 1479176 w 1479176"/>
              <a:gd name="connsiteY5" fmla="*/ 201705 h 1008529"/>
              <a:gd name="connsiteX6" fmla="*/ 1237129 w 1479176"/>
              <a:gd name="connsiteY6" fmla="*/ 255494 h 1008529"/>
              <a:gd name="connsiteX7" fmla="*/ 1122829 w 1479176"/>
              <a:gd name="connsiteY7" fmla="*/ 26894 h 1008529"/>
              <a:gd name="connsiteX8" fmla="*/ 773206 w 1479176"/>
              <a:gd name="connsiteY8" fmla="*/ 0 h 1008529"/>
              <a:gd name="connsiteX9" fmla="*/ 591670 w 1479176"/>
              <a:gd name="connsiteY9" fmla="*/ 154641 h 1008529"/>
              <a:gd name="connsiteX10" fmla="*/ 363070 w 1479176"/>
              <a:gd name="connsiteY10" fmla="*/ 450476 h 1008529"/>
              <a:gd name="connsiteX11" fmla="*/ 255494 w 1479176"/>
              <a:gd name="connsiteY11" fmla="*/ 450476 h 1008529"/>
              <a:gd name="connsiteX12" fmla="*/ 0 w 1479176"/>
              <a:gd name="connsiteY12" fmla="*/ 853888 h 100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9176" h="1008529">
                <a:moveTo>
                  <a:pt x="484094" y="907676"/>
                </a:moveTo>
                <a:lnTo>
                  <a:pt x="894229" y="927847"/>
                </a:lnTo>
                <a:lnTo>
                  <a:pt x="1028700" y="1008529"/>
                </a:lnTo>
                <a:lnTo>
                  <a:pt x="1425388" y="726141"/>
                </a:lnTo>
                <a:lnTo>
                  <a:pt x="1432111" y="228600"/>
                </a:lnTo>
                <a:lnTo>
                  <a:pt x="1479176" y="201705"/>
                </a:lnTo>
                <a:lnTo>
                  <a:pt x="1237129" y="255494"/>
                </a:lnTo>
                <a:lnTo>
                  <a:pt x="1122829" y="26894"/>
                </a:lnTo>
                <a:lnTo>
                  <a:pt x="773206" y="0"/>
                </a:lnTo>
                <a:lnTo>
                  <a:pt x="591670" y="154641"/>
                </a:lnTo>
                <a:lnTo>
                  <a:pt x="363070" y="450476"/>
                </a:lnTo>
                <a:lnTo>
                  <a:pt x="255494" y="450476"/>
                </a:lnTo>
                <a:lnTo>
                  <a:pt x="0" y="853888"/>
                </a:ln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47" name="フリーフォーム 646"/>
          <p:cNvSpPr/>
          <p:nvPr/>
        </p:nvSpPr>
        <p:spPr>
          <a:xfrm>
            <a:off x="1613390" y="4860926"/>
            <a:ext cx="452803" cy="60325"/>
          </a:xfrm>
          <a:custGeom>
            <a:avLst/>
            <a:gdLst>
              <a:gd name="connsiteX0" fmla="*/ 490817 w 490817"/>
              <a:gd name="connsiteY0" fmla="*/ 60512 h 60512"/>
              <a:gd name="connsiteX1" fmla="*/ 0 w 490817"/>
              <a:gd name="connsiteY1" fmla="*/ 0 h 60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0817" h="60512">
                <a:moveTo>
                  <a:pt x="490817" y="60512"/>
                </a:moveTo>
                <a:lnTo>
                  <a:pt x="0" y="0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48" name="フリーフォーム 647"/>
          <p:cNvSpPr/>
          <p:nvPr/>
        </p:nvSpPr>
        <p:spPr>
          <a:xfrm>
            <a:off x="1359878" y="4914901"/>
            <a:ext cx="719504" cy="531813"/>
          </a:xfrm>
          <a:custGeom>
            <a:avLst/>
            <a:gdLst>
              <a:gd name="connsiteX0" fmla="*/ 779929 w 779929"/>
              <a:gd name="connsiteY0" fmla="*/ 0 h 531159"/>
              <a:gd name="connsiteX1" fmla="*/ 0 w 779929"/>
              <a:gd name="connsiteY1" fmla="*/ 531159 h 531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929" h="531159">
                <a:moveTo>
                  <a:pt x="779929" y="0"/>
                </a:moveTo>
                <a:lnTo>
                  <a:pt x="0" y="531159"/>
                </a:ln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50" name="フリーフォーム 649"/>
          <p:cNvSpPr/>
          <p:nvPr/>
        </p:nvSpPr>
        <p:spPr>
          <a:xfrm>
            <a:off x="3829051" y="2413000"/>
            <a:ext cx="446942" cy="484188"/>
          </a:xfrm>
          <a:custGeom>
            <a:avLst/>
            <a:gdLst>
              <a:gd name="connsiteX0" fmla="*/ 255494 w 484094"/>
              <a:gd name="connsiteY0" fmla="*/ 0 h 484094"/>
              <a:gd name="connsiteX1" fmla="*/ 0 w 484094"/>
              <a:gd name="connsiteY1" fmla="*/ 248771 h 484094"/>
              <a:gd name="connsiteX2" fmla="*/ 47064 w 484094"/>
              <a:gd name="connsiteY2" fmla="*/ 356347 h 484094"/>
              <a:gd name="connsiteX3" fmla="*/ 26894 w 484094"/>
              <a:gd name="connsiteY3" fmla="*/ 437029 h 484094"/>
              <a:gd name="connsiteX4" fmla="*/ 309282 w 484094"/>
              <a:gd name="connsiteY4" fmla="*/ 484094 h 484094"/>
              <a:gd name="connsiteX5" fmla="*/ 484094 w 484094"/>
              <a:gd name="connsiteY5" fmla="*/ 275665 h 484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4094" h="484094">
                <a:moveTo>
                  <a:pt x="255494" y="0"/>
                </a:moveTo>
                <a:lnTo>
                  <a:pt x="0" y="248771"/>
                </a:lnTo>
                <a:lnTo>
                  <a:pt x="47064" y="356347"/>
                </a:lnTo>
                <a:lnTo>
                  <a:pt x="26894" y="437029"/>
                </a:lnTo>
                <a:lnTo>
                  <a:pt x="309282" y="484094"/>
                </a:lnTo>
                <a:lnTo>
                  <a:pt x="484094" y="275665"/>
                </a:lnTo>
              </a:path>
            </a:pathLst>
          </a:custGeom>
          <a:ln w="15875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51" name="フリーフォーム 650"/>
          <p:cNvSpPr/>
          <p:nvPr/>
        </p:nvSpPr>
        <p:spPr>
          <a:xfrm>
            <a:off x="4053254" y="3146425"/>
            <a:ext cx="5862" cy="101600"/>
          </a:xfrm>
          <a:custGeom>
            <a:avLst/>
            <a:gdLst>
              <a:gd name="connsiteX0" fmla="*/ 6723 w 6723"/>
              <a:gd name="connsiteY0" fmla="*/ 100853 h 100853"/>
              <a:gd name="connsiteX1" fmla="*/ 0 w 6723"/>
              <a:gd name="connsiteY1" fmla="*/ 0 h 10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23" h="100853">
                <a:moveTo>
                  <a:pt x="6723" y="100853"/>
                </a:moveTo>
                <a:lnTo>
                  <a:pt x="0" y="0"/>
                </a:ln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11583" name="Rectangle 498"/>
          <p:cNvSpPr>
            <a:spLocks noChangeArrowheads="1"/>
          </p:cNvSpPr>
          <p:nvPr/>
        </p:nvSpPr>
        <p:spPr bwMode="auto">
          <a:xfrm>
            <a:off x="2880946" y="3771901"/>
            <a:ext cx="133050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600">
                <a:solidFill>
                  <a:srgbClr val="000000"/>
                </a:solidFill>
                <a:cs typeface="Arial" charset="0"/>
              </a:rPr>
              <a:t>T28</a:t>
            </a:r>
            <a:endParaRPr lang="en-US" altLang="ja-JP" sz="1800">
              <a:cs typeface="Arial" charset="0"/>
            </a:endParaRPr>
          </a:p>
        </p:txBody>
      </p:sp>
      <p:sp>
        <p:nvSpPr>
          <p:cNvPr id="661" name="フリーフォーム 660"/>
          <p:cNvSpPr/>
          <p:nvPr/>
        </p:nvSpPr>
        <p:spPr>
          <a:xfrm>
            <a:off x="2719754" y="3394075"/>
            <a:ext cx="1270489" cy="631825"/>
          </a:xfrm>
          <a:custGeom>
            <a:avLst/>
            <a:gdLst>
              <a:gd name="connsiteX0" fmla="*/ 0 w 1619250"/>
              <a:gd name="connsiteY0" fmla="*/ 336550 h 730250"/>
              <a:gd name="connsiteX1" fmla="*/ 98425 w 1619250"/>
              <a:gd name="connsiteY1" fmla="*/ 619125 h 730250"/>
              <a:gd name="connsiteX2" fmla="*/ 298450 w 1619250"/>
              <a:gd name="connsiteY2" fmla="*/ 679450 h 730250"/>
              <a:gd name="connsiteX3" fmla="*/ 327025 w 1619250"/>
              <a:gd name="connsiteY3" fmla="*/ 730250 h 730250"/>
              <a:gd name="connsiteX4" fmla="*/ 539750 w 1619250"/>
              <a:gd name="connsiteY4" fmla="*/ 730250 h 730250"/>
              <a:gd name="connsiteX5" fmla="*/ 742950 w 1619250"/>
              <a:gd name="connsiteY5" fmla="*/ 711200 h 730250"/>
              <a:gd name="connsiteX6" fmla="*/ 835025 w 1619250"/>
              <a:gd name="connsiteY6" fmla="*/ 619125 h 730250"/>
              <a:gd name="connsiteX7" fmla="*/ 885825 w 1619250"/>
              <a:gd name="connsiteY7" fmla="*/ 444500 h 730250"/>
              <a:gd name="connsiteX8" fmla="*/ 1076325 w 1619250"/>
              <a:gd name="connsiteY8" fmla="*/ 314325 h 730250"/>
              <a:gd name="connsiteX9" fmla="*/ 1362075 w 1619250"/>
              <a:gd name="connsiteY9" fmla="*/ 317500 h 730250"/>
              <a:gd name="connsiteX10" fmla="*/ 1619250 w 1619250"/>
              <a:gd name="connsiteY10" fmla="*/ 0 h 730250"/>
              <a:gd name="connsiteX0" fmla="*/ 0 w 1583924"/>
              <a:gd name="connsiteY0" fmla="*/ 336550 h 730250"/>
              <a:gd name="connsiteX1" fmla="*/ 98425 w 1583924"/>
              <a:gd name="connsiteY1" fmla="*/ 619125 h 730250"/>
              <a:gd name="connsiteX2" fmla="*/ 298450 w 1583924"/>
              <a:gd name="connsiteY2" fmla="*/ 679450 h 730250"/>
              <a:gd name="connsiteX3" fmla="*/ 327025 w 1583924"/>
              <a:gd name="connsiteY3" fmla="*/ 730250 h 730250"/>
              <a:gd name="connsiteX4" fmla="*/ 539750 w 1583924"/>
              <a:gd name="connsiteY4" fmla="*/ 730250 h 730250"/>
              <a:gd name="connsiteX5" fmla="*/ 742950 w 1583924"/>
              <a:gd name="connsiteY5" fmla="*/ 711200 h 730250"/>
              <a:gd name="connsiteX6" fmla="*/ 835025 w 1583924"/>
              <a:gd name="connsiteY6" fmla="*/ 619125 h 730250"/>
              <a:gd name="connsiteX7" fmla="*/ 885825 w 1583924"/>
              <a:gd name="connsiteY7" fmla="*/ 444500 h 730250"/>
              <a:gd name="connsiteX8" fmla="*/ 1076325 w 1583924"/>
              <a:gd name="connsiteY8" fmla="*/ 314325 h 730250"/>
              <a:gd name="connsiteX9" fmla="*/ 1362075 w 1583924"/>
              <a:gd name="connsiteY9" fmla="*/ 317500 h 730250"/>
              <a:gd name="connsiteX10" fmla="*/ 1583924 w 1583924"/>
              <a:gd name="connsiteY10" fmla="*/ 0 h 730250"/>
              <a:gd name="connsiteX0" fmla="*/ 78685 w 1485499"/>
              <a:gd name="connsiteY0" fmla="*/ 373122 h 730250"/>
              <a:gd name="connsiteX1" fmla="*/ 0 w 1485499"/>
              <a:gd name="connsiteY1" fmla="*/ 619125 h 730250"/>
              <a:gd name="connsiteX2" fmla="*/ 200025 w 1485499"/>
              <a:gd name="connsiteY2" fmla="*/ 679450 h 730250"/>
              <a:gd name="connsiteX3" fmla="*/ 228600 w 1485499"/>
              <a:gd name="connsiteY3" fmla="*/ 730250 h 730250"/>
              <a:gd name="connsiteX4" fmla="*/ 441325 w 1485499"/>
              <a:gd name="connsiteY4" fmla="*/ 730250 h 730250"/>
              <a:gd name="connsiteX5" fmla="*/ 644525 w 1485499"/>
              <a:gd name="connsiteY5" fmla="*/ 711200 h 730250"/>
              <a:gd name="connsiteX6" fmla="*/ 736600 w 1485499"/>
              <a:gd name="connsiteY6" fmla="*/ 619125 h 730250"/>
              <a:gd name="connsiteX7" fmla="*/ 787400 w 1485499"/>
              <a:gd name="connsiteY7" fmla="*/ 444500 h 730250"/>
              <a:gd name="connsiteX8" fmla="*/ 977900 w 1485499"/>
              <a:gd name="connsiteY8" fmla="*/ 314325 h 730250"/>
              <a:gd name="connsiteX9" fmla="*/ 1263650 w 1485499"/>
              <a:gd name="connsiteY9" fmla="*/ 317500 h 730250"/>
              <a:gd name="connsiteX10" fmla="*/ 1485499 w 1485499"/>
              <a:gd name="connsiteY10" fmla="*/ 0 h 730250"/>
              <a:gd name="connsiteX0" fmla="*/ 0 w 1559572"/>
              <a:gd name="connsiteY0" fmla="*/ 370489 h 730250"/>
              <a:gd name="connsiteX1" fmla="*/ 74073 w 1559572"/>
              <a:gd name="connsiteY1" fmla="*/ 619125 h 730250"/>
              <a:gd name="connsiteX2" fmla="*/ 274098 w 1559572"/>
              <a:gd name="connsiteY2" fmla="*/ 679450 h 730250"/>
              <a:gd name="connsiteX3" fmla="*/ 302673 w 1559572"/>
              <a:gd name="connsiteY3" fmla="*/ 730250 h 730250"/>
              <a:gd name="connsiteX4" fmla="*/ 515398 w 1559572"/>
              <a:gd name="connsiteY4" fmla="*/ 730250 h 730250"/>
              <a:gd name="connsiteX5" fmla="*/ 718598 w 1559572"/>
              <a:gd name="connsiteY5" fmla="*/ 711200 h 730250"/>
              <a:gd name="connsiteX6" fmla="*/ 810673 w 1559572"/>
              <a:gd name="connsiteY6" fmla="*/ 619125 h 730250"/>
              <a:gd name="connsiteX7" fmla="*/ 861473 w 1559572"/>
              <a:gd name="connsiteY7" fmla="*/ 444500 h 730250"/>
              <a:gd name="connsiteX8" fmla="*/ 1051973 w 1559572"/>
              <a:gd name="connsiteY8" fmla="*/ 314325 h 730250"/>
              <a:gd name="connsiteX9" fmla="*/ 1337723 w 1559572"/>
              <a:gd name="connsiteY9" fmla="*/ 317500 h 730250"/>
              <a:gd name="connsiteX10" fmla="*/ 1559572 w 1559572"/>
              <a:gd name="connsiteY10" fmla="*/ 0 h 73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59572" h="730250">
                <a:moveTo>
                  <a:pt x="0" y="370489"/>
                </a:moveTo>
                <a:lnTo>
                  <a:pt x="74073" y="619125"/>
                </a:lnTo>
                <a:lnTo>
                  <a:pt x="274098" y="679450"/>
                </a:lnTo>
                <a:lnTo>
                  <a:pt x="302673" y="730250"/>
                </a:lnTo>
                <a:lnTo>
                  <a:pt x="515398" y="730250"/>
                </a:lnTo>
                <a:lnTo>
                  <a:pt x="718598" y="711200"/>
                </a:lnTo>
                <a:lnTo>
                  <a:pt x="810673" y="619125"/>
                </a:lnTo>
                <a:lnTo>
                  <a:pt x="861473" y="444500"/>
                </a:lnTo>
                <a:lnTo>
                  <a:pt x="1051973" y="314325"/>
                </a:lnTo>
                <a:lnTo>
                  <a:pt x="1337723" y="317500"/>
                </a:lnTo>
                <a:lnTo>
                  <a:pt x="1559572" y="0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62" name="フリーフォーム 661"/>
          <p:cNvSpPr/>
          <p:nvPr/>
        </p:nvSpPr>
        <p:spPr>
          <a:xfrm>
            <a:off x="2728546" y="4024314"/>
            <a:ext cx="240323" cy="130175"/>
          </a:xfrm>
          <a:custGeom>
            <a:avLst/>
            <a:gdLst>
              <a:gd name="connsiteX0" fmla="*/ 0 w 323850"/>
              <a:gd name="connsiteY0" fmla="*/ 195263 h 195263"/>
              <a:gd name="connsiteX1" fmla="*/ 16669 w 323850"/>
              <a:gd name="connsiteY1" fmla="*/ 140494 h 195263"/>
              <a:gd name="connsiteX2" fmla="*/ 171450 w 323850"/>
              <a:gd name="connsiteY2" fmla="*/ 102394 h 195263"/>
              <a:gd name="connsiteX3" fmla="*/ 323850 w 323850"/>
              <a:gd name="connsiteY3" fmla="*/ 0 h 195263"/>
              <a:gd name="connsiteX0" fmla="*/ 0 w 323850"/>
              <a:gd name="connsiteY0" fmla="*/ 195263 h 195263"/>
              <a:gd name="connsiteX1" fmla="*/ 60524 w 323850"/>
              <a:gd name="connsiteY1" fmla="*/ 129501 h 195263"/>
              <a:gd name="connsiteX2" fmla="*/ 171450 w 323850"/>
              <a:gd name="connsiteY2" fmla="*/ 102394 h 195263"/>
              <a:gd name="connsiteX3" fmla="*/ 323850 w 323850"/>
              <a:gd name="connsiteY3" fmla="*/ 0 h 195263"/>
              <a:gd name="connsiteX0" fmla="*/ 0 w 294615"/>
              <a:gd name="connsiteY0" fmla="*/ 151294 h 151294"/>
              <a:gd name="connsiteX1" fmla="*/ 31289 w 294615"/>
              <a:gd name="connsiteY1" fmla="*/ 129501 h 151294"/>
              <a:gd name="connsiteX2" fmla="*/ 142215 w 294615"/>
              <a:gd name="connsiteY2" fmla="*/ 102394 h 151294"/>
              <a:gd name="connsiteX3" fmla="*/ 294615 w 294615"/>
              <a:gd name="connsiteY3" fmla="*/ 0 h 15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15" h="151294">
                <a:moveTo>
                  <a:pt x="0" y="151294"/>
                </a:moveTo>
                <a:lnTo>
                  <a:pt x="31289" y="129501"/>
                </a:lnTo>
                <a:lnTo>
                  <a:pt x="142215" y="102394"/>
                </a:lnTo>
                <a:lnTo>
                  <a:pt x="294615" y="0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63" name="フリーフォーム 662"/>
          <p:cNvSpPr/>
          <p:nvPr/>
        </p:nvSpPr>
        <p:spPr>
          <a:xfrm>
            <a:off x="2784231" y="4025900"/>
            <a:ext cx="378069" cy="146050"/>
          </a:xfrm>
          <a:custGeom>
            <a:avLst/>
            <a:gdLst>
              <a:gd name="connsiteX0" fmla="*/ 0 w 464344"/>
              <a:gd name="connsiteY0" fmla="*/ 119063 h 169069"/>
              <a:gd name="connsiteX1" fmla="*/ 50007 w 464344"/>
              <a:gd name="connsiteY1" fmla="*/ 169069 h 169069"/>
              <a:gd name="connsiteX2" fmla="*/ 73819 w 464344"/>
              <a:gd name="connsiteY2" fmla="*/ 145257 h 169069"/>
              <a:gd name="connsiteX3" fmla="*/ 400050 w 464344"/>
              <a:gd name="connsiteY3" fmla="*/ 123825 h 169069"/>
              <a:gd name="connsiteX4" fmla="*/ 464344 w 464344"/>
              <a:gd name="connsiteY4" fmla="*/ 71438 h 169069"/>
              <a:gd name="connsiteX5" fmla="*/ 438150 w 464344"/>
              <a:gd name="connsiteY5" fmla="*/ 0 h 169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344" h="169069">
                <a:moveTo>
                  <a:pt x="0" y="119063"/>
                </a:moveTo>
                <a:lnTo>
                  <a:pt x="50007" y="169069"/>
                </a:lnTo>
                <a:lnTo>
                  <a:pt x="73819" y="145257"/>
                </a:lnTo>
                <a:lnTo>
                  <a:pt x="400050" y="123825"/>
                </a:lnTo>
                <a:lnTo>
                  <a:pt x="464344" y="71438"/>
                </a:lnTo>
                <a:lnTo>
                  <a:pt x="438150" y="0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64" name="フリーフォーム 663"/>
          <p:cNvSpPr/>
          <p:nvPr/>
        </p:nvSpPr>
        <p:spPr>
          <a:xfrm>
            <a:off x="2863362" y="4095751"/>
            <a:ext cx="8792" cy="55563"/>
          </a:xfrm>
          <a:custGeom>
            <a:avLst/>
            <a:gdLst>
              <a:gd name="connsiteX0" fmla="*/ 0 w 9525"/>
              <a:gd name="connsiteY0" fmla="*/ 0 h 64294"/>
              <a:gd name="connsiteX1" fmla="*/ 9525 w 9525"/>
              <a:gd name="connsiteY1" fmla="*/ 64294 h 64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64294">
                <a:moveTo>
                  <a:pt x="0" y="0"/>
                </a:moveTo>
                <a:lnTo>
                  <a:pt x="9525" y="64294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65" name="フリーフォーム 664"/>
          <p:cNvSpPr/>
          <p:nvPr/>
        </p:nvSpPr>
        <p:spPr>
          <a:xfrm>
            <a:off x="3083169" y="3373438"/>
            <a:ext cx="46892" cy="647700"/>
          </a:xfrm>
          <a:custGeom>
            <a:avLst/>
            <a:gdLst>
              <a:gd name="connsiteX0" fmla="*/ 0 w 57150"/>
              <a:gd name="connsiteY0" fmla="*/ 0 h 747713"/>
              <a:gd name="connsiteX1" fmla="*/ 4762 w 57150"/>
              <a:gd name="connsiteY1" fmla="*/ 611982 h 747713"/>
              <a:gd name="connsiteX2" fmla="*/ 14287 w 57150"/>
              <a:gd name="connsiteY2" fmla="*/ 633413 h 747713"/>
              <a:gd name="connsiteX3" fmla="*/ 57150 w 57150"/>
              <a:gd name="connsiteY3" fmla="*/ 702469 h 747713"/>
              <a:gd name="connsiteX4" fmla="*/ 45244 w 57150"/>
              <a:gd name="connsiteY4" fmla="*/ 747713 h 74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50" h="747713">
                <a:moveTo>
                  <a:pt x="0" y="0"/>
                </a:moveTo>
                <a:cubicBezTo>
                  <a:pt x="1587" y="203994"/>
                  <a:pt x="3175" y="407988"/>
                  <a:pt x="4762" y="611982"/>
                </a:cubicBezTo>
                <a:lnTo>
                  <a:pt x="14287" y="633413"/>
                </a:lnTo>
                <a:lnTo>
                  <a:pt x="57150" y="702469"/>
                </a:lnTo>
                <a:lnTo>
                  <a:pt x="45244" y="747713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66" name="フリーフォーム 665"/>
          <p:cNvSpPr/>
          <p:nvPr/>
        </p:nvSpPr>
        <p:spPr>
          <a:xfrm>
            <a:off x="3190143" y="3429000"/>
            <a:ext cx="228600" cy="350838"/>
          </a:xfrm>
          <a:custGeom>
            <a:avLst/>
            <a:gdLst>
              <a:gd name="connsiteX0" fmla="*/ 0 w 280987"/>
              <a:gd name="connsiteY0" fmla="*/ 0 h 404813"/>
              <a:gd name="connsiteX1" fmla="*/ 207168 w 280987"/>
              <a:gd name="connsiteY1" fmla="*/ 381000 h 404813"/>
              <a:gd name="connsiteX2" fmla="*/ 280987 w 280987"/>
              <a:gd name="connsiteY2" fmla="*/ 404813 h 40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0987" h="404813">
                <a:moveTo>
                  <a:pt x="0" y="0"/>
                </a:moveTo>
                <a:lnTo>
                  <a:pt x="207168" y="381000"/>
                </a:lnTo>
                <a:lnTo>
                  <a:pt x="280987" y="404813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67" name="フリーフォーム 666"/>
          <p:cNvSpPr/>
          <p:nvPr/>
        </p:nvSpPr>
        <p:spPr>
          <a:xfrm>
            <a:off x="3574074" y="3452813"/>
            <a:ext cx="54219" cy="209550"/>
          </a:xfrm>
          <a:custGeom>
            <a:avLst/>
            <a:gdLst>
              <a:gd name="connsiteX0" fmla="*/ 52388 w 95250"/>
              <a:gd name="connsiteY0" fmla="*/ 0 h 242887"/>
              <a:gd name="connsiteX1" fmla="*/ 95250 w 95250"/>
              <a:gd name="connsiteY1" fmla="*/ 61912 h 242887"/>
              <a:gd name="connsiteX2" fmla="*/ 0 w 95250"/>
              <a:gd name="connsiteY2" fmla="*/ 90487 h 242887"/>
              <a:gd name="connsiteX3" fmla="*/ 0 w 95250"/>
              <a:gd name="connsiteY3" fmla="*/ 242887 h 242887"/>
              <a:gd name="connsiteX0" fmla="*/ 52388 w 123825"/>
              <a:gd name="connsiteY0" fmla="*/ 0 h 242887"/>
              <a:gd name="connsiteX1" fmla="*/ 123825 w 123825"/>
              <a:gd name="connsiteY1" fmla="*/ 86965 h 242887"/>
              <a:gd name="connsiteX2" fmla="*/ 0 w 123825"/>
              <a:gd name="connsiteY2" fmla="*/ 90487 h 242887"/>
              <a:gd name="connsiteX3" fmla="*/ 0 w 123825"/>
              <a:gd name="connsiteY3" fmla="*/ 242887 h 242887"/>
              <a:gd name="connsiteX0" fmla="*/ 52388 w 66675"/>
              <a:gd name="connsiteY0" fmla="*/ 0 h 242887"/>
              <a:gd name="connsiteX1" fmla="*/ 66675 w 66675"/>
              <a:gd name="connsiteY1" fmla="*/ 21431 h 242887"/>
              <a:gd name="connsiteX2" fmla="*/ 0 w 66675"/>
              <a:gd name="connsiteY2" fmla="*/ 90487 h 242887"/>
              <a:gd name="connsiteX3" fmla="*/ 0 w 66675"/>
              <a:gd name="connsiteY3" fmla="*/ 242887 h 242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75" h="242887">
                <a:moveTo>
                  <a:pt x="52388" y="0"/>
                </a:moveTo>
                <a:lnTo>
                  <a:pt x="66675" y="21431"/>
                </a:lnTo>
                <a:lnTo>
                  <a:pt x="0" y="90487"/>
                </a:lnTo>
                <a:lnTo>
                  <a:pt x="0" y="242887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68" name="フリーフォーム 667"/>
          <p:cNvSpPr/>
          <p:nvPr/>
        </p:nvSpPr>
        <p:spPr>
          <a:xfrm>
            <a:off x="2957147" y="4010026"/>
            <a:ext cx="344366" cy="193675"/>
          </a:xfrm>
          <a:custGeom>
            <a:avLst/>
            <a:gdLst>
              <a:gd name="connsiteX0" fmla="*/ 0 w 423862"/>
              <a:gd name="connsiteY0" fmla="*/ 223838 h 223838"/>
              <a:gd name="connsiteX1" fmla="*/ 0 w 423862"/>
              <a:gd name="connsiteY1" fmla="*/ 223838 h 223838"/>
              <a:gd name="connsiteX2" fmla="*/ 140493 w 423862"/>
              <a:gd name="connsiteY2" fmla="*/ 209550 h 223838"/>
              <a:gd name="connsiteX3" fmla="*/ 290512 w 423862"/>
              <a:gd name="connsiteY3" fmla="*/ 119063 h 223838"/>
              <a:gd name="connsiteX4" fmla="*/ 385762 w 423862"/>
              <a:gd name="connsiteY4" fmla="*/ 121444 h 223838"/>
              <a:gd name="connsiteX5" fmla="*/ 423862 w 423862"/>
              <a:gd name="connsiteY5" fmla="*/ 0 h 223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3862" h="223838">
                <a:moveTo>
                  <a:pt x="0" y="223838"/>
                </a:moveTo>
                <a:lnTo>
                  <a:pt x="0" y="223838"/>
                </a:lnTo>
                <a:lnTo>
                  <a:pt x="140493" y="209550"/>
                </a:lnTo>
                <a:lnTo>
                  <a:pt x="290512" y="119063"/>
                </a:lnTo>
                <a:lnTo>
                  <a:pt x="385762" y="121444"/>
                </a:lnTo>
                <a:lnTo>
                  <a:pt x="423862" y="0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69" name="フリーフォーム 668"/>
          <p:cNvSpPr/>
          <p:nvPr/>
        </p:nvSpPr>
        <p:spPr>
          <a:xfrm>
            <a:off x="3156439" y="4025901"/>
            <a:ext cx="133350" cy="22225"/>
          </a:xfrm>
          <a:custGeom>
            <a:avLst/>
            <a:gdLst>
              <a:gd name="connsiteX0" fmla="*/ 0 w 164307"/>
              <a:gd name="connsiteY0" fmla="*/ 0 h 26194"/>
              <a:gd name="connsiteX1" fmla="*/ 164307 w 164307"/>
              <a:gd name="connsiteY1" fmla="*/ 26194 h 26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4307" h="26194">
                <a:moveTo>
                  <a:pt x="0" y="0"/>
                </a:moveTo>
                <a:lnTo>
                  <a:pt x="164307" y="26194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70" name="フリーフォーム 669"/>
          <p:cNvSpPr/>
          <p:nvPr/>
        </p:nvSpPr>
        <p:spPr>
          <a:xfrm>
            <a:off x="2945423" y="4148139"/>
            <a:ext cx="388327" cy="142875"/>
          </a:xfrm>
          <a:custGeom>
            <a:avLst/>
            <a:gdLst>
              <a:gd name="connsiteX0" fmla="*/ 0 w 492919"/>
              <a:gd name="connsiteY0" fmla="*/ 154781 h 154781"/>
              <a:gd name="connsiteX1" fmla="*/ 166688 w 492919"/>
              <a:gd name="connsiteY1" fmla="*/ 114300 h 154781"/>
              <a:gd name="connsiteX2" fmla="*/ 352425 w 492919"/>
              <a:gd name="connsiteY2" fmla="*/ 147638 h 154781"/>
              <a:gd name="connsiteX3" fmla="*/ 461963 w 492919"/>
              <a:gd name="connsiteY3" fmla="*/ 147638 h 154781"/>
              <a:gd name="connsiteX4" fmla="*/ 492919 w 492919"/>
              <a:gd name="connsiteY4" fmla="*/ 0 h 154781"/>
              <a:gd name="connsiteX0" fmla="*/ 0 w 335540"/>
              <a:gd name="connsiteY0" fmla="*/ 251069 h 251069"/>
              <a:gd name="connsiteX1" fmla="*/ 9309 w 335540"/>
              <a:gd name="connsiteY1" fmla="*/ 114300 h 251069"/>
              <a:gd name="connsiteX2" fmla="*/ 195046 w 335540"/>
              <a:gd name="connsiteY2" fmla="*/ 147638 h 251069"/>
              <a:gd name="connsiteX3" fmla="*/ 304584 w 335540"/>
              <a:gd name="connsiteY3" fmla="*/ 147638 h 251069"/>
              <a:gd name="connsiteX4" fmla="*/ 335540 w 335540"/>
              <a:gd name="connsiteY4" fmla="*/ 0 h 251069"/>
              <a:gd name="connsiteX0" fmla="*/ 0 w 475782"/>
              <a:gd name="connsiteY0" fmla="*/ 165566 h 165566"/>
              <a:gd name="connsiteX1" fmla="*/ 149551 w 475782"/>
              <a:gd name="connsiteY1" fmla="*/ 114300 h 165566"/>
              <a:gd name="connsiteX2" fmla="*/ 335288 w 475782"/>
              <a:gd name="connsiteY2" fmla="*/ 147638 h 165566"/>
              <a:gd name="connsiteX3" fmla="*/ 444826 w 475782"/>
              <a:gd name="connsiteY3" fmla="*/ 147638 h 165566"/>
              <a:gd name="connsiteX4" fmla="*/ 475782 w 475782"/>
              <a:gd name="connsiteY4" fmla="*/ 0 h 165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782" h="165566">
                <a:moveTo>
                  <a:pt x="0" y="165566"/>
                </a:moveTo>
                <a:lnTo>
                  <a:pt x="149551" y="114300"/>
                </a:lnTo>
                <a:lnTo>
                  <a:pt x="335288" y="147638"/>
                </a:lnTo>
                <a:lnTo>
                  <a:pt x="444826" y="147638"/>
                </a:lnTo>
                <a:lnTo>
                  <a:pt x="475782" y="0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71" name="フリーフォーム 670"/>
          <p:cNvSpPr/>
          <p:nvPr/>
        </p:nvSpPr>
        <p:spPr>
          <a:xfrm>
            <a:off x="3217985" y="4025900"/>
            <a:ext cx="505558" cy="519113"/>
          </a:xfrm>
          <a:custGeom>
            <a:avLst/>
            <a:gdLst>
              <a:gd name="connsiteX0" fmla="*/ 59532 w 619125"/>
              <a:gd name="connsiteY0" fmla="*/ 600075 h 600075"/>
              <a:gd name="connsiteX1" fmla="*/ 59532 w 619125"/>
              <a:gd name="connsiteY1" fmla="*/ 600075 h 600075"/>
              <a:gd name="connsiteX2" fmla="*/ 0 w 619125"/>
              <a:gd name="connsiteY2" fmla="*/ 304800 h 600075"/>
              <a:gd name="connsiteX3" fmla="*/ 0 w 619125"/>
              <a:gd name="connsiteY3" fmla="*/ 209550 h 600075"/>
              <a:gd name="connsiteX4" fmla="*/ 145257 w 619125"/>
              <a:gd name="connsiteY4" fmla="*/ 140494 h 600075"/>
              <a:gd name="connsiteX5" fmla="*/ 300038 w 619125"/>
              <a:gd name="connsiteY5" fmla="*/ 145257 h 600075"/>
              <a:gd name="connsiteX6" fmla="*/ 550069 w 619125"/>
              <a:gd name="connsiteY6" fmla="*/ 102394 h 600075"/>
              <a:gd name="connsiteX7" fmla="*/ 619125 w 619125"/>
              <a:gd name="connsiteY7" fmla="*/ 0 h 60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125" h="600075">
                <a:moveTo>
                  <a:pt x="59532" y="600075"/>
                </a:moveTo>
                <a:lnTo>
                  <a:pt x="59532" y="600075"/>
                </a:lnTo>
                <a:lnTo>
                  <a:pt x="0" y="304800"/>
                </a:lnTo>
                <a:lnTo>
                  <a:pt x="0" y="209550"/>
                </a:lnTo>
                <a:lnTo>
                  <a:pt x="145257" y="140494"/>
                </a:lnTo>
                <a:lnTo>
                  <a:pt x="300038" y="145257"/>
                </a:lnTo>
                <a:lnTo>
                  <a:pt x="550069" y="102394"/>
                </a:lnTo>
                <a:lnTo>
                  <a:pt x="619125" y="0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72" name="フリーフォーム 671"/>
          <p:cNvSpPr/>
          <p:nvPr/>
        </p:nvSpPr>
        <p:spPr>
          <a:xfrm>
            <a:off x="3264878" y="4116388"/>
            <a:ext cx="8792" cy="69850"/>
          </a:xfrm>
          <a:custGeom>
            <a:avLst/>
            <a:gdLst>
              <a:gd name="connsiteX0" fmla="*/ 9525 w 9525"/>
              <a:gd name="connsiteY0" fmla="*/ 0 h 80963"/>
              <a:gd name="connsiteX1" fmla="*/ 0 w 9525"/>
              <a:gd name="connsiteY1" fmla="*/ 80963 h 80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80963">
                <a:moveTo>
                  <a:pt x="9525" y="0"/>
                </a:moveTo>
                <a:lnTo>
                  <a:pt x="0" y="80963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73" name="フリーフォーム 672"/>
          <p:cNvSpPr/>
          <p:nvPr/>
        </p:nvSpPr>
        <p:spPr>
          <a:xfrm>
            <a:off x="3377712" y="3930651"/>
            <a:ext cx="175846" cy="53975"/>
          </a:xfrm>
          <a:custGeom>
            <a:avLst/>
            <a:gdLst>
              <a:gd name="connsiteX0" fmla="*/ 0 w 216694"/>
              <a:gd name="connsiteY0" fmla="*/ 0 h 61912"/>
              <a:gd name="connsiteX1" fmla="*/ 216694 w 216694"/>
              <a:gd name="connsiteY1" fmla="*/ 19050 h 61912"/>
              <a:gd name="connsiteX2" fmla="*/ 202406 w 216694"/>
              <a:gd name="connsiteY2" fmla="*/ 61912 h 61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694" h="61912">
                <a:moveTo>
                  <a:pt x="0" y="0"/>
                </a:moveTo>
                <a:lnTo>
                  <a:pt x="216694" y="19050"/>
                </a:lnTo>
                <a:lnTo>
                  <a:pt x="202406" y="61912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74" name="フリーフォーム 673"/>
          <p:cNvSpPr/>
          <p:nvPr/>
        </p:nvSpPr>
        <p:spPr>
          <a:xfrm>
            <a:off x="3228243" y="3667125"/>
            <a:ext cx="414703" cy="673100"/>
          </a:xfrm>
          <a:custGeom>
            <a:avLst/>
            <a:gdLst>
              <a:gd name="connsiteX0" fmla="*/ 492918 w 509587"/>
              <a:gd name="connsiteY0" fmla="*/ 0 h 776287"/>
              <a:gd name="connsiteX1" fmla="*/ 452437 w 509587"/>
              <a:gd name="connsiteY1" fmla="*/ 273844 h 776287"/>
              <a:gd name="connsiteX2" fmla="*/ 509587 w 509587"/>
              <a:gd name="connsiteY2" fmla="*/ 319087 h 776287"/>
              <a:gd name="connsiteX3" fmla="*/ 509587 w 509587"/>
              <a:gd name="connsiteY3" fmla="*/ 371475 h 776287"/>
              <a:gd name="connsiteX4" fmla="*/ 257175 w 509587"/>
              <a:gd name="connsiteY4" fmla="*/ 366712 h 776287"/>
              <a:gd name="connsiteX5" fmla="*/ 254793 w 509587"/>
              <a:gd name="connsiteY5" fmla="*/ 507206 h 776287"/>
              <a:gd name="connsiteX6" fmla="*/ 288131 w 509587"/>
              <a:gd name="connsiteY6" fmla="*/ 552450 h 776287"/>
              <a:gd name="connsiteX7" fmla="*/ 283368 w 509587"/>
              <a:gd name="connsiteY7" fmla="*/ 704850 h 776287"/>
              <a:gd name="connsiteX8" fmla="*/ 0 w 509587"/>
              <a:gd name="connsiteY8" fmla="*/ 776287 h 776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9587" h="776287">
                <a:moveTo>
                  <a:pt x="492918" y="0"/>
                </a:moveTo>
                <a:lnTo>
                  <a:pt x="452437" y="273844"/>
                </a:lnTo>
                <a:lnTo>
                  <a:pt x="509587" y="319087"/>
                </a:lnTo>
                <a:lnTo>
                  <a:pt x="509587" y="371475"/>
                </a:lnTo>
                <a:lnTo>
                  <a:pt x="257175" y="366712"/>
                </a:lnTo>
                <a:lnTo>
                  <a:pt x="254793" y="507206"/>
                </a:lnTo>
                <a:lnTo>
                  <a:pt x="288131" y="552450"/>
                </a:lnTo>
                <a:lnTo>
                  <a:pt x="283368" y="704850"/>
                </a:lnTo>
                <a:lnTo>
                  <a:pt x="0" y="776287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75" name="フリーフォーム 674"/>
          <p:cNvSpPr/>
          <p:nvPr/>
        </p:nvSpPr>
        <p:spPr>
          <a:xfrm>
            <a:off x="2949820" y="4143375"/>
            <a:ext cx="19050" cy="57150"/>
          </a:xfrm>
          <a:custGeom>
            <a:avLst/>
            <a:gdLst>
              <a:gd name="connsiteX0" fmla="*/ 23812 w 23812"/>
              <a:gd name="connsiteY0" fmla="*/ 0 h 66675"/>
              <a:gd name="connsiteX1" fmla="*/ 0 w 23812"/>
              <a:gd name="connsiteY1" fmla="*/ 66675 h 6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812" h="66675">
                <a:moveTo>
                  <a:pt x="23812" y="0"/>
                </a:moveTo>
                <a:lnTo>
                  <a:pt x="0" y="66675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76" name="フリーフォーム 675"/>
          <p:cNvSpPr/>
          <p:nvPr/>
        </p:nvSpPr>
        <p:spPr>
          <a:xfrm>
            <a:off x="2964474" y="4384676"/>
            <a:ext cx="274026" cy="161925"/>
          </a:xfrm>
          <a:custGeom>
            <a:avLst/>
            <a:gdLst>
              <a:gd name="connsiteX0" fmla="*/ 0 w 390525"/>
              <a:gd name="connsiteY0" fmla="*/ 216694 h 216694"/>
              <a:gd name="connsiteX1" fmla="*/ 0 w 390525"/>
              <a:gd name="connsiteY1" fmla="*/ 216694 h 216694"/>
              <a:gd name="connsiteX2" fmla="*/ 185737 w 390525"/>
              <a:gd name="connsiteY2" fmla="*/ 85725 h 216694"/>
              <a:gd name="connsiteX3" fmla="*/ 390525 w 390525"/>
              <a:gd name="connsiteY3" fmla="*/ 0 h 216694"/>
              <a:gd name="connsiteX0" fmla="*/ 0 w 390525"/>
              <a:gd name="connsiteY0" fmla="*/ 216694 h 216694"/>
              <a:gd name="connsiteX1" fmla="*/ 0 w 390525"/>
              <a:gd name="connsiteY1" fmla="*/ 216694 h 216694"/>
              <a:gd name="connsiteX2" fmla="*/ 82618 w 390525"/>
              <a:gd name="connsiteY2" fmla="*/ 161489 h 216694"/>
              <a:gd name="connsiteX3" fmla="*/ 185737 w 390525"/>
              <a:gd name="connsiteY3" fmla="*/ 85725 h 216694"/>
              <a:gd name="connsiteX4" fmla="*/ 390525 w 390525"/>
              <a:gd name="connsiteY4" fmla="*/ 0 h 216694"/>
              <a:gd name="connsiteX0" fmla="*/ 0 w 390525"/>
              <a:gd name="connsiteY0" fmla="*/ 216694 h 216694"/>
              <a:gd name="connsiteX1" fmla="*/ 0 w 390525"/>
              <a:gd name="connsiteY1" fmla="*/ 216694 h 216694"/>
              <a:gd name="connsiteX2" fmla="*/ 54174 w 390525"/>
              <a:gd name="connsiteY2" fmla="*/ 187339 h 216694"/>
              <a:gd name="connsiteX3" fmla="*/ 185737 w 390525"/>
              <a:gd name="connsiteY3" fmla="*/ 85725 h 216694"/>
              <a:gd name="connsiteX4" fmla="*/ 390525 w 390525"/>
              <a:gd name="connsiteY4" fmla="*/ 0 h 216694"/>
              <a:gd name="connsiteX0" fmla="*/ 0 w 390525"/>
              <a:gd name="connsiteY0" fmla="*/ 216694 h 216694"/>
              <a:gd name="connsiteX1" fmla="*/ 54174 w 390525"/>
              <a:gd name="connsiteY1" fmla="*/ 187339 h 216694"/>
              <a:gd name="connsiteX2" fmla="*/ 185737 w 390525"/>
              <a:gd name="connsiteY2" fmla="*/ 85725 h 216694"/>
              <a:gd name="connsiteX3" fmla="*/ 390525 w 390525"/>
              <a:gd name="connsiteY3" fmla="*/ 0 h 216694"/>
              <a:gd name="connsiteX0" fmla="*/ 0 w 336351"/>
              <a:gd name="connsiteY0" fmla="*/ 187339 h 187339"/>
              <a:gd name="connsiteX1" fmla="*/ 131563 w 336351"/>
              <a:gd name="connsiteY1" fmla="*/ 85725 h 187339"/>
              <a:gd name="connsiteX2" fmla="*/ 336351 w 336351"/>
              <a:gd name="connsiteY2" fmla="*/ 0 h 187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351" h="187339">
                <a:moveTo>
                  <a:pt x="0" y="187339"/>
                </a:moveTo>
                <a:lnTo>
                  <a:pt x="131563" y="85725"/>
                </a:lnTo>
                <a:lnTo>
                  <a:pt x="336351" y="0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77" name="フリーフォーム 676"/>
          <p:cNvSpPr/>
          <p:nvPr/>
        </p:nvSpPr>
        <p:spPr>
          <a:xfrm>
            <a:off x="3267808" y="4548188"/>
            <a:ext cx="457200" cy="0"/>
          </a:xfrm>
          <a:custGeom>
            <a:avLst/>
            <a:gdLst>
              <a:gd name="connsiteX0" fmla="*/ 0 w 561975"/>
              <a:gd name="connsiteY0" fmla="*/ 0 h 0"/>
              <a:gd name="connsiteX1" fmla="*/ 0 w 561975"/>
              <a:gd name="connsiteY1" fmla="*/ 0 h 0"/>
              <a:gd name="connsiteX2" fmla="*/ 561975 w 561975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1975">
                <a:moveTo>
                  <a:pt x="0" y="0"/>
                </a:moveTo>
                <a:lnTo>
                  <a:pt x="0" y="0"/>
                </a:lnTo>
                <a:lnTo>
                  <a:pt x="561975" y="0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78" name="フリーフォーム 677"/>
          <p:cNvSpPr/>
          <p:nvPr/>
        </p:nvSpPr>
        <p:spPr>
          <a:xfrm>
            <a:off x="3459773" y="4110038"/>
            <a:ext cx="209550" cy="168275"/>
          </a:xfrm>
          <a:custGeom>
            <a:avLst/>
            <a:gdLst>
              <a:gd name="connsiteX0" fmla="*/ 0 w 257175"/>
              <a:gd name="connsiteY0" fmla="*/ 192881 h 192881"/>
              <a:gd name="connsiteX1" fmla="*/ 0 w 257175"/>
              <a:gd name="connsiteY1" fmla="*/ 192881 h 192881"/>
              <a:gd name="connsiteX2" fmla="*/ 119063 w 257175"/>
              <a:gd name="connsiteY2" fmla="*/ 164306 h 192881"/>
              <a:gd name="connsiteX3" fmla="*/ 238125 w 257175"/>
              <a:gd name="connsiteY3" fmla="*/ 80962 h 192881"/>
              <a:gd name="connsiteX4" fmla="*/ 257175 w 257175"/>
              <a:gd name="connsiteY4" fmla="*/ 0 h 19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75" h="192881">
                <a:moveTo>
                  <a:pt x="0" y="192881"/>
                </a:moveTo>
                <a:lnTo>
                  <a:pt x="0" y="192881"/>
                </a:lnTo>
                <a:lnTo>
                  <a:pt x="119063" y="164306"/>
                </a:lnTo>
                <a:lnTo>
                  <a:pt x="238125" y="80962"/>
                </a:lnTo>
                <a:lnTo>
                  <a:pt x="257175" y="0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79" name="フリーフォーム 678"/>
          <p:cNvSpPr/>
          <p:nvPr/>
        </p:nvSpPr>
        <p:spPr>
          <a:xfrm>
            <a:off x="3609243" y="4211638"/>
            <a:ext cx="216877" cy="150812"/>
          </a:xfrm>
          <a:custGeom>
            <a:avLst/>
            <a:gdLst>
              <a:gd name="connsiteX0" fmla="*/ 0 w 250031"/>
              <a:gd name="connsiteY0" fmla="*/ 0 h 173831"/>
              <a:gd name="connsiteX1" fmla="*/ 59531 w 250031"/>
              <a:gd name="connsiteY1" fmla="*/ 173831 h 173831"/>
              <a:gd name="connsiteX2" fmla="*/ 250031 w 250031"/>
              <a:gd name="connsiteY2" fmla="*/ 19050 h 173831"/>
              <a:gd name="connsiteX0" fmla="*/ 0 w 298816"/>
              <a:gd name="connsiteY0" fmla="*/ 0 h 177249"/>
              <a:gd name="connsiteX1" fmla="*/ 59531 w 298816"/>
              <a:gd name="connsiteY1" fmla="*/ 173831 h 177249"/>
              <a:gd name="connsiteX2" fmla="*/ 298816 w 298816"/>
              <a:gd name="connsiteY2" fmla="*/ 177249 h 177249"/>
              <a:gd name="connsiteX0" fmla="*/ 0 w 267631"/>
              <a:gd name="connsiteY0" fmla="*/ 0 h 173831"/>
              <a:gd name="connsiteX1" fmla="*/ 59531 w 267631"/>
              <a:gd name="connsiteY1" fmla="*/ 173831 h 173831"/>
              <a:gd name="connsiteX2" fmla="*/ 267631 w 267631"/>
              <a:gd name="connsiteY2" fmla="*/ 41679 h 173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7631" h="173831">
                <a:moveTo>
                  <a:pt x="0" y="0"/>
                </a:moveTo>
                <a:lnTo>
                  <a:pt x="59531" y="173831"/>
                </a:lnTo>
                <a:lnTo>
                  <a:pt x="267631" y="41679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80" name="フリーフォーム 679"/>
          <p:cNvSpPr/>
          <p:nvPr/>
        </p:nvSpPr>
        <p:spPr>
          <a:xfrm>
            <a:off x="3717681" y="4040188"/>
            <a:ext cx="104042" cy="207962"/>
          </a:xfrm>
          <a:custGeom>
            <a:avLst/>
            <a:gdLst>
              <a:gd name="connsiteX0" fmla="*/ 0 w 128587"/>
              <a:gd name="connsiteY0" fmla="*/ 0 h 240506"/>
              <a:gd name="connsiteX1" fmla="*/ 57150 w 128587"/>
              <a:gd name="connsiteY1" fmla="*/ 54769 h 240506"/>
              <a:gd name="connsiteX2" fmla="*/ 128587 w 128587"/>
              <a:gd name="connsiteY2" fmla="*/ 240506 h 24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8587" h="240506">
                <a:moveTo>
                  <a:pt x="0" y="0"/>
                </a:moveTo>
                <a:lnTo>
                  <a:pt x="57150" y="54769"/>
                </a:lnTo>
                <a:lnTo>
                  <a:pt x="128587" y="240506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81" name="フリーフォーム 680"/>
          <p:cNvSpPr/>
          <p:nvPr/>
        </p:nvSpPr>
        <p:spPr>
          <a:xfrm>
            <a:off x="3774831" y="3668714"/>
            <a:ext cx="328246" cy="434975"/>
          </a:xfrm>
          <a:custGeom>
            <a:avLst/>
            <a:gdLst>
              <a:gd name="connsiteX0" fmla="*/ 35719 w 402431"/>
              <a:gd name="connsiteY0" fmla="*/ 0 h 502444"/>
              <a:gd name="connsiteX1" fmla="*/ 76200 w 402431"/>
              <a:gd name="connsiteY1" fmla="*/ 38100 h 502444"/>
              <a:gd name="connsiteX2" fmla="*/ 2381 w 402431"/>
              <a:gd name="connsiteY2" fmla="*/ 178594 h 502444"/>
              <a:gd name="connsiteX3" fmla="*/ 0 w 402431"/>
              <a:gd name="connsiteY3" fmla="*/ 314325 h 502444"/>
              <a:gd name="connsiteX4" fmla="*/ 80963 w 402431"/>
              <a:gd name="connsiteY4" fmla="*/ 309563 h 502444"/>
              <a:gd name="connsiteX5" fmla="*/ 26194 w 402431"/>
              <a:gd name="connsiteY5" fmla="*/ 461963 h 502444"/>
              <a:gd name="connsiteX6" fmla="*/ 111919 w 402431"/>
              <a:gd name="connsiteY6" fmla="*/ 502444 h 502444"/>
              <a:gd name="connsiteX7" fmla="*/ 223838 w 402431"/>
              <a:gd name="connsiteY7" fmla="*/ 483394 h 502444"/>
              <a:gd name="connsiteX8" fmla="*/ 271463 w 402431"/>
              <a:gd name="connsiteY8" fmla="*/ 459581 h 502444"/>
              <a:gd name="connsiteX9" fmla="*/ 402431 w 402431"/>
              <a:gd name="connsiteY9" fmla="*/ 90488 h 502444"/>
              <a:gd name="connsiteX10" fmla="*/ 278606 w 402431"/>
              <a:gd name="connsiteY10" fmla="*/ 28575 h 502444"/>
              <a:gd name="connsiteX11" fmla="*/ 28575 w 402431"/>
              <a:gd name="connsiteY11" fmla="*/ 128588 h 502444"/>
              <a:gd name="connsiteX0" fmla="*/ 35719 w 402431"/>
              <a:gd name="connsiteY0" fmla="*/ 0 h 502444"/>
              <a:gd name="connsiteX1" fmla="*/ 76200 w 402431"/>
              <a:gd name="connsiteY1" fmla="*/ 38100 h 502444"/>
              <a:gd name="connsiteX2" fmla="*/ 2381 w 402431"/>
              <a:gd name="connsiteY2" fmla="*/ 178594 h 502444"/>
              <a:gd name="connsiteX3" fmla="*/ 0 w 402431"/>
              <a:gd name="connsiteY3" fmla="*/ 314325 h 502444"/>
              <a:gd name="connsiteX4" fmla="*/ 80963 w 402431"/>
              <a:gd name="connsiteY4" fmla="*/ 309563 h 502444"/>
              <a:gd name="connsiteX5" fmla="*/ 26194 w 402431"/>
              <a:gd name="connsiteY5" fmla="*/ 461963 h 502444"/>
              <a:gd name="connsiteX6" fmla="*/ 111919 w 402431"/>
              <a:gd name="connsiteY6" fmla="*/ 502444 h 502444"/>
              <a:gd name="connsiteX7" fmla="*/ 223838 w 402431"/>
              <a:gd name="connsiteY7" fmla="*/ 483394 h 502444"/>
              <a:gd name="connsiteX8" fmla="*/ 271463 w 402431"/>
              <a:gd name="connsiteY8" fmla="*/ 459581 h 502444"/>
              <a:gd name="connsiteX9" fmla="*/ 402431 w 402431"/>
              <a:gd name="connsiteY9" fmla="*/ 90488 h 502444"/>
              <a:gd name="connsiteX10" fmla="*/ 278606 w 402431"/>
              <a:gd name="connsiteY10" fmla="*/ 28575 h 502444"/>
              <a:gd name="connsiteX11" fmla="*/ 28575 w 402431"/>
              <a:gd name="connsiteY11" fmla="*/ 128588 h 502444"/>
              <a:gd name="connsiteX0" fmla="*/ 35719 w 402431"/>
              <a:gd name="connsiteY0" fmla="*/ 0 h 502444"/>
              <a:gd name="connsiteX1" fmla="*/ 76200 w 402431"/>
              <a:gd name="connsiteY1" fmla="*/ 38100 h 502444"/>
              <a:gd name="connsiteX2" fmla="*/ 2381 w 402431"/>
              <a:gd name="connsiteY2" fmla="*/ 178594 h 502444"/>
              <a:gd name="connsiteX3" fmla="*/ 0 w 402431"/>
              <a:gd name="connsiteY3" fmla="*/ 314325 h 502444"/>
              <a:gd name="connsiteX4" fmla="*/ 80963 w 402431"/>
              <a:gd name="connsiteY4" fmla="*/ 309563 h 502444"/>
              <a:gd name="connsiteX5" fmla="*/ 26194 w 402431"/>
              <a:gd name="connsiteY5" fmla="*/ 461963 h 502444"/>
              <a:gd name="connsiteX6" fmla="*/ 111919 w 402431"/>
              <a:gd name="connsiteY6" fmla="*/ 502444 h 502444"/>
              <a:gd name="connsiteX7" fmla="*/ 223838 w 402431"/>
              <a:gd name="connsiteY7" fmla="*/ 483394 h 502444"/>
              <a:gd name="connsiteX8" fmla="*/ 271463 w 402431"/>
              <a:gd name="connsiteY8" fmla="*/ 459581 h 502444"/>
              <a:gd name="connsiteX9" fmla="*/ 402431 w 402431"/>
              <a:gd name="connsiteY9" fmla="*/ 90488 h 502444"/>
              <a:gd name="connsiteX10" fmla="*/ 278606 w 402431"/>
              <a:gd name="connsiteY10" fmla="*/ 28575 h 502444"/>
              <a:gd name="connsiteX11" fmla="*/ 28575 w 402431"/>
              <a:gd name="connsiteY11" fmla="*/ 128588 h 502444"/>
              <a:gd name="connsiteX0" fmla="*/ 35719 w 402431"/>
              <a:gd name="connsiteY0" fmla="*/ 0 h 502444"/>
              <a:gd name="connsiteX1" fmla="*/ 76200 w 402431"/>
              <a:gd name="connsiteY1" fmla="*/ 38100 h 502444"/>
              <a:gd name="connsiteX2" fmla="*/ 2381 w 402431"/>
              <a:gd name="connsiteY2" fmla="*/ 178594 h 502444"/>
              <a:gd name="connsiteX3" fmla="*/ 0 w 402431"/>
              <a:gd name="connsiteY3" fmla="*/ 314325 h 502444"/>
              <a:gd name="connsiteX4" fmla="*/ 80963 w 402431"/>
              <a:gd name="connsiteY4" fmla="*/ 309563 h 502444"/>
              <a:gd name="connsiteX5" fmla="*/ 26194 w 402431"/>
              <a:gd name="connsiteY5" fmla="*/ 461963 h 502444"/>
              <a:gd name="connsiteX6" fmla="*/ 111919 w 402431"/>
              <a:gd name="connsiteY6" fmla="*/ 502444 h 502444"/>
              <a:gd name="connsiteX7" fmla="*/ 223838 w 402431"/>
              <a:gd name="connsiteY7" fmla="*/ 483394 h 502444"/>
              <a:gd name="connsiteX8" fmla="*/ 271463 w 402431"/>
              <a:gd name="connsiteY8" fmla="*/ 459581 h 502444"/>
              <a:gd name="connsiteX9" fmla="*/ 402431 w 402431"/>
              <a:gd name="connsiteY9" fmla="*/ 90488 h 502444"/>
              <a:gd name="connsiteX10" fmla="*/ 278606 w 402431"/>
              <a:gd name="connsiteY10" fmla="*/ 28575 h 502444"/>
              <a:gd name="connsiteX11" fmla="*/ 28575 w 402431"/>
              <a:gd name="connsiteY11" fmla="*/ 128588 h 502444"/>
              <a:gd name="connsiteX0" fmla="*/ 35719 w 402431"/>
              <a:gd name="connsiteY0" fmla="*/ 0 h 502444"/>
              <a:gd name="connsiteX1" fmla="*/ 76200 w 402431"/>
              <a:gd name="connsiteY1" fmla="*/ 38100 h 502444"/>
              <a:gd name="connsiteX2" fmla="*/ 2381 w 402431"/>
              <a:gd name="connsiteY2" fmla="*/ 178594 h 502444"/>
              <a:gd name="connsiteX3" fmla="*/ 0 w 402431"/>
              <a:gd name="connsiteY3" fmla="*/ 314325 h 502444"/>
              <a:gd name="connsiteX4" fmla="*/ 80963 w 402431"/>
              <a:gd name="connsiteY4" fmla="*/ 309563 h 502444"/>
              <a:gd name="connsiteX5" fmla="*/ 26194 w 402431"/>
              <a:gd name="connsiteY5" fmla="*/ 461963 h 502444"/>
              <a:gd name="connsiteX6" fmla="*/ 111919 w 402431"/>
              <a:gd name="connsiteY6" fmla="*/ 502444 h 502444"/>
              <a:gd name="connsiteX7" fmla="*/ 223838 w 402431"/>
              <a:gd name="connsiteY7" fmla="*/ 483394 h 502444"/>
              <a:gd name="connsiteX8" fmla="*/ 271463 w 402431"/>
              <a:gd name="connsiteY8" fmla="*/ 459581 h 502444"/>
              <a:gd name="connsiteX9" fmla="*/ 402431 w 402431"/>
              <a:gd name="connsiteY9" fmla="*/ 90488 h 502444"/>
              <a:gd name="connsiteX10" fmla="*/ 278606 w 402431"/>
              <a:gd name="connsiteY10" fmla="*/ 28575 h 502444"/>
              <a:gd name="connsiteX11" fmla="*/ 28575 w 402431"/>
              <a:gd name="connsiteY11" fmla="*/ 128588 h 502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2431" h="502444">
                <a:moveTo>
                  <a:pt x="35719" y="0"/>
                </a:moveTo>
                <a:lnTo>
                  <a:pt x="76200" y="38100"/>
                </a:lnTo>
                <a:lnTo>
                  <a:pt x="2381" y="178594"/>
                </a:lnTo>
                <a:cubicBezTo>
                  <a:pt x="1587" y="223838"/>
                  <a:pt x="794" y="269081"/>
                  <a:pt x="0" y="314325"/>
                </a:cubicBezTo>
                <a:lnTo>
                  <a:pt x="80963" y="309563"/>
                </a:lnTo>
                <a:cubicBezTo>
                  <a:pt x="103858" y="414661"/>
                  <a:pt x="58366" y="419944"/>
                  <a:pt x="26194" y="461963"/>
                </a:cubicBezTo>
                <a:lnTo>
                  <a:pt x="111919" y="502444"/>
                </a:lnTo>
                <a:lnTo>
                  <a:pt x="223838" y="483394"/>
                </a:lnTo>
                <a:lnTo>
                  <a:pt x="271463" y="459581"/>
                </a:lnTo>
                <a:lnTo>
                  <a:pt x="402431" y="90488"/>
                </a:lnTo>
                <a:lnTo>
                  <a:pt x="278606" y="28575"/>
                </a:lnTo>
                <a:lnTo>
                  <a:pt x="28575" y="128588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82" name="フリーフォーム 681"/>
          <p:cNvSpPr/>
          <p:nvPr/>
        </p:nvSpPr>
        <p:spPr>
          <a:xfrm>
            <a:off x="3647343" y="3868738"/>
            <a:ext cx="145073" cy="203200"/>
          </a:xfrm>
          <a:custGeom>
            <a:avLst/>
            <a:gdLst>
              <a:gd name="connsiteX0" fmla="*/ 154781 w 178593"/>
              <a:gd name="connsiteY0" fmla="*/ 83344 h 233363"/>
              <a:gd name="connsiteX1" fmla="*/ 69056 w 178593"/>
              <a:gd name="connsiteY1" fmla="*/ 85725 h 233363"/>
              <a:gd name="connsiteX2" fmla="*/ 42862 w 178593"/>
              <a:gd name="connsiteY2" fmla="*/ 45244 h 233363"/>
              <a:gd name="connsiteX3" fmla="*/ 64293 w 178593"/>
              <a:gd name="connsiteY3" fmla="*/ 2382 h 233363"/>
              <a:gd name="connsiteX4" fmla="*/ 2381 w 178593"/>
              <a:gd name="connsiteY4" fmla="*/ 0 h 233363"/>
              <a:gd name="connsiteX5" fmla="*/ 0 w 178593"/>
              <a:gd name="connsiteY5" fmla="*/ 30957 h 233363"/>
              <a:gd name="connsiteX6" fmla="*/ 11906 w 178593"/>
              <a:gd name="connsiteY6" fmla="*/ 116682 h 233363"/>
              <a:gd name="connsiteX7" fmla="*/ 178593 w 178593"/>
              <a:gd name="connsiteY7" fmla="*/ 233363 h 233363"/>
              <a:gd name="connsiteX8" fmla="*/ 178593 w 178593"/>
              <a:gd name="connsiteY8" fmla="*/ 233363 h 233363"/>
              <a:gd name="connsiteX9" fmla="*/ 178593 w 178593"/>
              <a:gd name="connsiteY9" fmla="*/ 233363 h 233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8593" h="233363">
                <a:moveTo>
                  <a:pt x="154781" y="83344"/>
                </a:moveTo>
                <a:lnTo>
                  <a:pt x="69056" y="85725"/>
                </a:lnTo>
                <a:lnTo>
                  <a:pt x="42862" y="45244"/>
                </a:lnTo>
                <a:lnTo>
                  <a:pt x="64293" y="2382"/>
                </a:lnTo>
                <a:lnTo>
                  <a:pt x="2381" y="0"/>
                </a:lnTo>
                <a:lnTo>
                  <a:pt x="0" y="30957"/>
                </a:lnTo>
                <a:lnTo>
                  <a:pt x="11906" y="116682"/>
                </a:lnTo>
                <a:lnTo>
                  <a:pt x="178593" y="233363"/>
                </a:lnTo>
                <a:lnTo>
                  <a:pt x="178593" y="233363"/>
                </a:lnTo>
                <a:lnTo>
                  <a:pt x="178593" y="233363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83" name="フリーフォーム 682"/>
          <p:cNvSpPr/>
          <p:nvPr/>
        </p:nvSpPr>
        <p:spPr>
          <a:xfrm>
            <a:off x="2738805" y="4135438"/>
            <a:ext cx="19050" cy="57150"/>
          </a:xfrm>
          <a:custGeom>
            <a:avLst/>
            <a:gdLst>
              <a:gd name="connsiteX0" fmla="*/ 19050 w 19050"/>
              <a:gd name="connsiteY0" fmla="*/ 0 h 57150"/>
              <a:gd name="connsiteX1" fmla="*/ 0 w 19050"/>
              <a:gd name="connsiteY1" fmla="*/ 5715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050" h="57150">
                <a:moveTo>
                  <a:pt x="19050" y="0"/>
                </a:moveTo>
                <a:lnTo>
                  <a:pt x="0" y="57150"/>
                </a:lnTo>
              </a:path>
            </a:pathLst>
          </a:cu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11607" name="Line 512"/>
          <p:cNvSpPr>
            <a:spLocks noChangeShapeType="1"/>
          </p:cNvSpPr>
          <p:nvPr/>
        </p:nvSpPr>
        <p:spPr bwMode="auto">
          <a:xfrm flipH="1" flipV="1">
            <a:off x="2343151" y="3914775"/>
            <a:ext cx="402980" cy="247650"/>
          </a:xfrm>
          <a:prstGeom prst="line">
            <a:avLst/>
          </a:prstGeom>
          <a:noFill/>
          <a:ln w="7938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608" name="Rectangle 514"/>
          <p:cNvSpPr>
            <a:spLocks noChangeArrowheads="1"/>
          </p:cNvSpPr>
          <p:nvPr/>
        </p:nvSpPr>
        <p:spPr bwMode="auto">
          <a:xfrm>
            <a:off x="2006112" y="3829050"/>
            <a:ext cx="3238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altLang="ja-JP" sz="500">
                <a:solidFill>
                  <a:srgbClr val="000000"/>
                </a:solidFill>
                <a:cs typeface="Arial" charset="0"/>
              </a:rPr>
              <a:t>T23(FLF30+)</a:t>
            </a:r>
          </a:p>
          <a:p>
            <a:r>
              <a:rPr lang="en-US" altLang="ja-JP" sz="500">
                <a:cs typeface="Arial" charset="0"/>
              </a:rPr>
              <a:t>T21(FL230-)</a:t>
            </a:r>
          </a:p>
        </p:txBody>
      </p:sp>
      <p:sp>
        <p:nvSpPr>
          <p:cNvPr id="11609" name="Rectangle 508"/>
          <p:cNvSpPr>
            <a:spLocks noChangeArrowheads="1"/>
          </p:cNvSpPr>
          <p:nvPr/>
        </p:nvSpPr>
        <p:spPr bwMode="auto">
          <a:xfrm>
            <a:off x="3103685" y="4176713"/>
            <a:ext cx="109004" cy="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500">
                <a:solidFill>
                  <a:srgbClr val="000000"/>
                </a:solidFill>
                <a:cs typeface="Arial" charset="0"/>
              </a:rPr>
              <a:t>T24</a:t>
            </a:r>
            <a:endParaRPr lang="en-US" altLang="ja-JP" sz="1800">
              <a:cs typeface="Arial" charset="0"/>
            </a:endParaRPr>
          </a:p>
        </p:txBody>
      </p:sp>
      <p:sp>
        <p:nvSpPr>
          <p:cNvPr id="11610" name="Rectangle 496"/>
          <p:cNvSpPr>
            <a:spLocks noChangeArrowheads="1"/>
          </p:cNvSpPr>
          <p:nvPr/>
        </p:nvSpPr>
        <p:spPr bwMode="auto">
          <a:xfrm>
            <a:off x="3938954" y="3505201"/>
            <a:ext cx="302968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T03(FL340+)</a:t>
            </a:r>
          </a:p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T07(FL340-)</a:t>
            </a:r>
            <a:endParaRPr lang="en-US" altLang="ja-JP" sz="1400">
              <a:cs typeface="Arial" charset="0"/>
            </a:endParaRPr>
          </a:p>
        </p:txBody>
      </p:sp>
      <p:sp>
        <p:nvSpPr>
          <p:cNvPr id="688" name="フリーフォーム 687"/>
          <p:cNvSpPr/>
          <p:nvPr/>
        </p:nvSpPr>
        <p:spPr>
          <a:xfrm flipV="1">
            <a:off x="3757246" y="3590925"/>
            <a:ext cx="171450" cy="133350"/>
          </a:xfrm>
          <a:custGeom>
            <a:avLst/>
            <a:gdLst>
              <a:gd name="connsiteX0" fmla="*/ 750876 w 750876"/>
              <a:gd name="connsiteY0" fmla="*/ 550642 h 550642"/>
              <a:gd name="connsiteX1" fmla="*/ 0 w 750876"/>
              <a:gd name="connsiteY1" fmla="*/ 0 h 550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50876" h="550642">
                <a:moveTo>
                  <a:pt x="750876" y="550642"/>
                </a:moveTo>
                <a:lnTo>
                  <a:pt x="0" y="0"/>
                </a:lnTo>
              </a:path>
            </a:pathLst>
          </a:cu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689" name="フリーフォーム 688"/>
          <p:cNvSpPr/>
          <p:nvPr/>
        </p:nvSpPr>
        <p:spPr>
          <a:xfrm flipV="1">
            <a:off x="4025412" y="3678238"/>
            <a:ext cx="320919" cy="95250"/>
          </a:xfrm>
          <a:custGeom>
            <a:avLst/>
            <a:gdLst>
              <a:gd name="connsiteX0" fmla="*/ 750876 w 750876"/>
              <a:gd name="connsiteY0" fmla="*/ 550642 h 550642"/>
              <a:gd name="connsiteX1" fmla="*/ 0 w 750876"/>
              <a:gd name="connsiteY1" fmla="*/ 0 h 550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50876" h="550642">
                <a:moveTo>
                  <a:pt x="750876" y="550642"/>
                </a:moveTo>
                <a:lnTo>
                  <a:pt x="0" y="0"/>
                </a:lnTo>
              </a:path>
            </a:pathLst>
          </a:cu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11613" name="Rectangle 487"/>
          <p:cNvSpPr>
            <a:spLocks noChangeArrowheads="1"/>
          </p:cNvSpPr>
          <p:nvPr/>
        </p:nvSpPr>
        <p:spPr bwMode="auto">
          <a:xfrm>
            <a:off x="4026877" y="4022726"/>
            <a:ext cx="302968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400" dirty="0">
                <a:solidFill>
                  <a:srgbClr val="000000"/>
                </a:solidFill>
                <a:cs typeface="Arial" charset="0"/>
              </a:rPr>
              <a:t>T04(FL160+)</a:t>
            </a:r>
          </a:p>
          <a:p>
            <a:r>
              <a:rPr lang="en-US" altLang="ja-JP" sz="400" dirty="0">
                <a:solidFill>
                  <a:srgbClr val="000000"/>
                </a:solidFill>
                <a:cs typeface="Arial" charset="0"/>
              </a:rPr>
              <a:t>T06(FL160-)</a:t>
            </a:r>
            <a:endParaRPr lang="en-US" altLang="ja-JP" sz="400" dirty="0">
              <a:cs typeface="Arial" charset="0"/>
            </a:endParaRPr>
          </a:p>
        </p:txBody>
      </p:sp>
      <p:sp>
        <p:nvSpPr>
          <p:cNvPr id="691" name="フリーフォーム 690"/>
          <p:cNvSpPr/>
          <p:nvPr/>
        </p:nvSpPr>
        <p:spPr>
          <a:xfrm>
            <a:off x="3779228" y="4027489"/>
            <a:ext cx="243254" cy="46037"/>
          </a:xfrm>
          <a:custGeom>
            <a:avLst/>
            <a:gdLst>
              <a:gd name="connsiteX0" fmla="*/ 750876 w 750876"/>
              <a:gd name="connsiteY0" fmla="*/ 550642 h 550642"/>
              <a:gd name="connsiteX1" fmla="*/ 0 w 750876"/>
              <a:gd name="connsiteY1" fmla="*/ 0 h 550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50876" h="550642">
                <a:moveTo>
                  <a:pt x="750876" y="550642"/>
                </a:moveTo>
                <a:lnTo>
                  <a:pt x="0" y="0"/>
                </a:lnTo>
              </a:path>
            </a:pathLst>
          </a:cu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11615" name="Rectangle 487"/>
          <p:cNvSpPr>
            <a:spLocks noChangeArrowheads="1"/>
          </p:cNvSpPr>
          <p:nvPr/>
        </p:nvSpPr>
        <p:spPr bwMode="auto">
          <a:xfrm>
            <a:off x="4295043" y="4294189"/>
            <a:ext cx="302968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T10(FL270+)</a:t>
            </a:r>
          </a:p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T15(FL270-)</a:t>
            </a:r>
            <a:endParaRPr lang="en-US" altLang="ja-JP" sz="400">
              <a:cs typeface="Arial" charset="0"/>
            </a:endParaRPr>
          </a:p>
        </p:txBody>
      </p:sp>
      <p:sp>
        <p:nvSpPr>
          <p:cNvPr id="693" name="フリーフォーム 692"/>
          <p:cNvSpPr/>
          <p:nvPr/>
        </p:nvSpPr>
        <p:spPr>
          <a:xfrm>
            <a:off x="3745523" y="4195764"/>
            <a:ext cx="536331" cy="136525"/>
          </a:xfrm>
          <a:custGeom>
            <a:avLst/>
            <a:gdLst>
              <a:gd name="connsiteX0" fmla="*/ 750876 w 750876"/>
              <a:gd name="connsiteY0" fmla="*/ 550642 h 550642"/>
              <a:gd name="connsiteX1" fmla="*/ 0 w 750876"/>
              <a:gd name="connsiteY1" fmla="*/ 0 h 550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50876" h="550642">
                <a:moveTo>
                  <a:pt x="750876" y="550642"/>
                </a:moveTo>
                <a:lnTo>
                  <a:pt x="0" y="0"/>
                </a:lnTo>
              </a:path>
            </a:pathLst>
          </a:cu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sp>
        <p:nvSpPr>
          <p:cNvPr id="11617" name="Rectangle 487"/>
          <p:cNvSpPr>
            <a:spLocks noChangeArrowheads="1"/>
          </p:cNvSpPr>
          <p:nvPr/>
        </p:nvSpPr>
        <p:spPr bwMode="auto">
          <a:xfrm>
            <a:off x="3959470" y="4400551"/>
            <a:ext cx="302968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T09(FL270+)</a:t>
            </a:r>
          </a:p>
          <a:p>
            <a:r>
              <a:rPr lang="en-US" altLang="ja-JP" sz="400">
                <a:solidFill>
                  <a:srgbClr val="000000"/>
                </a:solidFill>
                <a:cs typeface="Arial" charset="0"/>
              </a:rPr>
              <a:t>T14(FL270-)</a:t>
            </a:r>
            <a:endParaRPr lang="en-US" altLang="ja-JP" sz="400">
              <a:cs typeface="Arial" charset="0"/>
            </a:endParaRPr>
          </a:p>
        </p:txBody>
      </p:sp>
      <p:sp>
        <p:nvSpPr>
          <p:cNvPr id="695" name="フリーフォーム 694"/>
          <p:cNvSpPr/>
          <p:nvPr/>
        </p:nvSpPr>
        <p:spPr>
          <a:xfrm>
            <a:off x="3556489" y="4208464"/>
            <a:ext cx="391257" cy="219075"/>
          </a:xfrm>
          <a:custGeom>
            <a:avLst/>
            <a:gdLst>
              <a:gd name="connsiteX0" fmla="*/ 750876 w 750876"/>
              <a:gd name="connsiteY0" fmla="*/ 550642 h 550642"/>
              <a:gd name="connsiteX1" fmla="*/ 0 w 750876"/>
              <a:gd name="connsiteY1" fmla="*/ 0 h 550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50876" h="550642">
                <a:moveTo>
                  <a:pt x="750876" y="550642"/>
                </a:moveTo>
                <a:lnTo>
                  <a:pt x="0" y="0"/>
                </a:lnTo>
              </a:path>
            </a:pathLst>
          </a:cu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cs typeface="Arial" pitchFamily="34" charset="0"/>
            </a:endParaRPr>
          </a:p>
        </p:txBody>
      </p:sp>
      <p:cxnSp>
        <p:nvCxnSpPr>
          <p:cNvPr id="488" name="直線矢印コネクタ 487"/>
          <p:cNvCxnSpPr/>
          <p:nvPr/>
        </p:nvCxnSpPr>
        <p:spPr>
          <a:xfrm flipH="1">
            <a:off x="1307137" y="5381626"/>
            <a:ext cx="1195739" cy="429702"/>
          </a:xfrm>
          <a:prstGeom prst="straightConnector1">
            <a:avLst/>
          </a:prstGeom>
          <a:ln w="635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1" name="直線矢印コネクタ 490"/>
          <p:cNvCxnSpPr/>
          <p:nvPr/>
        </p:nvCxnSpPr>
        <p:spPr>
          <a:xfrm flipH="1">
            <a:off x="1260239" y="5370642"/>
            <a:ext cx="1227984" cy="225835"/>
          </a:xfrm>
          <a:prstGeom prst="straightConnector1">
            <a:avLst/>
          </a:prstGeom>
          <a:ln w="635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直線矢印コネクタ 492"/>
          <p:cNvCxnSpPr/>
          <p:nvPr/>
        </p:nvCxnSpPr>
        <p:spPr>
          <a:xfrm flipV="1">
            <a:off x="1539736" y="5148567"/>
            <a:ext cx="614469" cy="298147"/>
          </a:xfrm>
          <a:prstGeom prst="straightConnector1">
            <a:avLst/>
          </a:prstGeom>
          <a:ln w="635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894" name="円/楕円 31893"/>
          <p:cNvSpPr/>
          <p:nvPr/>
        </p:nvSpPr>
        <p:spPr bwMode="auto">
          <a:xfrm rot="19165922">
            <a:off x="748610" y="4762144"/>
            <a:ext cx="2652345" cy="1579822"/>
          </a:xfrm>
          <a:prstGeom prst="ellipse">
            <a:avLst/>
          </a:prstGeom>
          <a:noFill/>
          <a:ln w="63500">
            <a:solidFill>
              <a:srgbClr val="FFC000"/>
            </a:solidFill>
            <a:round/>
            <a:headEnd/>
            <a:tailEnd/>
          </a:ln>
          <a:scene3d>
            <a:camera prst="orthographicFront">
              <a:rot lat="0" lon="0" rev="8100000"/>
            </a:camera>
            <a:lightRig rig="threePt" dir="t"/>
          </a:scene3d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8" name="テキスト ボックス 497"/>
          <p:cNvSpPr txBox="1"/>
          <p:nvPr/>
        </p:nvSpPr>
        <p:spPr>
          <a:xfrm>
            <a:off x="6268479" y="2070676"/>
            <a:ext cx="2670806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CDR2 ( Conditional Route 2 )</a:t>
            </a:r>
          </a:p>
          <a:p>
            <a:endParaRPr lang="en-US" altLang="ja-JP" sz="1400" dirty="0"/>
          </a:p>
          <a:p>
            <a:r>
              <a:rPr kumimoji="1" lang="en-US" altLang="ja-JP" sz="1400" dirty="0" smtClean="0">
                <a:solidFill>
                  <a:srgbClr val="0066CC"/>
                </a:solidFill>
              </a:rPr>
              <a:t>  </a:t>
            </a:r>
            <a:r>
              <a:rPr kumimoji="1" lang="en-US" altLang="ja-JP" sz="1400" b="1" dirty="0" smtClean="0">
                <a:solidFill>
                  <a:srgbClr val="0066CC"/>
                </a:solidFill>
              </a:rPr>
              <a:t>Z29    BI-DIRECTIONAL</a:t>
            </a:r>
            <a:r>
              <a:rPr kumimoji="1" lang="en-US" altLang="ja-JP" sz="1400" dirty="0" smtClean="0">
                <a:solidFill>
                  <a:srgbClr val="0066CC"/>
                </a:solidFill>
              </a:rPr>
              <a:t>  </a:t>
            </a:r>
          </a:p>
          <a:p>
            <a:r>
              <a:rPr lang="en-US" altLang="ja-JP" sz="1400" b="1" dirty="0" smtClean="0">
                <a:solidFill>
                  <a:srgbClr val="FF6600"/>
                </a:solidFill>
              </a:rPr>
              <a:t>  Z32    </a:t>
            </a:r>
            <a:r>
              <a:rPr lang="en-US" altLang="ja-JP" sz="1400" b="1" u="sng" dirty="0" smtClean="0">
                <a:solidFill>
                  <a:srgbClr val="FF6600"/>
                </a:solidFill>
              </a:rPr>
              <a:t>WEST BOUND ONLY</a:t>
            </a:r>
          </a:p>
          <a:p>
            <a:r>
              <a:rPr kumimoji="1" lang="en-US" altLang="ja-JP" sz="1400" b="1" dirty="0" smtClean="0">
                <a:solidFill>
                  <a:srgbClr val="FF6600"/>
                </a:solidFill>
              </a:rPr>
              <a:t>  Z34    </a:t>
            </a:r>
            <a:r>
              <a:rPr kumimoji="1" lang="en-US" altLang="ja-JP" sz="1400" b="1" u="sng" dirty="0" smtClean="0">
                <a:solidFill>
                  <a:srgbClr val="FF6600"/>
                </a:solidFill>
              </a:rPr>
              <a:t>WEST BOUND ONLY </a:t>
            </a:r>
          </a:p>
          <a:p>
            <a:endParaRPr lang="en-US" altLang="ja-JP" sz="1000" dirty="0"/>
          </a:p>
        </p:txBody>
      </p:sp>
      <p:sp>
        <p:nvSpPr>
          <p:cNvPr id="499" name="テキスト ボックス 498"/>
          <p:cNvSpPr txBox="1"/>
          <p:nvPr/>
        </p:nvSpPr>
        <p:spPr>
          <a:xfrm>
            <a:off x="1381632" y="4856005"/>
            <a:ext cx="537327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b="1" dirty="0" smtClean="0">
                <a:solidFill>
                  <a:srgbClr val="0066CC"/>
                </a:solidFill>
                <a:latin typeface="+mn-lt"/>
                <a:ea typeface="+mn-ea"/>
              </a:rPr>
              <a:t>Z29</a:t>
            </a:r>
            <a:endParaRPr lang="ja-JP" altLang="en-US" sz="1600" b="1" dirty="0">
              <a:solidFill>
                <a:srgbClr val="0066CC"/>
              </a:solidFill>
              <a:latin typeface="+mn-lt"/>
              <a:ea typeface="+mn-ea"/>
            </a:endParaRPr>
          </a:p>
        </p:txBody>
      </p:sp>
      <p:sp>
        <p:nvSpPr>
          <p:cNvPr id="500" name="テキスト ボックス 499"/>
          <p:cNvSpPr txBox="1"/>
          <p:nvPr/>
        </p:nvSpPr>
        <p:spPr>
          <a:xfrm>
            <a:off x="2152651" y="4966756"/>
            <a:ext cx="537327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b="1" dirty="0" smtClean="0">
                <a:solidFill>
                  <a:srgbClr val="FF6600"/>
                </a:solidFill>
                <a:latin typeface="+mn-lt"/>
                <a:ea typeface="+mn-ea"/>
              </a:rPr>
              <a:t>Z32</a:t>
            </a:r>
            <a:endParaRPr lang="ja-JP" altLang="en-US" sz="1600" b="1" dirty="0">
              <a:solidFill>
                <a:srgbClr val="FF6600"/>
              </a:solidFill>
              <a:latin typeface="+mn-lt"/>
              <a:ea typeface="+mn-ea"/>
            </a:endParaRPr>
          </a:p>
        </p:txBody>
      </p:sp>
      <p:sp>
        <p:nvSpPr>
          <p:cNvPr id="501" name="テキスト ボックス 500"/>
          <p:cNvSpPr txBox="1"/>
          <p:nvPr/>
        </p:nvSpPr>
        <p:spPr>
          <a:xfrm>
            <a:off x="1748271" y="5596477"/>
            <a:ext cx="537327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b="1" dirty="0" smtClean="0">
                <a:solidFill>
                  <a:srgbClr val="FF6600"/>
                </a:solidFill>
                <a:latin typeface="+mn-lt"/>
                <a:ea typeface="+mn-ea"/>
              </a:rPr>
              <a:t>Z34</a:t>
            </a:r>
            <a:endParaRPr lang="ja-JP" altLang="en-US" sz="1600" b="1" dirty="0">
              <a:solidFill>
                <a:srgbClr val="FF6600"/>
              </a:solidFill>
              <a:latin typeface="+mn-lt"/>
              <a:ea typeface="+mn-ea"/>
            </a:endParaRPr>
          </a:p>
        </p:txBody>
      </p:sp>
      <p:sp>
        <p:nvSpPr>
          <p:cNvPr id="502" name="テキスト ボックス 501"/>
          <p:cNvSpPr txBox="1"/>
          <p:nvPr/>
        </p:nvSpPr>
        <p:spPr>
          <a:xfrm>
            <a:off x="2423746" y="5389940"/>
            <a:ext cx="8301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b="1" dirty="0" smtClean="0">
                <a:solidFill>
                  <a:srgbClr val="00CC00"/>
                </a:solidFill>
                <a:latin typeface="+mn-lt"/>
                <a:ea typeface="+mn-ea"/>
              </a:rPr>
              <a:t>BIXAK</a:t>
            </a:r>
            <a:endParaRPr lang="ja-JP" altLang="en-US" sz="1600" b="1" dirty="0">
              <a:solidFill>
                <a:srgbClr val="00CC00"/>
              </a:solidFill>
              <a:latin typeface="+mn-lt"/>
              <a:ea typeface="+mn-ea"/>
            </a:endParaRPr>
          </a:p>
        </p:txBody>
      </p:sp>
      <p:cxnSp>
        <p:nvCxnSpPr>
          <p:cNvPr id="11299" name="直線矢印コネクタ 11298"/>
          <p:cNvCxnSpPr/>
          <p:nvPr/>
        </p:nvCxnSpPr>
        <p:spPr>
          <a:xfrm flipH="1">
            <a:off x="2502876" y="4037013"/>
            <a:ext cx="5453500" cy="1355929"/>
          </a:xfrm>
          <a:prstGeom prst="straightConnector1">
            <a:avLst/>
          </a:prstGeom>
          <a:ln w="44450">
            <a:solidFill>
              <a:schemeClr val="accent1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94" grpId="0" animBg="1"/>
      <p:bldP spid="499" grpId="0"/>
      <p:bldP spid="500" grpId="0"/>
      <p:bldP spid="501" grpId="0"/>
      <p:bldP spid="5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41" descr="130720.GIF"/>
          <p:cNvPicPr>
            <a:picLocks noChangeAspect="1"/>
          </p:cNvPicPr>
          <p:nvPr/>
        </p:nvPicPr>
        <p:blipFill>
          <a:blip r:embed="rId3" cstate="print"/>
          <a:srcRect l="357" t="410" r="357"/>
          <a:stretch>
            <a:fillRect/>
          </a:stretch>
        </p:blipFill>
        <p:spPr bwMode="auto">
          <a:xfrm>
            <a:off x="1259632" y="548680"/>
            <a:ext cx="6224492" cy="5418406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</p:pic>
      <p:sp>
        <p:nvSpPr>
          <p:cNvPr id="41" name="テキスト ボックス 40"/>
          <p:cNvSpPr txBox="1"/>
          <p:nvPr/>
        </p:nvSpPr>
        <p:spPr>
          <a:xfrm rot="720000">
            <a:off x="4976791" y="3630532"/>
            <a:ext cx="468313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05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 b="1" dirty="0">
                <a:latin typeface="+mn-lt"/>
                <a:ea typeface="+mn-ea"/>
              </a:rPr>
              <a:t>R583</a:t>
            </a:r>
            <a:endParaRPr lang="ja-JP" altLang="en-US" sz="1050" b="1" dirty="0">
              <a:latin typeface="+mn-lt"/>
              <a:ea typeface="+mn-ea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 rot="2627229">
            <a:off x="5446713" y="5227638"/>
            <a:ext cx="39370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05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 b="1" dirty="0">
                <a:latin typeface="+mn-lt"/>
                <a:ea typeface="+mn-ea"/>
              </a:rPr>
              <a:t>Y78</a:t>
            </a:r>
            <a:endParaRPr lang="ja-JP" altLang="en-US" sz="1050" b="1" dirty="0">
              <a:latin typeface="+mn-lt"/>
              <a:ea typeface="+mn-ea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 rot="20880399">
            <a:off x="2168525" y="3089275"/>
            <a:ext cx="466725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05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 b="1" dirty="0">
                <a:latin typeface="+mn-lt"/>
                <a:ea typeface="+mn-ea"/>
              </a:rPr>
              <a:t>R583</a:t>
            </a:r>
            <a:endParaRPr lang="ja-JP" altLang="en-US" sz="1050" b="1" dirty="0">
              <a:latin typeface="+mn-lt"/>
              <a:ea typeface="+mn-ea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 rot="20774533">
            <a:off x="7524750" y="3832225"/>
            <a:ext cx="466725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05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 b="1" dirty="0">
                <a:latin typeface="+mn-lt"/>
                <a:ea typeface="+mn-ea"/>
              </a:rPr>
              <a:t>R583</a:t>
            </a:r>
            <a:endParaRPr lang="ja-JP" altLang="en-US" sz="1050" b="1" dirty="0">
              <a:latin typeface="+mn-lt"/>
              <a:ea typeface="+mn-ea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430713" y="2544763"/>
            <a:ext cx="469900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dirty="0">
                <a:latin typeface="+mn-lt"/>
                <a:ea typeface="+mn-ea"/>
              </a:rPr>
              <a:t>ONC</a:t>
            </a:r>
            <a:endParaRPr lang="ja-JP" altLang="en-US" sz="1200" dirty="0">
              <a:latin typeface="+mn-lt"/>
              <a:ea typeface="+mn-ea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52838" y="373063"/>
            <a:ext cx="769937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b="1" dirty="0">
                <a:latin typeface="+mn-lt"/>
                <a:ea typeface="+mn-ea"/>
              </a:rPr>
              <a:t>RUSAR</a:t>
            </a:r>
            <a:endParaRPr lang="ja-JP" altLang="en-US" sz="1600" b="1" dirty="0">
              <a:latin typeface="+mn-lt"/>
              <a:ea typeface="+mn-ea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315783" y="2774196"/>
            <a:ext cx="82105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b="1" dirty="0" smtClean="0">
                <a:latin typeface="+mn-lt"/>
                <a:ea typeface="+mn-ea"/>
              </a:rPr>
              <a:t>BIXAK</a:t>
            </a:r>
            <a:endParaRPr lang="ja-JP" altLang="en-US" sz="1600" b="1" dirty="0">
              <a:latin typeface="+mn-lt"/>
              <a:ea typeface="+mn-ea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395288" y="3500438"/>
            <a:ext cx="650875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dirty="0">
                <a:latin typeface="+mn-lt"/>
                <a:ea typeface="+mn-ea"/>
              </a:rPr>
              <a:t>BORDO</a:t>
            </a:r>
            <a:endParaRPr lang="ja-JP" altLang="en-US" sz="1200" dirty="0">
              <a:latin typeface="+mn-lt"/>
              <a:ea typeface="+mn-ea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307975" y="4456113"/>
            <a:ext cx="60325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dirty="0">
                <a:latin typeface="+mn-lt"/>
                <a:ea typeface="+mn-ea"/>
              </a:rPr>
              <a:t>SEDKU</a:t>
            </a:r>
            <a:endParaRPr lang="ja-JP" altLang="en-US" sz="1200" dirty="0">
              <a:latin typeface="+mn-lt"/>
              <a:ea typeface="+mn-ea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23863" y="2940050"/>
            <a:ext cx="652462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dirty="0">
                <a:latin typeface="+mn-lt"/>
                <a:ea typeface="+mn-ea"/>
              </a:rPr>
              <a:t>MOLKA</a:t>
            </a:r>
            <a:endParaRPr lang="ja-JP" altLang="en-US" sz="1200" dirty="0">
              <a:latin typeface="+mn-lt"/>
              <a:ea typeface="+mn-ea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217488" y="5338763"/>
            <a:ext cx="60325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dirty="0">
                <a:latin typeface="+mn-lt"/>
                <a:ea typeface="+mn-ea"/>
              </a:rPr>
              <a:t>IGURU</a:t>
            </a:r>
            <a:endParaRPr lang="ja-JP" altLang="en-US" sz="1200" dirty="0">
              <a:latin typeface="+mn-lt"/>
              <a:ea typeface="+mn-ea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511175" y="2517775"/>
            <a:ext cx="631825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dirty="0">
                <a:latin typeface="+mn-lt"/>
                <a:ea typeface="+mn-ea"/>
              </a:rPr>
              <a:t>BULAN</a:t>
            </a:r>
            <a:endParaRPr lang="ja-JP" altLang="en-US" sz="1200" dirty="0">
              <a:latin typeface="+mn-lt"/>
              <a:ea typeface="+mn-ea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5807075" y="5392738"/>
            <a:ext cx="579438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dirty="0">
                <a:latin typeface="+mn-lt"/>
                <a:ea typeface="+mn-ea"/>
              </a:rPr>
              <a:t>AVLAS</a:t>
            </a:r>
            <a:endParaRPr lang="ja-JP" altLang="en-US" sz="1200" dirty="0">
              <a:latin typeface="+mn-lt"/>
              <a:ea typeface="+mn-ea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6726238" y="4325938"/>
            <a:ext cx="485775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dirty="0">
                <a:latin typeface="+mn-lt"/>
                <a:ea typeface="+mn-ea"/>
              </a:rPr>
              <a:t>MDE</a:t>
            </a:r>
            <a:endParaRPr lang="ja-JP" altLang="en-US" sz="1200" dirty="0">
              <a:latin typeface="+mn-lt"/>
              <a:ea typeface="+mn-ea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4851400" y="6561138"/>
            <a:ext cx="631825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dirty="0">
                <a:latin typeface="+mn-lt"/>
                <a:ea typeface="+mn-ea"/>
              </a:rPr>
              <a:t>TUNTO</a:t>
            </a:r>
            <a:endParaRPr lang="ja-JP" altLang="en-US" sz="1200" dirty="0">
              <a:latin typeface="+mn-lt"/>
              <a:ea typeface="+mn-ea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 rot="20305596">
            <a:off x="2306033" y="4183878"/>
            <a:ext cx="212321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 smtClean="0">
                <a:solidFill>
                  <a:srgbClr val="00CC00"/>
                </a:solidFill>
                <a:latin typeface="+mn-lt"/>
                <a:ea typeface="+mn-ea"/>
              </a:rPr>
              <a:t>Z34+RNAV5 route</a:t>
            </a:r>
            <a:endParaRPr lang="ja-JP" altLang="en-US" b="1" dirty="0">
              <a:solidFill>
                <a:srgbClr val="00CC00"/>
              </a:solidFill>
              <a:latin typeface="+mn-lt"/>
              <a:ea typeface="+mn-ea"/>
            </a:endParaRPr>
          </a:p>
        </p:txBody>
      </p:sp>
      <p:sp>
        <p:nvSpPr>
          <p:cNvPr id="95" name="フリーフォーム 94"/>
          <p:cNvSpPr/>
          <p:nvPr/>
        </p:nvSpPr>
        <p:spPr>
          <a:xfrm>
            <a:off x="2738438" y="2797175"/>
            <a:ext cx="979487" cy="939800"/>
          </a:xfrm>
          <a:custGeom>
            <a:avLst/>
            <a:gdLst>
              <a:gd name="connsiteX0" fmla="*/ 979405 w 979405"/>
              <a:gd name="connsiteY0" fmla="*/ 0 h 940402"/>
              <a:gd name="connsiteX1" fmla="*/ 0 w 979405"/>
              <a:gd name="connsiteY1" fmla="*/ 819060 h 940402"/>
              <a:gd name="connsiteX2" fmla="*/ 541707 w 979405"/>
              <a:gd name="connsiteY2" fmla="*/ 923067 h 940402"/>
              <a:gd name="connsiteX3" fmla="*/ 788725 w 979405"/>
              <a:gd name="connsiteY3" fmla="*/ 940402 h 940402"/>
              <a:gd name="connsiteX4" fmla="*/ 801725 w 979405"/>
              <a:gd name="connsiteY4" fmla="*/ 723719 h 940402"/>
              <a:gd name="connsiteX5" fmla="*/ 979405 w 979405"/>
              <a:gd name="connsiteY5" fmla="*/ 0 h 940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9405" h="940402">
                <a:moveTo>
                  <a:pt x="979405" y="0"/>
                </a:moveTo>
                <a:lnTo>
                  <a:pt x="0" y="819060"/>
                </a:lnTo>
                <a:lnTo>
                  <a:pt x="541707" y="923067"/>
                </a:lnTo>
                <a:lnTo>
                  <a:pt x="788725" y="940402"/>
                </a:lnTo>
                <a:lnTo>
                  <a:pt x="801725" y="723719"/>
                </a:lnTo>
                <a:lnTo>
                  <a:pt x="979405" y="0"/>
                </a:lnTo>
                <a:close/>
              </a:path>
            </a:pathLst>
          </a:cu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2296" name="テキスト ボックス 81"/>
          <p:cNvSpPr txBox="1">
            <a:spLocks noChangeArrowheads="1"/>
          </p:cNvSpPr>
          <p:nvPr/>
        </p:nvSpPr>
        <p:spPr bwMode="auto">
          <a:xfrm rot="-3000760">
            <a:off x="5120275" y="4371700"/>
            <a:ext cx="17907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Calibri" pitchFamily="34" charset="0"/>
              </a:rPr>
              <a:t>Boundary Naha ACC-Fukuoka Oceanic</a:t>
            </a:r>
            <a:endParaRPr lang="ja-JP" altLang="en-US" sz="800" b="1">
              <a:latin typeface="Calibri" pitchFamily="34" charset="0"/>
            </a:endParaRPr>
          </a:p>
        </p:txBody>
      </p:sp>
      <p:sp>
        <p:nvSpPr>
          <p:cNvPr id="12317" name="テキスト ボックス 46"/>
          <p:cNvSpPr txBox="1">
            <a:spLocks noChangeArrowheads="1"/>
          </p:cNvSpPr>
          <p:nvPr/>
        </p:nvSpPr>
        <p:spPr bwMode="auto">
          <a:xfrm rot="-1535069">
            <a:off x="2383681" y="2160834"/>
            <a:ext cx="19980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0066CC"/>
                </a:solidFill>
                <a:latin typeface="Calibri" pitchFamily="34" charset="0"/>
              </a:rPr>
              <a:t> </a:t>
            </a:r>
            <a:r>
              <a:rPr lang="en-US" altLang="ja-JP" b="1" dirty="0" smtClean="0">
                <a:solidFill>
                  <a:srgbClr val="0066CC"/>
                </a:solidFill>
                <a:latin typeface="Calibri" pitchFamily="34" charset="0"/>
              </a:rPr>
              <a:t>Z29+ RNAV5 route</a:t>
            </a:r>
            <a:endParaRPr lang="en-US" altLang="ja-JP" b="1" dirty="0">
              <a:solidFill>
                <a:srgbClr val="0066CC"/>
              </a:solidFill>
              <a:latin typeface="Calibri" pitchFamily="34" charset="0"/>
            </a:endParaRPr>
          </a:p>
        </p:txBody>
      </p:sp>
      <p:sp>
        <p:nvSpPr>
          <p:cNvPr id="39" name="フリーフォーム 38"/>
          <p:cNvSpPr/>
          <p:nvPr/>
        </p:nvSpPr>
        <p:spPr>
          <a:xfrm>
            <a:off x="3267075" y="3714750"/>
            <a:ext cx="266700" cy="19050"/>
          </a:xfrm>
          <a:custGeom>
            <a:avLst/>
            <a:gdLst>
              <a:gd name="connsiteX0" fmla="*/ 0 w 266700"/>
              <a:gd name="connsiteY0" fmla="*/ 0 h 19050"/>
              <a:gd name="connsiteX1" fmla="*/ 257175 w 266700"/>
              <a:gd name="connsiteY1" fmla="*/ 19050 h 19050"/>
              <a:gd name="connsiteX2" fmla="*/ 266700 w 266700"/>
              <a:gd name="connsiteY2" fmla="*/ 0 h 1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6700" h="19050">
                <a:moveTo>
                  <a:pt x="0" y="0"/>
                </a:moveTo>
                <a:lnTo>
                  <a:pt x="257175" y="19050"/>
                </a:lnTo>
                <a:lnTo>
                  <a:pt x="26670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176"/>
          <p:cNvSpPr txBox="1"/>
          <p:nvPr/>
        </p:nvSpPr>
        <p:spPr>
          <a:xfrm>
            <a:off x="4139952" y="3450486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 smtClean="0"/>
              <a:t>VFR Egress</a:t>
            </a:r>
          </a:p>
          <a:p>
            <a:r>
              <a:rPr lang="en-US" altLang="ja-JP" sz="800" dirty="0" smtClean="0"/>
              <a:t>/ingress 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 rot="21022264">
            <a:off x="6994135" y="2147702"/>
            <a:ext cx="402674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 b="1" dirty="0" smtClean="0">
                <a:latin typeface="+mn-lt"/>
                <a:ea typeface="+mn-ea"/>
              </a:rPr>
              <a:t>V73</a:t>
            </a:r>
            <a:endParaRPr lang="ja-JP" altLang="en-US" sz="1050" b="1" dirty="0">
              <a:latin typeface="+mn-lt"/>
              <a:ea typeface="+mn-ea"/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 flipH="1">
            <a:off x="1547664" y="2759075"/>
            <a:ext cx="5381774" cy="1416195"/>
          </a:xfrm>
          <a:prstGeom prst="straightConnector1">
            <a:avLst/>
          </a:prstGeom>
          <a:ln w="6350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矢印コネクタ 96"/>
          <p:cNvCxnSpPr/>
          <p:nvPr/>
        </p:nvCxnSpPr>
        <p:spPr>
          <a:xfrm flipH="1">
            <a:off x="1475656" y="2682875"/>
            <a:ext cx="5601419" cy="2180717"/>
          </a:xfrm>
          <a:prstGeom prst="straightConnector1">
            <a:avLst/>
          </a:prstGeom>
          <a:ln w="6350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矢印コネクタ 109"/>
          <p:cNvCxnSpPr/>
          <p:nvPr/>
        </p:nvCxnSpPr>
        <p:spPr>
          <a:xfrm flipV="1">
            <a:off x="1619672" y="1772816"/>
            <a:ext cx="3591275" cy="1677670"/>
          </a:xfrm>
          <a:prstGeom prst="straightConnector1">
            <a:avLst/>
          </a:prstGeom>
          <a:ln w="63500">
            <a:solidFill>
              <a:srgbClr val="6699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テキスト ボックス 124"/>
          <p:cNvSpPr txBox="1"/>
          <p:nvPr/>
        </p:nvSpPr>
        <p:spPr>
          <a:xfrm rot="20594043">
            <a:off x="2032248" y="3297305"/>
            <a:ext cx="218733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 smtClean="0">
                <a:solidFill>
                  <a:srgbClr val="00CC00"/>
                </a:solidFill>
                <a:latin typeface="+mn-lt"/>
                <a:ea typeface="+mn-ea"/>
              </a:rPr>
              <a:t>Z32+RNAV5  route</a:t>
            </a:r>
            <a:endParaRPr lang="ja-JP" altLang="en-US" b="1" dirty="0">
              <a:solidFill>
                <a:srgbClr val="00CC00"/>
              </a:solidFill>
              <a:latin typeface="+mn-lt"/>
              <a:ea typeface="+mn-ea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 flipH="1">
            <a:off x="4182796" y="1772816"/>
            <a:ext cx="3905670" cy="4608512"/>
          </a:xfrm>
          <a:prstGeom prst="line">
            <a:avLst/>
          </a:prstGeom>
          <a:ln w="53975">
            <a:solidFill>
              <a:srgbClr val="FF7C8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矢印コネクタ 2"/>
          <p:cNvCxnSpPr/>
          <p:nvPr/>
        </p:nvCxnSpPr>
        <p:spPr>
          <a:xfrm flipH="1">
            <a:off x="7077076" y="2433507"/>
            <a:ext cx="1815404" cy="261063"/>
          </a:xfrm>
          <a:prstGeom prst="straightConnector1">
            <a:avLst/>
          </a:prstGeom>
          <a:ln w="63500">
            <a:solidFill>
              <a:srgbClr val="00CC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TSAT">
  <a:themeElements>
    <a:clrScheme name="1_MTSAT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MTSA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000000"/>
        </a:solidFill>
        <a:ln w="0">
          <a:solidFill>
            <a:srgbClr val="000000"/>
          </a:solidFill>
          <a:round/>
          <a:headEnd/>
          <a:tailEnd/>
        </a:ln>
        <a:scene3d>
          <a:camera prst="orthographicFront">
            <a:rot lat="0" lon="0" rev="8100000"/>
          </a:camera>
          <a:lightRig rig="threePt" dir="t"/>
        </a:scene3d>
      </a:spPr>
      <a:bodyPr/>
      <a:lstStyle>
        <a:defPPr algn="ctr">
          <a:defRPr/>
        </a:defPPr>
      </a:lstStyle>
    </a:spDef>
    <a:txDef>
      <a:spPr>
        <a:noFill/>
      </a:spPr>
      <a:bodyPr wrap="square" rtlCol="0" anchor="ctr">
        <a:noAutofit/>
      </a:bodyPr>
      <a:lstStyle>
        <a:defPPr>
          <a:defRPr dirty="0" smtClean="0"/>
        </a:defPPr>
      </a:lstStyle>
    </a:txDef>
  </a:objectDefaults>
  <a:extraClrSchemeLst>
    <a:extraClrScheme>
      <a:clrScheme name="1_MTSAT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TS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TSAT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TSAT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TSAT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TSAT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TSAT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5F57E013D3A4DB33485A3E71C567D" ma:contentTypeVersion="0" ma:contentTypeDescription="Create a new document." ma:contentTypeScope="" ma:versionID="a95e6c41f05adc40ef6bdbc903e159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C569404-0F9E-4462-9384-C21A32CA94E8}"/>
</file>

<file path=customXml/itemProps2.xml><?xml version="1.0" encoding="utf-8"?>
<ds:datastoreItem xmlns:ds="http://schemas.openxmlformats.org/officeDocument/2006/customXml" ds:itemID="{6F2D3421-0350-4625-8268-65B5DB3F1E24}"/>
</file>

<file path=customXml/itemProps3.xml><?xml version="1.0" encoding="utf-8"?>
<ds:datastoreItem xmlns:ds="http://schemas.openxmlformats.org/officeDocument/2006/customXml" ds:itemID="{FA4781A2-E952-4AFB-8CD4-90F94AF49B1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10324</TotalTime>
  <Words>197</Words>
  <Application>Microsoft Office PowerPoint</Application>
  <PresentationFormat>画面に合わせる (4:3)</PresentationFormat>
  <Paragraphs>129</Paragraphs>
  <Slides>3</Slides>
  <Notes>3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0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1_MTSAT</vt:lpstr>
      <vt:lpstr>PowerPoint プレゼンテーション</vt:lpstr>
      <vt:lpstr>PowerPoint プレゼンテーション</vt:lpstr>
      <vt:lpstr>PowerPoint プレゼンテーション</vt:lpstr>
    </vt:vector>
  </TitlesOfParts>
  <Company>国土交通省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ATMC総企a</dc:creator>
  <cp:lastModifiedBy>Owner</cp:lastModifiedBy>
  <cp:revision>974</cp:revision>
  <dcterms:created xsi:type="dcterms:W3CDTF">2009-12-05T07:51:28Z</dcterms:created>
  <dcterms:modified xsi:type="dcterms:W3CDTF">2014-09-10T12:16:23Z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0x0101005FB5F57E013D3A4DB33485A3E71C567D</vt:lpwstr>
  </property>
</Properties>
</file>