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1" r:id="rId4"/>
    <p:sldMasterId id="2147483661" r:id="rId5"/>
  </p:sldMasterIdLst>
  <p:notesMasterIdLst>
    <p:notesMasterId r:id="rId16"/>
  </p:notesMasterIdLst>
  <p:handoutMasterIdLst>
    <p:handoutMasterId r:id="rId17"/>
  </p:handoutMasterIdLst>
  <p:sldIdLst>
    <p:sldId id="273" r:id="rId6"/>
    <p:sldId id="275" r:id="rId7"/>
    <p:sldId id="282" r:id="rId8"/>
    <p:sldId id="276" r:id="rId9"/>
    <p:sldId id="277" r:id="rId10"/>
    <p:sldId id="281" r:id="rId11"/>
    <p:sldId id="283" r:id="rId12"/>
    <p:sldId id="278" r:id="rId13"/>
    <p:sldId id="279" r:id="rId14"/>
    <p:sldId id="280" r:id="rId15"/>
  </p:sldIdLst>
  <p:sldSz cx="9144000" cy="6858000" type="screen4x3"/>
  <p:notesSz cx="6858000" cy="9296400"/>
  <p:defaultTextStyle>
    <a:defPPr>
      <a:defRPr lang="en-US"/>
    </a:defPPr>
    <a:lvl1pPr algn="l" rtl="0" fontAlgn="base">
      <a:spcBef>
        <a:spcPct val="50000"/>
      </a:spcBef>
      <a:spcAft>
        <a:spcPct val="0"/>
      </a:spcAft>
      <a:buChar char="•"/>
      <a:defRPr sz="2400" kern="1200">
        <a:solidFill>
          <a:schemeClr val="tx1"/>
        </a:solidFill>
        <a:latin typeface="Arial" charset="0"/>
        <a:ea typeface="+mn-ea"/>
        <a:cs typeface="+mn-cs"/>
      </a:defRPr>
    </a:lvl1pPr>
    <a:lvl2pPr marL="457200" algn="l" rtl="0" fontAlgn="base">
      <a:spcBef>
        <a:spcPct val="50000"/>
      </a:spcBef>
      <a:spcAft>
        <a:spcPct val="0"/>
      </a:spcAft>
      <a:buChar char="•"/>
      <a:defRPr sz="2400" kern="1200">
        <a:solidFill>
          <a:schemeClr val="tx1"/>
        </a:solidFill>
        <a:latin typeface="Arial" charset="0"/>
        <a:ea typeface="+mn-ea"/>
        <a:cs typeface="+mn-cs"/>
      </a:defRPr>
    </a:lvl2pPr>
    <a:lvl3pPr marL="914400" algn="l" rtl="0" fontAlgn="base">
      <a:spcBef>
        <a:spcPct val="50000"/>
      </a:spcBef>
      <a:spcAft>
        <a:spcPct val="0"/>
      </a:spcAft>
      <a:buChar char="•"/>
      <a:defRPr sz="2400" kern="1200">
        <a:solidFill>
          <a:schemeClr val="tx1"/>
        </a:solidFill>
        <a:latin typeface="Arial" charset="0"/>
        <a:ea typeface="+mn-ea"/>
        <a:cs typeface="+mn-cs"/>
      </a:defRPr>
    </a:lvl3pPr>
    <a:lvl4pPr marL="1371600" algn="l" rtl="0" fontAlgn="base">
      <a:spcBef>
        <a:spcPct val="50000"/>
      </a:spcBef>
      <a:spcAft>
        <a:spcPct val="0"/>
      </a:spcAft>
      <a:buChar char="•"/>
      <a:defRPr sz="2400" kern="1200">
        <a:solidFill>
          <a:schemeClr val="tx1"/>
        </a:solidFill>
        <a:latin typeface="Arial" charset="0"/>
        <a:ea typeface="+mn-ea"/>
        <a:cs typeface="+mn-cs"/>
      </a:defRPr>
    </a:lvl4pPr>
    <a:lvl5pPr marL="1828800" algn="l" rtl="0" fontAlgn="base">
      <a:spcBef>
        <a:spcPct val="50000"/>
      </a:spcBef>
      <a:spcAft>
        <a:spcPct val="0"/>
      </a:spcAft>
      <a:buChar char="•"/>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Default Section" id="{0D0E1773-2C58-4A1C-9F4D-09A126D9EB70}">
          <p14:sldIdLst>
            <p14:sldId id="273"/>
            <p14:sldId id="275"/>
            <p14:sldId id="282"/>
            <p14:sldId id="276"/>
            <p14:sldId id="277"/>
            <p14:sldId id="281"/>
            <p14:sldId id="283"/>
            <p14:sldId id="278"/>
            <p14:sldId id="279"/>
            <p14:sldId id="28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2F68"/>
    <a:srgbClr val="FF0000"/>
    <a:srgbClr val="FFFF99"/>
    <a:srgbClr val="FFCC00"/>
    <a:srgbClr val="DDDDDD"/>
    <a:srgbClr val="C0C0C0"/>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1178" autoAdjust="0"/>
    <p:restoredTop sz="94717" autoAdjust="0"/>
  </p:normalViewPr>
  <p:slideViewPr>
    <p:cSldViewPr snapToGrid="0">
      <p:cViewPr>
        <p:scale>
          <a:sx n="52" d="100"/>
          <a:sy n="52" d="100"/>
        </p:scale>
        <p:origin x="-2136" y="-660"/>
      </p:cViewPr>
      <p:guideLst>
        <p:guide orient="horz" pos="536"/>
        <p:guide pos="33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t" anchorCtr="0" compatLnSpc="1">
            <a:prstTxWarp prst="textNoShape">
              <a:avLst/>
            </a:prstTxWarp>
          </a:bodyPr>
          <a:lstStyle>
            <a:lvl1pPr defTabSz="911225">
              <a:spcBef>
                <a:spcPct val="0"/>
              </a:spcBef>
              <a:buFontTx/>
              <a:buNone/>
              <a:defRPr sz="1200">
                <a:latin typeface="Times New Roman" pitchFamily="18" charset="0"/>
              </a:defRPr>
            </a:lvl1pPr>
          </a:lstStyle>
          <a:p>
            <a:endParaRPr lang="en-US"/>
          </a:p>
        </p:txBody>
      </p:sp>
      <p:sp>
        <p:nvSpPr>
          <p:cNvPr id="24579" name="Rectangle 3"/>
          <p:cNvSpPr>
            <a:spLocks noGrp="1" noChangeArrowheads="1"/>
          </p:cNvSpPr>
          <p:nvPr>
            <p:ph type="dt" sz="quarter" idx="1"/>
          </p:nvPr>
        </p:nvSpPr>
        <p:spPr bwMode="auto">
          <a:xfrm>
            <a:off x="3886200"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t" anchorCtr="0" compatLnSpc="1">
            <a:prstTxWarp prst="textNoShape">
              <a:avLst/>
            </a:prstTxWarp>
          </a:bodyPr>
          <a:lstStyle>
            <a:lvl1pPr algn="r" defTabSz="911225">
              <a:spcBef>
                <a:spcPct val="0"/>
              </a:spcBef>
              <a:buFontTx/>
              <a:buNone/>
              <a:defRPr sz="1200">
                <a:latin typeface="Times New Roman" pitchFamily="18" charset="0"/>
              </a:defRPr>
            </a:lvl1pPr>
          </a:lstStyle>
          <a:p>
            <a:endParaRPr lang="en-US"/>
          </a:p>
        </p:txBody>
      </p:sp>
      <p:sp>
        <p:nvSpPr>
          <p:cNvPr id="24580" name="Rectangle 4"/>
          <p:cNvSpPr>
            <a:spLocks noGrp="1" noChangeArrowheads="1"/>
          </p:cNvSpPr>
          <p:nvPr>
            <p:ph type="ftr" sz="quarter" idx="2"/>
          </p:nvPr>
        </p:nvSpPr>
        <p:spPr bwMode="auto">
          <a:xfrm>
            <a:off x="0" y="8831263"/>
            <a:ext cx="29718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b" anchorCtr="0" compatLnSpc="1">
            <a:prstTxWarp prst="textNoShape">
              <a:avLst/>
            </a:prstTxWarp>
          </a:bodyPr>
          <a:lstStyle>
            <a:lvl1pPr defTabSz="911225">
              <a:spcBef>
                <a:spcPct val="0"/>
              </a:spcBef>
              <a:buFontTx/>
              <a:buNone/>
              <a:defRPr sz="1200">
                <a:latin typeface="Times New Roman" pitchFamily="18" charset="0"/>
              </a:defRPr>
            </a:lvl1pPr>
          </a:lstStyle>
          <a:p>
            <a:endParaRPr lang="en-US"/>
          </a:p>
        </p:txBody>
      </p:sp>
      <p:sp>
        <p:nvSpPr>
          <p:cNvPr id="24581" name="Rectangle 5"/>
          <p:cNvSpPr>
            <a:spLocks noGrp="1" noChangeArrowheads="1"/>
          </p:cNvSpPr>
          <p:nvPr>
            <p:ph type="sldNum" sz="quarter" idx="3"/>
          </p:nvPr>
        </p:nvSpPr>
        <p:spPr bwMode="auto">
          <a:xfrm>
            <a:off x="3886200" y="8831263"/>
            <a:ext cx="29718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b" anchorCtr="0" compatLnSpc="1">
            <a:prstTxWarp prst="textNoShape">
              <a:avLst/>
            </a:prstTxWarp>
          </a:bodyPr>
          <a:lstStyle>
            <a:lvl1pPr algn="r" defTabSz="911225">
              <a:spcBef>
                <a:spcPct val="0"/>
              </a:spcBef>
              <a:buFontTx/>
              <a:buNone/>
              <a:defRPr sz="1200">
                <a:latin typeface="Times New Roman" pitchFamily="18" charset="0"/>
              </a:defRPr>
            </a:lvl1pPr>
          </a:lstStyle>
          <a:p>
            <a:fld id="{87C48A99-3596-4E58-ABE8-9D998A9384AB}" type="slidenum">
              <a:rPr lang="en-US"/>
              <a:pPr/>
              <a:t>‹#›</a:t>
            </a:fld>
            <a:endParaRPr lang="en-US"/>
          </a:p>
        </p:txBody>
      </p:sp>
    </p:spTree>
    <p:extLst>
      <p:ext uri="{BB962C8B-B14F-4D97-AF65-F5344CB8AC3E}">
        <p14:creationId xmlns:p14="http://schemas.microsoft.com/office/powerpoint/2010/main" val="23095603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t" anchorCtr="0" compatLnSpc="1">
            <a:prstTxWarp prst="textNoShape">
              <a:avLst/>
            </a:prstTxWarp>
          </a:bodyPr>
          <a:lstStyle>
            <a:lvl1pPr defTabSz="911225">
              <a:spcBef>
                <a:spcPct val="0"/>
              </a:spcBef>
              <a:buFontTx/>
              <a:buNone/>
              <a:defRPr sz="1200">
                <a:latin typeface="Times New Roman" pitchFamily="18" charset="0"/>
              </a:defRPr>
            </a:lvl1pPr>
          </a:lstStyle>
          <a:p>
            <a:endParaRPr lang="en-US"/>
          </a:p>
        </p:txBody>
      </p:sp>
      <p:sp>
        <p:nvSpPr>
          <p:cNvPr id="21507" name="Rectangle 3"/>
          <p:cNvSpPr>
            <a:spLocks noGrp="1" noChangeArrowheads="1"/>
          </p:cNvSpPr>
          <p:nvPr>
            <p:ph type="dt" idx="1"/>
          </p:nvPr>
        </p:nvSpPr>
        <p:spPr bwMode="auto">
          <a:xfrm>
            <a:off x="3886200"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t" anchorCtr="0" compatLnSpc="1">
            <a:prstTxWarp prst="textNoShape">
              <a:avLst/>
            </a:prstTxWarp>
          </a:bodyPr>
          <a:lstStyle>
            <a:lvl1pPr algn="r" defTabSz="911225">
              <a:spcBef>
                <a:spcPct val="0"/>
              </a:spcBef>
              <a:buFontTx/>
              <a:buNone/>
              <a:defRPr sz="1200">
                <a:latin typeface="Times New Roman" pitchFamily="18" charset="0"/>
              </a:defRPr>
            </a:lvl1pPr>
          </a:lstStyle>
          <a:p>
            <a:endParaRPr lang="en-US"/>
          </a:p>
        </p:txBody>
      </p:sp>
      <p:sp>
        <p:nvSpPr>
          <p:cNvPr id="21508" name="Rectangle 4"/>
          <p:cNvSpPr>
            <a:spLocks noGrp="1" noRot="1" noChangeAspect="1" noChangeArrowheads="1" noTextEdit="1"/>
          </p:cNvSpPr>
          <p:nvPr>
            <p:ph type="sldImg" idx="2"/>
          </p:nvPr>
        </p:nvSpPr>
        <p:spPr bwMode="auto">
          <a:xfrm>
            <a:off x="1106488" y="696913"/>
            <a:ext cx="4648200" cy="34861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1509"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1510" name="Rectangle 6"/>
          <p:cNvSpPr>
            <a:spLocks noGrp="1" noChangeArrowheads="1"/>
          </p:cNvSpPr>
          <p:nvPr>
            <p:ph type="ftr" sz="quarter" idx="4"/>
          </p:nvPr>
        </p:nvSpPr>
        <p:spPr bwMode="auto">
          <a:xfrm>
            <a:off x="0" y="8831263"/>
            <a:ext cx="29718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b" anchorCtr="0" compatLnSpc="1">
            <a:prstTxWarp prst="textNoShape">
              <a:avLst/>
            </a:prstTxWarp>
          </a:bodyPr>
          <a:lstStyle>
            <a:lvl1pPr defTabSz="911225">
              <a:spcBef>
                <a:spcPct val="0"/>
              </a:spcBef>
              <a:buFontTx/>
              <a:buNone/>
              <a:defRPr sz="1200">
                <a:latin typeface="Times New Roman" pitchFamily="18" charset="0"/>
              </a:defRPr>
            </a:lvl1pPr>
          </a:lstStyle>
          <a:p>
            <a:endParaRPr lang="en-US"/>
          </a:p>
        </p:txBody>
      </p:sp>
      <p:sp>
        <p:nvSpPr>
          <p:cNvPr id="21511" name="Rectangle 7"/>
          <p:cNvSpPr>
            <a:spLocks noGrp="1" noChangeArrowheads="1"/>
          </p:cNvSpPr>
          <p:nvPr>
            <p:ph type="sldNum" sz="quarter" idx="5"/>
          </p:nvPr>
        </p:nvSpPr>
        <p:spPr bwMode="auto">
          <a:xfrm>
            <a:off x="3886200" y="8831263"/>
            <a:ext cx="29718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b" anchorCtr="0" compatLnSpc="1">
            <a:prstTxWarp prst="textNoShape">
              <a:avLst/>
            </a:prstTxWarp>
          </a:bodyPr>
          <a:lstStyle>
            <a:lvl1pPr algn="r" defTabSz="911225">
              <a:spcBef>
                <a:spcPct val="0"/>
              </a:spcBef>
              <a:buFontTx/>
              <a:buNone/>
              <a:defRPr sz="1200">
                <a:latin typeface="Times New Roman" pitchFamily="18" charset="0"/>
              </a:defRPr>
            </a:lvl1pPr>
          </a:lstStyle>
          <a:p>
            <a:fld id="{55D68406-F15C-4303-97CE-0E3EE59880C4}" type="slidenum">
              <a:rPr lang="en-US"/>
              <a:pPr/>
              <a:t>‹#›</a:t>
            </a:fld>
            <a:endParaRPr lang="en-US"/>
          </a:p>
        </p:txBody>
      </p:sp>
    </p:spTree>
    <p:extLst>
      <p:ext uri="{BB962C8B-B14F-4D97-AF65-F5344CB8AC3E}">
        <p14:creationId xmlns:p14="http://schemas.microsoft.com/office/powerpoint/2010/main" val="34400677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31338345-9CBA-4181-BEB7-82A779821C66}" type="slidenum">
              <a:rPr lang="en-US"/>
              <a:pPr/>
              <a:t>1</a:t>
            </a:fld>
            <a:endParaRPr lang="en-US"/>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3545" name="Picture 1081"/>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849" r="31892"/>
          <a:stretch/>
        </p:blipFill>
        <p:spPr bwMode="auto">
          <a:xfrm>
            <a:off x="5577840" y="-1832"/>
            <a:ext cx="3566160" cy="6861665"/>
          </a:xfrm>
          <a:prstGeom prst="rect">
            <a:avLst/>
          </a:prstGeom>
          <a:noFill/>
          <a:extLst>
            <a:ext uri="{909E8E84-426E-40DD-AFC4-6F175D3DCCD1}">
              <a14:hiddenFill xmlns:a14="http://schemas.microsoft.com/office/drawing/2010/main">
                <a:solidFill>
                  <a:srgbClr val="FFFFFF"/>
                </a:solidFill>
              </a14:hiddenFill>
            </a:ext>
          </a:extLst>
        </p:spPr>
      </p:pic>
      <p:sp>
        <p:nvSpPr>
          <p:cNvPr id="63490" name="Rectangle 1026"/>
          <p:cNvSpPr>
            <a:spLocks noGrp="1" noChangeArrowheads="1"/>
          </p:cNvSpPr>
          <p:nvPr>
            <p:ph type="ctrTitle"/>
          </p:nvPr>
        </p:nvSpPr>
        <p:spPr>
          <a:xfrm>
            <a:off x="446088" y="312738"/>
            <a:ext cx="4983162" cy="1395412"/>
          </a:xfrm>
        </p:spPr>
        <p:txBody>
          <a:bodyPr anchor="t"/>
          <a:lstStyle>
            <a:lvl1pPr>
              <a:defRPr/>
            </a:lvl1pPr>
          </a:lstStyle>
          <a:p>
            <a:pPr lvl="0"/>
            <a:r>
              <a:rPr lang="en-US" noProof="0" smtClean="0"/>
              <a:t>Select to edit master title</a:t>
            </a:r>
          </a:p>
        </p:txBody>
      </p:sp>
      <p:sp>
        <p:nvSpPr>
          <p:cNvPr id="63491" name="Rectangle 1027"/>
          <p:cNvSpPr>
            <a:spLocks noGrp="1" noChangeArrowheads="1"/>
          </p:cNvSpPr>
          <p:nvPr>
            <p:ph type="subTitle" idx="1"/>
          </p:nvPr>
        </p:nvSpPr>
        <p:spPr>
          <a:xfrm>
            <a:off x="449263" y="1754188"/>
            <a:ext cx="4951412" cy="1752600"/>
          </a:xfrm>
        </p:spPr>
        <p:txBody>
          <a:bodyPr/>
          <a:lstStyle>
            <a:lvl1pPr marL="0" indent="0">
              <a:buFontTx/>
              <a:buNone/>
              <a:defRPr sz="3200">
                <a:solidFill>
                  <a:schemeClr val="bg2"/>
                </a:solidFill>
              </a:defRPr>
            </a:lvl1pPr>
          </a:lstStyle>
          <a:p>
            <a:pPr lvl="0"/>
            <a:r>
              <a:rPr lang="en-US" noProof="0" smtClean="0"/>
              <a:t>Select to edit master subtitle</a:t>
            </a:r>
          </a:p>
        </p:txBody>
      </p:sp>
      <p:sp>
        <p:nvSpPr>
          <p:cNvPr id="63515" name="Text Box 1051"/>
          <p:cNvSpPr txBox="1">
            <a:spLocks noChangeArrowheads="1"/>
          </p:cNvSpPr>
          <p:nvPr userDrawn="1"/>
        </p:nvSpPr>
        <p:spPr bwMode="auto">
          <a:xfrm>
            <a:off x="427038" y="4497388"/>
            <a:ext cx="4822825"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600" dirty="0">
                <a:solidFill>
                  <a:srgbClr val="1D2F68"/>
                </a:solidFill>
              </a:rPr>
              <a:t>Presented to:</a:t>
            </a:r>
          </a:p>
          <a:p>
            <a:pPr>
              <a:buFontTx/>
              <a:buNone/>
            </a:pPr>
            <a:r>
              <a:rPr lang="en-US" sz="1600" dirty="0">
                <a:solidFill>
                  <a:srgbClr val="1D2F68"/>
                </a:solidFill>
              </a:rPr>
              <a:t>By:</a:t>
            </a:r>
          </a:p>
          <a:p>
            <a:pPr>
              <a:buFontTx/>
              <a:buNone/>
            </a:pPr>
            <a:r>
              <a:rPr lang="en-US" sz="1600" dirty="0">
                <a:solidFill>
                  <a:srgbClr val="1D2F68"/>
                </a:solidFill>
              </a:rPr>
              <a:t>Date:</a:t>
            </a:r>
          </a:p>
        </p:txBody>
      </p:sp>
      <p:grpSp>
        <p:nvGrpSpPr>
          <p:cNvPr id="63544" name="Group 1080"/>
          <p:cNvGrpSpPr>
            <a:grpSpLocks/>
          </p:cNvGrpSpPr>
          <p:nvPr userDrawn="1"/>
        </p:nvGrpSpPr>
        <p:grpSpPr bwMode="auto">
          <a:xfrm>
            <a:off x="5873750" y="271463"/>
            <a:ext cx="2895600" cy="909638"/>
            <a:chOff x="3700" y="171"/>
            <a:chExt cx="1824" cy="573"/>
          </a:xfrm>
        </p:grpSpPr>
        <p:pic>
          <p:nvPicPr>
            <p:cNvPr id="63543" name="Picture 1079"/>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3700" y="171"/>
              <a:ext cx="573" cy="573"/>
            </a:xfrm>
            <a:prstGeom prst="rect">
              <a:avLst/>
            </a:prstGeom>
            <a:noFill/>
            <a:extLst>
              <a:ext uri="{909E8E84-426E-40DD-AFC4-6F175D3DCCD1}">
                <a14:hiddenFill xmlns:a14="http://schemas.microsoft.com/office/drawing/2010/main">
                  <a:solidFill>
                    <a:srgbClr val="FFFFFF"/>
                  </a:solidFill>
                </a14:hiddenFill>
              </a:ext>
            </a:extLst>
          </p:spPr>
        </p:pic>
        <p:sp>
          <p:nvSpPr>
            <p:cNvPr id="63535" name="Text Box 1071"/>
            <p:cNvSpPr txBox="1">
              <a:spLocks noChangeArrowheads="1"/>
            </p:cNvSpPr>
            <p:nvPr userDrawn="1"/>
          </p:nvSpPr>
          <p:spPr bwMode="ltGray">
            <a:xfrm>
              <a:off x="4288" y="288"/>
              <a:ext cx="1236" cy="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85000"/>
                </a:lnSpc>
                <a:spcBef>
                  <a:spcPct val="0"/>
                </a:spcBef>
                <a:buFontTx/>
                <a:buNone/>
              </a:pPr>
              <a:r>
                <a:rPr lang="en-US" sz="1800" b="1">
                  <a:solidFill>
                    <a:schemeClr val="bg1"/>
                  </a:solidFill>
                </a:rPr>
                <a:t>Federal Aviation</a:t>
              </a:r>
            </a:p>
            <a:p>
              <a:pPr>
                <a:lnSpc>
                  <a:spcPct val="85000"/>
                </a:lnSpc>
                <a:spcBef>
                  <a:spcPct val="0"/>
                </a:spcBef>
                <a:buFontTx/>
                <a:buNone/>
              </a:pPr>
              <a:r>
                <a:rPr lang="en-US" sz="1800" b="1">
                  <a:solidFill>
                    <a:schemeClr val="bg1"/>
                  </a:solidFill>
                </a:rPr>
                <a:t>Administration</a:t>
              </a:r>
            </a:p>
          </p:txBody>
        </p:sp>
      </p:gr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83339" y="6248400"/>
            <a:ext cx="1672032" cy="457200"/>
          </a:xfrm>
        </p:spPr>
        <p:txBody>
          <a:bodyPr/>
          <a:lstStyle>
            <a:lvl1pPr>
              <a:defRPr>
                <a:solidFill>
                  <a:schemeClr val="bg1">
                    <a:lumMod val="75000"/>
                  </a:schemeClr>
                </a:solidFill>
              </a:defRPr>
            </a:lvl1pPr>
          </a:lstStyle>
          <a:p>
            <a:endParaRPr lang="en-US" dirty="0"/>
          </a:p>
        </p:txBody>
      </p:sp>
      <p:sp>
        <p:nvSpPr>
          <p:cNvPr id="5" name="Footer Placeholder 4"/>
          <p:cNvSpPr>
            <a:spLocks noGrp="1"/>
          </p:cNvSpPr>
          <p:nvPr>
            <p:ph type="ftr" sz="quarter" idx="11"/>
          </p:nvPr>
        </p:nvSpPr>
        <p:spPr>
          <a:xfrm>
            <a:off x="2196798" y="6248400"/>
            <a:ext cx="2895600" cy="457200"/>
          </a:xfrm>
        </p:spPr>
        <p:txBody>
          <a:bodyPr/>
          <a:lstStyle>
            <a:lvl1pPr>
              <a:defRPr>
                <a:solidFill>
                  <a:schemeClr val="bg1">
                    <a:lumMod val="75000"/>
                  </a:schemeClr>
                </a:solidFill>
              </a:defRPr>
            </a:lvl1pPr>
          </a:lstStyle>
          <a:p>
            <a:endParaRPr lang="en-US" dirty="0"/>
          </a:p>
        </p:txBody>
      </p:sp>
      <p:sp>
        <p:nvSpPr>
          <p:cNvPr id="6" name="Slide Number Placeholder 5"/>
          <p:cNvSpPr>
            <a:spLocks noGrp="1"/>
          </p:cNvSpPr>
          <p:nvPr>
            <p:ph type="sldNum" sz="quarter" idx="12"/>
          </p:nvPr>
        </p:nvSpPr>
        <p:spPr>
          <a:xfrm>
            <a:off x="6636504" y="6248400"/>
            <a:ext cx="1905000" cy="457200"/>
          </a:xfrm>
        </p:spPr>
        <p:txBody>
          <a:bodyPr/>
          <a:lstStyle>
            <a:lvl1pPr>
              <a:defRPr/>
            </a:lvl1pPr>
          </a:lstStyle>
          <a:p>
            <a:fld id="{78D3ABA1-EA94-43C0-B992-7CBCC31144F1}" type="slidenum">
              <a:rPr lang="en-US"/>
              <a:pPr/>
              <a:t>‹#›</a:t>
            </a:fld>
            <a:endParaRPr lang="en-US" dirty="0"/>
          </a:p>
        </p:txBody>
      </p:sp>
    </p:spTree>
    <p:extLst>
      <p:ext uri="{BB962C8B-B14F-4D97-AF65-F5344CB8AC3E}">
        <p14:creationId xmlns:p14="http://schemas.microsoft.com/office/powerpoint/2010/main" val="290825532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508125"/>
            <a:ext cx="3948113"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95813" y="1508125"/>
            <a:ext cx="3949700"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36266C2-23C9-4679-9EA6-D74DA6C8C265}" type="slidenum">
              <a:rPr lang="en-US"/>
              <a:pPr/>
              <a:t>‹#›</a:t>
            </a:fld>
            <a:endParaRPr lang="en-US"/>
          </a:p>
        </p:txBody>
      </p:sp>
    </p:spTree>
    <p:extLst>
      <p:ext uri="{BB962C8B-B14F-4D97-AF65-F5344CB8AC3E}">
        <p14:creationId xmlns:p14="http://schemas.microsoft.com/office/powerpoint/2010/main" val="31410093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1F6FF14-FC6A-41B6-B2DC-884C6B7C3F2E}" type="slidenum">
              <a:rPr lang="en-US"/>
              <a:pPr/>
              <a:t>‹#›</a:t>
            </a:fld>
            <a:endParaRPr lang="en-US"/>
          </a:p>
        </p:txBody>
      </p:sp>
    </p:spTree>
    <p:extLst>
      <p:ext uri="{BB962C8B-B14F-4D97-AF65-F5344CB8AC3E}">
        <p14:creationId xmlns:p14="http://schemas.microsoft.com/office/powerpoint/2010/main" val="240663159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579F915-29B1-4ADF-B1F4-B9108899500C}" type="slidenum">
              <a:rPr lang="en-US"/>
              <a:pPr/>
              <a:t>‹#›</a:t>
            </a:fld>
            <a:endParaRPr lang="en-US"/>
          </a:p>
        </p:txBody>
      </p:sp>
    </p:spTree>
    <p:extLst>
      <p:ext uri="{BB962C8B-B14F-4D97-AF65-F5344CB8AC3E}">
        <p14:creationId xmlns:p14="http://schemas.microsoft.com/office/powerpoint/2010/main" val="93937183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187D554-CBC1-41AB-90CF-337CEC897EAA}" type="slidenum">
              <a:rPr lang="en-US"/>
              <a:pPr/>
              <a:t>‹#›</a:t>
            </a:fld>
            <a:endParaRPr lang="en-US"/>
          </a:p>
        </p:txBody>
      </p:sp>
    </p:spTree>
    <p:extLst>
      <p:ext uri="{BB962C8B-B14F-4D97-AF65-F5344CB8AC3E}">
        <p14:creationId xmlns:p14="http://schemas.microsoft.com/office/powerpoint/2010/main" val="297998634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6332" name="Rectangle 12"/>
          <p:cNvSpPr>
            <a:spLocks noChangeArrowheads="1"/>
          </p:cNvSpPr>
          <p:nvPr/>
        </p:nvSpPr>
        <p:spPr bwMode="auto">
          <a:xfrm>
            <a:off x="0" y="6035675"/>
            <a:ext cx="9144000" cy="815975"/>
          </a:xfrm>
          <a:prstGeom prst="rect">
            <a:avLst/>
          </a:prstGeom>
          <a:solidFill>
            <a:srgbClr val="1D2F68"/>
          </a:solidFill>
          <a:ln w="9525">
            <a:solidFill>
              <a:srgbClr val="1D2F6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327" name="Rectangle 7"/>
          <p:cNvSpPr>
            <a:spLocks noGrp="1" noChangeArrowheads="1"/>
          </p:cNvSpPr>
          <p:nvPr>
            <p:ph type="title"/>
          </p:nvPr>
        </p:nvSpPr>
        <p:spPr bwMode="auto">
          <a:xfrm>
            <a:off x="428625" y="344488"/>
            <a:ext cx="8472488"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Select to edit master title</a:t>
            </a:r>
          </a:p>
        </p:txBody>
      </p:sp>
      <p:sp>
        <p:nvSpPr>
          <p:cNvPr id="56328" name="Rectangle 8"/>
          <p:cNvSpPr>
            <a:spLocks noGrp="1" noChangeArrowheads="1"/>
          </p:cNvSpPr>
          <p:nvPr>
            <p:ph type="body" idx="1"/>
          </p:nvPr>
        </p:nvSpPr>
        <p:spPr bwMode="auto">
          <a:xfrm>
            <a:off x="495300" y="1508125"/>
            <a:ext cx="8050213"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Select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6329" name="Rectangle 9"/>
          <p:cNvSpPr>
            <a:spLocks noGrp="1" noChangeArrowheads="1"/>
          </p:cNvSpPr>
          <p:nvPr>
            <p:ph type="dt" sz="half" idx="2"/>
          </p:nvPr>
        </p:nvSpPr>
        <p:spPr bwMode="auto">
          <a:xfrm>
            <a:off x="509463" y="6248400"/>
            <a:ext cx="173736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FontTx/>
              <a:buNone/>
              <a:defRPr sz="1400">
                <a:solidFill>
                  <a:schemeClr val="bg1">
                    <a:lumMod val="65000"/>
                  </a:schemeClr>
                </a:solidFill>
                <a:latin typeface="Times New Roman" pitchFamily="18" charset="0"/>
              </a:defRPr>
            </a:lvl1pPr>
          </a:lstStyle>
          <a:p>
            <a:endParaRPr lang="en-US" dirty="0"/>
          </a:p>
        </p:txBody>
      </p:sp>
      <p:sp>
        <p:nvSpPr>
          <p:cNvPr id="56330" name="Rectangle 10"/>
          <p:cNvSpPr>
            <a:spLocks noGrp="1" noChangeArrowheads="1"/>
          </p:cNvSpPr>
          <p:nvPr>
            <p:ph type="ftr" sz="quarter" idx="3"/>
          </p:nvPr>
        </p:nvSpPr>
        <p:spPr bwMode="auto">
          <a:xfrm>
            <a:off x="2314356"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spcBef>
                <a:spcPct val="0"/>
              </a:spcBef>
              <a:buFontTx/>
              <a:buNone/>
              <a:defRPr sz="1400">
                <a:solidFill>
                  <a:schemeClr val="bg1">
                    <a:lumMod val="65000"/>
                  </a:schemeClr>
                </a:solidFill>
                <a:latin typeface="Times New Roman" pitchFamily="18" charset="0"/>
              </a:defRPr>
            </a:lvl1pPr>
          </a:lstStyle>
          <a:p>
            <a:endParaRPr lang="en-US" dirty="0"/>
          </a:p>
        </p:txBody>
      </p:sp>
      <p:sp>
        <p:nvSpPr>
          <p:cNvPr id="56331" name="Rectangle 11"/>
          <p:cNvSpPr>
            <a:spLocks noGrp="1" noChangeArrowheads="1"/>
          </p:cNvSpPr>
          <p:nvPr>
            <p:ph type="sldNum" sz="quarter" idx="4"/>
          </p:nvPr>
        </p:nvSpPr>
        <p:spPr bwMode="auto">
          <a:xfrm>
            <a:off x="6651165"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FontTx/>
              <a:buNone/>
              <a:defRPr sz="1400">
                <a:solidFill>
                  <a:schemeClr val="bg1">
                    <a:lumMod val="65000"/>
                  </a:schemeClr>
                </a:solidFill>
                <a:latin typeface="Times New Roman" pitchFamily="18" charset="0"/>
              </a:defRPr>
            </a:lvl1pPr>
          </a:lstStyle>
          <a:p>
            <a:fld id="{74438B1A-AF1B-4C8B-993E-1BADE62A2451}" type="slidenum">
              <a:rPr lang="en-US" smtClean="0"/>
              <a:pPr/>
              <a:t>‹#›</a:t>
            </a:fld>
            <a:endParaRPr lang="en-US" dirty="0"/>
          </a:p>
        </p:txBody>
      </p:sp>
      <p:grpSp>
        <p:nvGrpSpPr>
          <p:cNvPr id="56345" name="Group 25"/>
          <p:cNvGrpSpPr>
            <a:grpSpLocks/>
          </p:cNvGrpSpPr>
          <p:nvPr userDrawn="1"/>
        </p:nvGrpSpPr>
        <p:grpSpPr bwMode="auto">
          <a:xfrm>
            <a:off x="5708650" y="6126158"/>
            <a:ext cx="2047875" cy="660400"/>
            <a:chOff x="3596" y="3859"/>
            <a:chExt cx="1290" cy="416"/>
          </a:xfrm>
        </p:grpSpPr>
        <p:pic>
          <p:nvPicPr>
            <p:cNvPr id="56346" name="Picture 26"/>
            <p:cNvPicPr>
              <a:picLocks noChangeAspect="1" noChangeArrowheads="1"/>
            </p:cNvPicPr>
            <p:nvPr userDrawn="1"/>
          </p:nvPicPr>
          <p:blipFill>
            <a:blip r:embed="rId8" cstate="print">
              <a:extLst>
                <a:ext uri="{28A0092B-C50C-407E-A947-70E740481C1C}">
                  <a14:useLocalDpi xmlns:a14="http://schemas.microsoft.com/office/drawing/2010/main" val="0"/>
                </a:ext>
              </a:extLst>
            </a:blip>
            <a:stretch>
              <a:fillRect/>
            </a:stretch>
          </p:blipFill>
          <p:spPr bwMode="auto">
            <a:xfrm>
              <a:off x="3596" y="3859"/>
              <a:ext cx="416" cy="416"/>
            </a:xfrm>
            <a:prstGeom prst="rect">
              <a:avLst/>
            </a:prstGeom>
            <a:noFill/>
            <a:extLst>
              <a:ext uri="{909E8E84-426E-40DD-AFC4-6F175D3DCCD1}">
                <a14:hiddenFill xmlns:a14="http://schemas.microsoft.com/office/drawing/2010/main">
                  <a:solidFill>
                    <a:srgbClr val="FFFFFF"/>
                  </a:solidFill>
                </a14:hiddenFill>
              </a:ext>
            </a:extLst>
          </p:spPr>
        </p:pic>
        <p:sp>
          <p:nvSpPr>
            <p:cNvPr id="56347" name="Text Box 27"/>
            <p:cNvSpPr txBox="1">
              <a:spLocks noChangeArrowheads="1"/>
            </p:cNvSpPr>
            <p:nvPr userDrawn="1"/>
          </p:nvSpPr>
          <p:spPr bwMode="auto">
            <a:xfrm>
              <a:off x="4023" y="3947"/>
              <a:ext cx="863"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85000"/>
                </a:lnSpc>
                <a:spcBef>
                  <a:spcPct val="0"/>
                </a:spcBef>
                <a:buFontTx/>
                <a:buNone/>
              </a:pPr>
              <a:r>
                <a:rPr lang="en-US" sz="1200" b="1" dirty="0">
                  <a:solidFill>
                    <a:schemeClr val="bg1"/>
                  </a:solidFill>
                </a:rPr>
                <a:t>Federal Aviation</a:t>
              </a:r>
            </a:p>
            <a:p>
              <a:pPr>
                <a:lnSpc>
                  <a:spcPct val="85000"/>
                </a:lnSpc>
                <a:spcBef>
                  <a:spcPct val="0"/>
                </a:spcBef>
                <a:buFontTx/>
                <a:buNone/>
              </a:pPr>
              <a:r>
                <a:rPr lang="en-US" sz="1200" b="1" dirty="0">
                  <a:solidFill>
                    <a:schemeClr val="bg1"/>
                  </a:solidFill>
                </a:rPr>
                <a:t>Administration</a:t>
              </a:r>
            </a:p>
          </p:txBody>
        </p:sp>
      </p:grpSp>
      <p:sp>
        <p:nvSpPr>
          <p:cNvPr id="56349" name="Text Box 29" hidden="1"/>
          <p:cNvSpPr txBox="1">
            <a:spLocks noChangeArrowheads="1"/>
          </p:cNvSpPr>
          <p:nvPr userDrawn="1"/>
        </p:nvSpPr>
        <p:spPr bwMode="auto">
          <a:xfrm>
            <a:off x="449263" y="6205538"/>
            <a:ext cx="47847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200" b="1" dirty="0">
                <a:solidFill>
                  <a:srgbClr val="C0C0C0"/>
                </a:solidFill>
              </a:rPr>
              <a:t>&lt;Presentation Title – Change on Master Slide&gt;</a:t>
            </a:r>
            <a:endParaRPr lang="en-US" sz="1200" dirty="0">
              <a:solidFill>
                <a:srgbClr val="C0C0C0"/>
              </a:solidFill>
            </a:endParaRPr>
          </a:p>
        </p:txBody>
      </p:sp>
      <p:sp>
        <p:nvSpPr>
          <p:cNvPr id="56350" name="Text Box 30" hidden="1"/>
          <p:cNvSpPr txBox="1">
            <a:spLocks noChangeArrowheads="1"/>
          </p:cNvSpPr>
          <p:nvPr userDrawn="1"/>
        </p:nvSpPr>
        <p:spPr bwMode="auto">
          <a:xfrm>
            <a:off x="441325" y="6384925"/>
            <a:ext cx="37401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200" dirty="0">
                <a:solidFill>
                  <a:srgbClr val="C0C0C0"/>
                </a:solidFill>
              </a:rPr>
              <a:t>&lt;Date of Presentation – Change on Master Slide&gt;</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5" r:id="rId3"/>
    <p:sldLayoutId id="2147483657" r:id="rId4"/>
    <p:sldLayoutId id="2147483658" r:id="rId5"/>
    <p:sldLayoutId id="2147483660" r:id="rId6"/>
  </p:sldLayoutIdLst>
  <p:timing>
    <p:tnLst>
      <p:par>
        <p:cTn id="1" dur="indefinite" restart="never" nodeType="tmRoot"/>
      </p:par>
    </p:tnLst>
  </p:timing>
  <p:hf hdr="0" ftr="0" dt="0"/>
  <p:txStyles>
    <p:titleStyle>
      <a:lvl1pPr algn="l" rtl="0" fontAlgn="base">
        <a:spcBef>
          <a:spcPct val="0"/>
        </a:spcBef>
        <a:spcAft>
          <a:spcPct val="0"/>
        </a:spcAft>
        <a:defRPr sz="4000" b="1">
          <a:solidFill>
            <a:srgbClr val="1D2F68"/>
          </a:solidFill>
          <a:latin typeface="+mj-lt"/>
          <a:ea typeface="+mj-ea"/>
          <a:cs typeface="+mj-cs"/>
        </a:defRPr>
      </a:lvl1pPr>
      <a:lvl2pPr algn="l" rtl="0" fontAlgn="base">
        <a:spcBef>
          <a:spcPct val="0"/>
        </a:spcBef>
        <a:spcAft>
          <a:spcPct val="0"/>
        </a:spcAft>
        <a:defRPr sz="4000" b="1">
          <a:solidFill>
            <a:srgbClr val="1D2F68"/>
          </a:solidFill>
          <a:latin typeface="Arial" charset="0"/>
        </a:defRPr>
      </a:lvl2pPr>
      <a:lvl3pPr algn="l" rtl="0" fontAlgn="base">
        <a:spcBef>
          <a:spcPct val="0"/>
        </a:spcBef>
        <a:spcAft>
          <a:spcPct val="0"/>
        </a:spcAft>
        <a:defRPr sz="4000" b="1">
          <a:solidFill>
            <a:srgbClr val="1D2F68"/>
          </a:solidFill>
          <a:latin typeface="Arial" charset="0"/>
        </a:defRPr>
      </a:lvl3pPr>
      <a:lvl4pPr algn="l" rtl="0" fontAlgn="base">
        <a:spcBef>
          <a:spcPct val="0"/>
        </a:spcBef>
        <a:spcAft>
          <a:spcPct val="0"/>
        </a:spcAft>
        <a:defRPr sz="4000" b="1">
          <a:solidFill>
            <a:srgbClr val="1D2F68"/>
          </a:solidFill>
          <a:latin typeface="Arial" charset="0"/>
        </a:defRPr>
      </a:lvl4pPr>
      <a:lvl5pPr algn="l" rtl="0" fontAlgn="base">
        <a:spcBef>
          <a:spcPct val="0"/>
        </a:spcBef>
        <a:spcAft>
          <a:spcPct val="0"/>
        </a:spcAft>
        <a:defRPr sz="4000" b="1">
          <a:solidFill>
            <a:srgbClr val="1D2F68"/>
          </a:solidFill>
          <a:latin typeface="Arial" charset="0"/>
        </a:defRPr>
      </a:lvl5pPr>
      <a:lvl6pPr marL="457200" algn="l" rtl="0" fontAlgn="base">
        <a:spcBef>
          <a:spcPct val="0"/>
        </a:spcBef>
        <a:spcAft>
          <a:spcPct val="0"/>
        </a:spcAft>
        <a:defRPr sz="4000" b="1">
          <a:solidFill>
            <a:srgbClr val="1D2F68"/>
          </a:solidFill>
          <a:latin typeface="Arial" charset="0"/>
        </a:defRPr>
      </a:lvl6pPr>
      <a:lvl7pPr marL="914400" algn="l" rtl="0" fontAlgn="base">
        <a:spcBef>
          <a:spcPct val="0"/>
        </a:spcBef>
        <a:spcAft>
          <a:spcPct val="0"/>
        </a:spcAft>
        <a:defRPr sz="4000" b="1">
          <a:solidFill>
            <a:srgbClr val="1D2F68"/>
          </a:solidFill>
          <a:latin typeface="Arial" charset="0"/>
        </a:defRPr>
      </a:lvl7pPr>
      <a:lvl8pPr marL="1371600" algn="l" rtl="0" fontAlgn="base">
        <a:spcBef>
          <a:spcPct val="0"/>
        </a:spcBef>
        <a:spcAft>
          <a:spcPct val="0"/>
        </a:spcAft>
        <a:defRPr sz="4000" b="1">
          <a:solidFill>
            <a:srgbClr val="1D2F68"/>
          </a:solidFill>
          <a:latin typeface="Arial" charset="0"/>
        </a:defRPr>
      </a:lvl8pPr>
      <a:lvl9pPr marL="1828800" algn="l" rtl="0" fontAlgn="base">
        <a:spcBef>
          <a:spcPct val="0"/>
        </a:spcBef>
        <a:spcAft>
          <a:spcPct val="0"/>
        </a:spcAft>
        <a:defRPr sz="4000" b="1">
          <a:solidFill>
            <a:srgbClr val="1D2F68"/>
          </a:solidFill>
          <a:latin typeface="Arial" charset="0"/>
        </a:defRPr>
      </a:lvl9pPr>
    </p:titleStyle>
    <p:bodyStyle>
      <a:lvl1pPr marL="342900" indent="-342900" algn="l" rtl="0" fontAlgn="base">
        <a:spcBef>
          <a:spcPct val="20000"/>
        </a:spcBef>
        <a:spcAft>
          <a:spcPct val="0"/>
        </a:spcAft>
        <a:buChar char="•"/>
        <a:defRPr sz="2800" b="1">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defRPr>
      </a:lvl2pPr>
      <a:lvl3pPr marL="1143000" indent="-228600" algn="l" rtl="0" fontAlgn="base">
        <a:spcBef>
          <a:spcPct val="20000"/>
        </a:spcBef>
        <a:spcAft>
          <a:spcPct val="0"/>
        </a:spcAft>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6332" name="Rectangle 12"/>
          <p:cNvSpPr>
            <a:spLocks noChangeArrowheads="1"/>
          </p:cNvSpPr>
          <p:nvPr/>
        </p:nvSpPr>
        <p:spPr bwMode="auto">
          <a:xfrm>
            <a:off x="0" y="6035675"/>
            <a:ext cx="9144000" cy="815975"/>
          </a:xfrm>
          <a:prstGeom prst="rect">
            <a:avLst/>
          </a:prstGeom>
          <a:noFill/>
          <a:ln w="9525">
            <a:noFill/>
            <a:miter lim="800000"/>
            <a:headEnd/>
            <a:tailEnd/>
          </a:ln>
          <a:effectLst/>
          <a:extLst/>
        </p:spPr>
        <p:txBody>
          <a:bodyPr wrap="none" anchor="ctr"/>
          <a:lstStyle/>
          <a:p>
            <a:endParaRPr lang="en-US"/>
          </a:p>
        </p:txBody>
      </p:sp>
      <p:sp>
        <p:nvSpPr>
          <p:cNvPr id="56327" name="Rectangle 7"/>
          <p:cNvSpPr>
            <a:spLocks noGrp="1" noChangeArrowheads="1"/>
          </p:cNvSpPr>
          <p:nvPr>
            <p:ph type="title"/>
          </p:nvPr>
        </p:nvSpPr>
        <p:spPr bwMode="auto">
          <a:xfrm>
            <a:off x="428625" y="344488"/>
            <a:ext cx="8472488"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Select to edit master title</a:t>
            </a:r>
          </a:p>
        </p:txBody>
      </p:sp>
      <p:sp>
        <p:nvSpPr>
          <p:cNvPr id="56328" name="Rectangle 8"/>
          <p:cNvSpPr>
            <a:spLocks noGrp="1" noChangeArrowheads="1"/>
          </p:cNvSpPr>
          <p:nvPr>
            <p:ph type="body" idx="1"/>
          </p:nvPr>
        </p:nvSpPr>
        <p:spPr bwMode="auto">
          <a:xfrm>
            <a:off x="495300" y="1508125"/>
            <a:ext cx="8050213"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dirty="0" smtClean="0"/>
              <a:t>Select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6329" name="Rectangle 9"/>
          <p:cNvSpPr>
            <a:spLocks noGrp="1" noChangeArrowheads="1"/>
          </p:cNvSpPr>
          <p:nvPr>
            <p:ph type="dt" sz="half" idx="2"/>
          </p:nvPr>
        </p:nvSpPr>
        <p:spPr bwMode="auto">
          <a:xfrm>
            <a:off x="509463" y="6248400"/>
            <a:ext cx="173736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FontTx/>
              <a:buNone/>
              <a:defRPr sz="1400">
                <a:solidFill>
                  <a:schemeClr val="accent6"/>
                </a:solidFill>
                <a:latin typeface="Times New Roman" pitchFamily="18" charset="0"/>
              </a:defRPr>
            </a:lvl1pPr>
          </a:lstStyle>
          <a:p>
            <a:endParaRPr lang="en-US" dirty="0"/>
          </a:p>
        </p:txBody>
      </p:sp>
      <p:sp>
        <p:nvSpPr>
          <p:cNvPr id="56330" name="Rectangle 10"/>
          <p:cNvSpPr>
            <a:spLocks noGrp="1" noChangeArrowheads="1"/>
          </p:cNvSpPr>
          <p:nvPr>
            <p:ph type="ftr" sz="quarter" idx="3"/>
          </p:nvPr>
        </p:nvSpPr>
        <p:spPr bwMode="auto">
          <a:xfrm>
            <a:off x="2314356"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spcBef>
                <a:spcPct val="0"/>
              </a:spcBef>
              <a:buFontTx/>
              <a:buNone/>
              <a:defRPr sz="1400">
                <a:solidFill>
                  <a:schemeClr val="accent6"/>
                </a:solidFill>
                <a:latin typeface="Times New Roman" pitchFamily="18" charset="0"/>
              </a:defRPr>
            </a:lvl1pPr>
          </a:lstStyle>
          <a:p>
            <a:endParaRPr lang="en-US" dirty="0"/>
          </a:p>
        </p:txBody>
      </p:sp>
      <p:sp>
        <p:nvSpPr>
          <p:cNvPr id="56331" name="Rectangle 11"/>
          <p:cNvSpPr>
            <a:spLocks noGrp="1" noChangeArrowheads="1"/>
          </p:cNvSpPr>
          <p:nvPr>
            <p:ph type="sldNum" sz="quarter" idx="4"/>
          </p:nvPr>
        </p:nvSpPr>
        <p:spPr bwMode="auto">
          <a:xfrm>
            <a:off x="6651165"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FontTx/>
              <a:buNone/>
              <a:defRPr sz="1400">
                <a:solidFill>
                  <a:schemeClr val="accent6"/>
                </a:solidFill>
                <a:latin typeface="Times New Roman" pitchFamily="18" charset="0"/>
              </a:defRPr>
            </a:lvl1pPr>
          </a:lstStyle>
          <a:p>
            <a:fld id="{74438B1A-AF1B-4C8B-993E-1BADE62A2451}" type="slidenum">
              <a:rPr lang="en-US" smtClean="0"/>
              <a:pPr/>
              <a:t>‹#›</a:t>
            </a:fld>
            <a:endParaRPr lang="en-US" dirty="0"/>
          </a:p>
        </p:txBody>
      </p:sp>
      <p:grpSp>
        <p:nvGrpSpPr>
          <p:cNvPr id="56345" name="Group 25"/>
          <p:cNvGrpSpPr>
            <a:grpSpLocks/>
          </p:cNvGrpSpPr>
          <p:nvPr userDrawn="1"/>
        </p:nvGrpSpPr>
        <p:grpSpPr bwMode="auto">
          <a:xfrm>
            <a:off x="5708650" y="6126158"/>
            <a:ext cx="2047875" cy="660400"/>
            <a:chOff x="3596" y="3859"/>
            <a:chExt cx="1290" cy="416"/>
          </a:xfrm>
        </p:grpSpPr>
        <p:pic>
          <p:nvPicPr>
            <p:cNvPr id="56346" name="Picture 26"/>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3596" y="3859"/>
              <a:ext cx="416" cy="416"/>
            </a:xfrm>
            <a:prstGeom prst="rect">
              <a:avLst/>
            </a:prstGeom>
            <a:noFill/>
            <a:extLst>
              <a:ext uri="{909E8E84-426E-40DD-AFC4-6F175D3DCCD1}">
                <a14:hiddenFill xmlns:a14="http://schemas.microsoft.com/office/drawing/2010/main">
                  <a:solidFill>
                    <a:srgbClr val="FFFFFF"/>
                  </a:solidFill>
                </a14:hiddenFill>
              </a:ext>
            </a:extLst>
          </p:spPr>
        </p:pic>
        <p:sp>
          <p:nvSpPr>
            <p:cNvPr id="56347" name="Text Box 27"/>
            <p:cNvSpPr txBox="1">
              <a:spLocks noChangeArrowheads="1"/>
            </p:cNvSpPr>
            <p:nvPr userDrawn="1"/>
          </p:nvSpPr>
          <p:spPr bwMode="auto">
            <a:xfrm>
              <a:off x="4023" y="3947"/>
              <a:ext cx="863"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85000"/>
                </a:lnSpc>
                <a:spcBef>
                  <a:spcPct val="0"/>
                </a:spcBef>
                <a:buFontTx/>
                <a:buNone/>
              </a:pPr>
              <a:r>
                <a:rPr lang="en-US" sz="1200" b="1" dirty="0">
                  <a:solidFill>
                    <a:schemeClr val="accent6"/>
                  </a:solidFill>
                </a:rPr>
                <a:t>Federal Aviation</a:t>
              </a:r>
            </a:p>
            <a:p>
              <a:pPr>
                <a:lnSpc>
                  <a:spcPct val="85000"/>
                </a:lnSpc>
                <a:spcBef>
                  <a:spcPct val="0"/>
                </a:spcBef>
                <a:buFontTx/>
                <a:buNone/>
              </a:pPr>
              <a:r>
                <a:rPr lang="en-US" sz="1200" b="1" dirty="0">
                  <a:solidFill>
                    <a:schemeClr val="accent6"/>
                  </a:solidFill>
                </a:rPr>
                <a:t>Administration</a:t>
              </a:r>
            </a:p>
          </p:txBody>
        </p:sp>
      </p:grpSp>
      <p:sp>
        <p:nvSpPr>
          <p:cNvPr id="56349" name="Text Box 29" hidden="1"/>
          <p:cNvSpPr txBox="1">
            <a:spLocks noChangeArrowheads="1"/>
          </p:cNvSpPr>
          <p:nvPr userDrawn="1"/>
        </p:nvSpPr>
        <p:spPr bwMode="auto">
          <a:xfrm>
            <a:off x="449263" y="6205538"/>
            <a:ext cx="47847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200" b="1" dirty="0">
                <a:solidFill>
                  <a:srgbClr val="C0C0C0"/>
                </a:solidFill>
              </a:rPr>
              <a:t>&lt;Presentation Title – Change on Master Slide&gt;</a:t>
            </a:r>
            <a:endParaRPr lang="en-US" sz="1200" dirty="0">
              <a:solidFill>
                <a:srgbClr val="C0C0C0"/>
              </a:solidFill>
            </a:endParaRPr>
          </a:p>
        </p:txBody>
      </p:sp>
      <p:sp>
        <p:nvSpPr>
          <p:cNvPr id="56350" name="Text Box 30" hidden="1"/>
          <p:cNvSpPr txBox="1">
            <a:spLocks noChangeArrowheads="1"/>
          </p:cNvSpPr>
          <p:nvPr userDrawn="1"/>
        </p:nvSpPr>
        <p:spPr bwMode="auto">
          <a:xfrm>
            <a:off x="441325" y="6384925"/>
            <a:ext cx="37401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200" dirty="0">
                <a:solidFill>
                  <a:srgbClr val="C0C0C0"/>
                </a:solidFill>
              </a:rPr>
              <a:t>&lt;Date of Presentation – Change on Master Slide&gt;</a:t>
            </a:r>
          </a:p>
        </p:txBody>
      </p:sp>
    </p:spTree>
    <p:extLst>
      <p:ext uri="{BB962C8B-B14F-4D97-AF65-F5344CB8AC3E}">
        <p14:creationId xmlns:p14="http://schemas.microsoft.com/office/powerpoint/2010/main" val="2988165268"/>
      </p:ext>
    </p:extLst>
  </p:cSld>
  <p:clrMap bg1="lt1" tx1="dk1" bg2="lt2" tx2="dk2" accent1="accent1" accent2="accent2" accent3="accent3" accent4="accent4" accent5="accent5" accent6="accent6" hlink="hlink" folHlink="folHlink"/>
  <p:timing>
    <p:tnLst>
      <p:par>
        <p:cTn id="1" dur="indefinite" restart="never" nodeType="tmRoot"/>
      </p:par>
    </p:tnLst>
  </p:timing>
  <p:hf hdr="0" ftr="0" dt="0"/>
  <p:txStyles>
    <p:titleStyle>
      <a:lvl1pPr algn="l" rtl="0" fontAlgn="base">
        <a:spcBef>
          <a:spcPct val="0"/>
        </a:spcBef>
        <a:spcAft>
          <a:spcPct val="0"/>
        </a:spcAft>
        <a:defRPr sz="4000" b="1">
          <a:solidFill>
            <a:srgbClr val="1D2F68"/>
          </a:solidFill>
          <a:latin typeface="+mj-lt"/>
          <a:ea typeface="+mj-ea"/>
          <a:cs typeface="+mj-cs"/>
        </a:defRPr>
      </a:lvl1pPr>
      <a:lvl2pPr algn="l" rtl="0" fontAlgn="base">
        <a:spcBef>
          <a:spcPct val="0"/>
        </a:spcBef>
        <a:spcAft>
          <a:spcPct val="0"/>
        </a:spcAft>
        <a:defRPr sz="4000" b="1">
          <a:solidFill>
            <a:srgbClr val="1D2F68"/>
          </a:solidFill>
          <a:latin typeface="Arial" charset="0"/>
        </a:defRPr>
      </a:lvl2pPr>
      <a:lvl3pPr algn="l" rtl="0" fontAlgn="base">
        <a:spcBef>
          <a:spcPct val="0"/>
        </a:spcBef>
        <a:spcAft>
          <a:spcPct val="0"/>
        </a:spcAft>
        <a:defRPr sz="4000" b="1">
          <a:solidFill>
            <a:srgbClr val="1D2F68"/>
          </a:solidFill>
          <a:latin typeface="Arial" charset="0"/>
        </a:defRPr>
      </a:lvl3pPr>
      <a:lvl4pPr algn="l" rtl="0" fontAlgn="base">
        <a:spcBef>
          <a:spcPct val="0"/>
        </a:spcBef>
        <a:spcAft>
          <a:spcPct val="0"/>
        </a:spcAft>
        <a:defRPr sz="4000" b="1">
          <a:solidFill>
            <a:srgbClr val="1D2F68"/>
          </a:solidFill>
          <a:latin typeface="Arial" charset="0"/>
        </a:defRPr>
      </a:lvl4pPr>
      <a:lvl5pPr algn="l" rtl="0" fontAlgn="base">
        <a:spcBef>
          <a:spcPct val="0"/>
        </a:spcBef>
        <a:spcAft>
          <a:spcPct val="0"/>
        </a:spcAft>
        <a:defRPr sz="4000" b="1">
          <a:solidFill>
            <a:srgbClr val="1D2F68"/>
          </a:solidFill>
          <a:latin typeface="Arial" charset="0"/>
        </a:defRPr>
      </a:lvl5pPr>
      <a:lvl6pPr marL="457200" algn="l" rtl="0" fontAlgn="base">
        <a:spcBef>
          <a:spcPct val="0"/>
        </a:spcBef>
        <a:spcAft>
          <a:spcPct val="0"/>
        </a:spcAft>
        <a:defRPr sz="4000" b="1">
          <a:solidFill>
            <a:srgbClr val="1D2F68"/>
          </a:solidFill>
          <a:latin typeface="Arial" charset="0"/>
        </a:defRPr>
      </a:lvl6pPr>
      <a:lvl7pPr marL="914400" algn="l" rtl="0" fontAlgn="base">
        <a:spcBef>
          <a:spcPct val="0"/>
        </a:spcBef>
        <a:spcAft>
          <a:spcPct val="0"/>
        </a:spcAft>
        <a:defRPr sz="4000" b="1">
          <a:solidFill>
            <a:srgbClr val="1D2F68"/>
          </a:solidFill>
          <a:latin typeface="Arial" charset="0"/>
        </a:defRPr>
      </a:lvl7pPr>
      <a:lvl8pPr marL="1371600" algn="l" rtl="0" fontAlgn="base">
        <a:spcBef>
          <a:spcPct val="0"/>
        </a:spcBef>
        <a:spcAft>
          <a:spcPct val="0"/>
        </a:spcAft>
        <a:defRPr sz="4000" b="1">
          <a:solidFill>
            <a:srgbClr val="1D2F68"/>
          </a:solidFill>
          <a:latin typeface="Arial" charset="0"/>
        </a:defRPr>
      </a:lvl8pPr>
      <a:lvl9pPr marL="1828800" algn="l" rtl="0" fontAlgn="base">
        <a:spcBef>
          <a:spcPct val="0"/>
        </a:spcBef>
        <a:spcAft>
          <a:spcPct val="0"/>
        </a:spcAft>
        <a:defRPr sz="4000" b="1">
          <a:solidFill>
            <a:srgbClr val="1D2F68"/>
          </a:solidFill>
          <a:latin typeface="Arial" charset="0"/>
        </a:defRPr>
      </a:lvl9pPr>
    </p:titleStyle>
    <p:bodyStyle>
      <a:lvl1pPr marL="342900" indent="-342900" algn="l" rtl="0" fontAlgn="base">
        <a:spcBef>
          <a:spcPct val="20000"/>
        </a:spcBef>
        <a:spcAft>
          <a:spcPct val="0"/>
        </a:spcAft>
        <a:buChar char="•"/>
        <a:defRPr sz="2800" b="1">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defRPr>
      </a:lvl2pPr>
      <a:lvl3pPr marL="1143000" indent="-228600" algn="l" rtl="0" fontAlgn="base">
        <a:spcBef>
          <a:spcPct val="20000"/>
        </a:spcBef>
        <a:spcAft>
          <a:spcPct val="0"/>
        </a:spcAft>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9" name="Rectangle 11"/>
          <p:cNvSpPr>
            <a:spLocks noGrp="1" noChangeArrowheads="1"/>
          </p:cNvSpPr>
          <p:nvPr>
            <p:ph type="ctrTitle"/>
          </p:nvPr>
        </p:nvSpPr>
        <p:spPr/>
        <p:txBody>
          <a:bodyPr/>
          <a:lstStyle/>
          <a:p>
            <a:r>
              <a:rPr lang="en-US" sz="2000" dirty="0" smtClean="0"/>
              <a:t>Air Traffic Management (ATM) Issues</a:t>
            </a:r>
            <a:endParaRPr lang="en-US" sz="2000" dirty="0"/>
          </a:p>
        </p:txBody>
      </p:sp>
      <p:sp>
        <p:nvSpPr>
          <p:cNvPr id="32780" name="Rectangle 12"/>
          <p:cNvSpPr>
            <a:spLocks noGrp="1" noChangeArrowheads="1"/>
          </p:cNvSpPr>
          <p:nvPr>
            <p:ph type="subTitle" idx="1"/>
          </p:nvPr>
        </p:nvSpPr>
        <p:spPr>
          <a:xfrm>
            <a:off x="449263" y="1754188"/>
            <a:ext cx="4951412" cy="2580068"/>
          </a:xfrm>
        </p:spPr>
        <p:txBody>
          <a:bodyPr/>
          <a:lstStyle/>
          <a:p>
            <a:pPr lvl="0" eaLnBrk="0" hangingPunct="0">
              <a:spcBef>
                <a:spcPct val="50000"/>
              </a:spcBef>
            </a:pPr>
            <a:r>
              <a:rPr lang="en-US" sz="2800" dirty="0" smtClean="0">
                <a:solidFill>
                  <a:srgbClr val="990000"/>
                </a:solidFill>
              </a:rPr>
              <a:t>Specification of Required Navigation Performance (RNP) for a Segment of ATS Route R220 Within the Anchorage Oceanic Flight Information Region (FIR)</a:t>
            </a:r>
            <a:endParaRPr lang="en-US" sz="2800" dirty="0">
              <a:solidFill>
                <a:srgbClr val="990000"/>
              </a:solidFill>
            </a:endParaRPr>
          </a:p>
        </p:txBody>
      </p:sp>
      <p:sp>
        <p:nvSpPr>
          <p:cNvPr id="32785" name="Text Box 17"/>
          <p:cNvSpPr txBox="1">
            <a:spLocks noChangeArrowheads="1"/>
          </p:cNvSpPr>
          <p:nvPr/>
        </p:nvSpPr>
        <p:spPr bwMode="auto">
          <a:xfrm>
            <a:off x="1754188" y="4497388"/>
            <a:ext cx="34655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600" b="1" dirty="0" smtClean="0">
                <a:solidFill>
                  <a:srgbClr val="1D2F68"/>
                </a:solidFill>
              </a:rPr>
              <a:t>IPACG/40</a:t>
            </a:r>
            <a:r>
              <a:rPr lang="en-US" sz="1600" dirty="0" smtClean="0">
                <a:solidFill>
                  <a:schemeClr val="bg1"/>
                </a:solidFill>
              </a:rPr>
              <a:t>&gt;</a:t>
            </a:r>
            <a:endParaRPr lang="en-US" sz="1600" dirty="0">
              <a:solidFill>
                <a:schemeClr val="bg1"/>
              </a:solidFill>
            </a:endParaRPr>
          </a:p>
        </p:txBody>
      </p:sp>
      <p:sp>
        <p:nvSpPr>
          <p:cNvPr id="32786" name="Text Box 18"/>
          <p:cNvSpPr txBox="1">
            <a:spLocks noChangeArrowheads="1"/>
          </p:cNvSpPr>
          <p:nvPr/>
        </p:nvSpPr>
        <p:spPr bwMode="auto">
          <a:xfrm>
            <a:off x="788988" y="4875213"/>
            <a:ext cx="34655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600" b="1" dirty="0" smtClean="0">
                <a:solidFill>
                  <a:srgbClr val="1D2F68"/>
                </a:solidFill>
              </a:rPr>
              <a:t>Steve Kessler, </a:t>
            </a:r>
            <a:r>
              <a:rPr lang="en-US" sz="1600" b="1" dirty="0" smtClean="0">
                <a:solidFill>
                  <a:srgbClr val="1D2F68"/>
                </a:solidFill>
              </a:rPr>
              <a:t>FAA</a:t>
            </a:r>
            <a:endParaRPr lang="en-US" sz="1600" dirty="0">
              <a:solidFill>
                <a:srgbClr val="1D2F68"/>
              </a:solidFill>
            </a:endParaRPr>
          </a:p>
        </p:txBody>
      </p:sp>
      <p:sp>
        <p:nvSpPr>
          <p:cNvPr id="32787" name="Text Box 19"/>
          <p:cNvSpPr txBox="1">
            <a:spLocks noChangeArrowheads="1"/>
          </p:cNvSpPr>
          <p:nvPr/>
        </p:nvSpPr>
        <p:spPr bwMode="auto">
          <a:xfrm>
            <a:off x="1000125" y="5224463"/>
            <a:ext cx="34655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600" b="1" dirty="0" smtClean="0">
                <a:solidFill>
                  <a:srgbClr val="1D2F68"/>
                </a:solidFill>
              </a:rPr>
              <a:t>September 8, 2014</a:t>
            </a:r>
            <a:endParaRPr lang="en-US" sz="1600" dirty="0">
              <a:solidFill>
                <a:schemeClr val="accent6"/>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Questions?</a:t>
            </a:r>
            <a:endParaRPr lang="en-US" dirty="0"/>
          </a:p>
        </p:txBody>
      </p:sp>
      <p:sp>
        <p:nvSpPr>
          <p:cNvPr id="3" name="Slide Number Placeholder 2"/>
          <p:cNvSpPr>
            <a:spLocks noGrp="1"/>
          </p:cNvSpPr>
          <p:nvPr>
            <p:ph type="sldNum" sz="quarter" idx="12"/>
          </p:nvPr>
        </p:nvSpPr>
        <p:spPr/>
        <p:txBody>
          <a:bodyPr/>
          <a:lstStyle/>
          <a:p>
            <a:fld id="{F1F6FF14-FC6A-41B6-B2DC-884C6B7C3F2E}" type="slidenum">
              <a:rPr lang="en-US" smtClean="0"/>
              <a:pPr/>
              <a:t>10</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5296" y="987552"/>
            <a:ext cx="6729984" cy="4754880"/>
          </a:xfrm>
          <a:prstGeom prst="rect">
            <a:avLst/>
          </a:prstGeom>
        </p:spPr>
      </p:pic>
    </p:spTree>
    <p:extLst>
      <p:ext uri="{BB962C8B-B14F-4D97-AF65-F5344CB8AC3E}">
        <p14:creationId xmlns:p14="http://schemas.microsoft.com/office/powerpoint/2010/main" val="22875376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Introduction</a:t>
            </a:r>
            <a:endParaRPr lang="en-US" dirty="0"/>
          </a:p>
        </p:txBody>
      </p:sp>
      <p:sp>
        <p:nvSpPr>
          <p:cNvPr id="4" name="Slide Number Placeholder 3"/>
          <p:cNvSpPr>
            <a:spLocks noGrp="1"/>
          </p:cNvSpPr>
          <p:nvPr>
            <p:ph type="sldNum" sz="quarter" idx="12"/>
          </p:nvPr>
        </p:nvSpPr>
        <p:spPr/>
        <p:txBody>
          <a:bodyPr/>
          <a:lstStyle/>
          <a:p>
            <a:fld id="{78D3ABA1-EA94-43C0-B992-7CBCC31144F1}" type="slidenum">
              <a:rPr lang="en-US" smtClean="0"/>
              <a:pPr/>
              <a:t>2</a:t>
            </a:fld>
            <a:endParaRPr lang="en-US" dirty="0"/>
          </a:p>
        </p:txBody>
      </p:sp>
      <p:sp>
        <p:nvSpPr>
          <p:cNvPr id="5" name="Content Placeholder 4"/>
          <p:cNvSpPr>
            <a:spLocks noGrp="1"/>
          </p:cNvSpPr>
          <p:nvPr>
            <p:ph idx="1"/>
          </p:nvPr>
        </p:nvSpPr>
        <p:spPr/>
        <p:txBody>
          <a:bodyPr/>
          <a:lstStyle/>
          <a:p>
            <a:r>
              <a:rPr lang="en-US" dirty="0" smtClean="0"/>
              <a:t>The organization of the ATS routes of the North Pacific, as they existed prior to 1991, was designated by international agreements which, in turn were influenced by the geo-political realities then current.</a:t>
            </a:r>
          </a:p>
          <a:p>
            <a:r>
              <a:rPr lang="en-US" dirty="0" smtClean="0"/>
              <a:t>The re-organization </a:t>
            </a:r>
            <a:r>
              <a:rPr lang="en-US" dirty="0"/>
              <a:t>of ATS routes of the North </a:t>
            </a:r>
            <a:r>
              <a:rPr lang="en-US" dirty="0" smtClean="0"/>
              <a:t>Pacific prior to 1991, relied upon oral understandings which were not reduced to writing.</a:t>
            </a:r>
          </a:p>
          <a:p>
            <a:endParaRPr lang="en-US" dirty="0" smtClean="0"/>
          </a:p>
          <a:p>
            <a:endParaRPr lang="en-US" dirty="0" smtClean="0"/>
          </a:p>
          <a:p>
            <a:endParaRPr lang="en-US" dirty="0"/>
          </a:p>
          <a:p>
            <a:endParaRPr lang="en-US" dirty="0"/>
          </a:p>
        </p:txBody>
      </p:sp>
    </p:spTree>
    <p:extLst>
      <p:ext uri="{BB962C8B-B14F-4D97-AF65-F5344CB8AC3E}">
        <p14:creationId xmlns:p14="http://schemas.microsoft.com/office/powerpoint/2010/main" val="5926603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a:t>
            </a:r>
          </a:p>
        </p:txBody>
      </p:sp>
      <p:sp>
        <p:nvSpPr>
          <p:cNvPr id="3" name="Content Placeholder 2"/>
          <p:cNvSpPr>
            <a:spLocks noGrp="1"/>
          </p:cNvSpPr>
          <p:nvPr>
            <p:ph idx="1"/>
          </p:nvPr>
        </p:nvSpPr>
        <p:spPr/>
        <p:txBody>
          <a:bodyPr/>
          <a:lstStyle/>
          <a:p>
            <a:r>
              <a:rPr lang="en-US" dirty="0" smtClean="0"/>
              <a:t>The lateral distance between the centerline of R220 and the PAZA/UHPP boundary between NATES and NIPPI, varies from more than 40NM at NATES to less than 18NM at NIKLL</a:t>
            </a:r>
          </a:p>
          <a:p>
            <a:r>
              <a:rPr lang="en-US" dirty="0" smtClean="0"/>
              <a:t>The shortfall of this alignment is that the protected airspace of all non-RNP4 aircraft navigating R220 overlap the PAZA/UHPP boundary</a:t>
            </a:r>
            <a:endParaRPr lang="en-US" dirty="0"/>
          </a:p>
        </p:txBody>
      </p:sp>
      <p:sp>
        <p:nvSpPr>
          <p:cNvPr id="4" name="Slide Number Placeholder 3"/>
          <p:cNvSpPr>
            <a:spLocks noGrp="1"/>
          </p:cNvSpPr>
          <p:nvPr>
            <p:ph type="sldNum" sz="quarter" idx="12"/>
          </p:nvPr>
        </p:nvSpPr>
        <p:spPr/>
        <p:txBody>
          <a:bodyPr/>
          <a:lstStyle/>
          <a:p>
            <a:fld id="{78D3ABA1-EA94-43C0-B992-7CBCC31144F1}" type="slidenum">
              <a:rPr lang="en-US" smtClean="0"/>
              <a:pPr/>
              <a:t>3</a:t>
            </a:fld>
            <a:endParaRPr lang="en-US" dirty="0"/>
          </a:p>
        </p:txBody>
      </p:sp>
    </p:spTree>
    <p:extLst>
      <p:ext uri="{BB962C8B-B14F-4D97-AF65-F5344CB8AC3E}">
        <p14:creationId xmlns:p14="http://schemas.microsoft.com/office/powerpoint/2010/main" val="18425558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4" name="Slide Number Placeholder 3"/>
          <p:cNvSpPr>
            <a:spLocks noGrp="1"/>
          </p:cNvSpPr>
          <p:nvPr>
            <p:ph type="sldNum" sz="quarter" idx="12"/>
          </p:nvPr>
        </p:nvSpPr>
        <p:spPr/>
        <p:txBody>
          <a:bodyPr/>
          <a:lstStyle/>
          <a:p>
            <a:fld id="{78D3ABA1-EA94-43C0-B992-7CBCC31144F1}" type="slidenum">
              <a:rPr lang="en-US" smtClean="0"/>
              <a:pPr/>
              <a:t>4</a:t>
            </a:fld>
            <a:endParaRPr lang="en-US" dirty="0"/>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descr="Attachment 1 Pic for IPAC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6193" y="902879"/>
            <a:ext cx="6199632" cy="50573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30130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Discussion (cont.)</a:t>
            </a:r>
            <a:endParaRPr lang="en-US" dirty="0"/>
          </a:p>
        </p:txBody>
      </p:sp>
      <p:sp>
        <p:nvSpPr>
          <p:cNvPr id="4" name="Slide Number Placeholder 3"/>
          <p:cNvSpPr>
            <a:spLocks noGrp="1"/>
          </p:cNvSpPr>
          <p:nvPr>
            <p:ph type="sldNum" sz="quarter" idx="12"/>
          </p:nvPr>
        </p:nvSpPr>
        <p:spPr/>
        <p:txBody>
          <a:bodyPr/>
          <a:lstStyle/>
          <a:p>
            <a:fld id="{78D3ABA1-EA94-43C0-B992-7CBCC31144F1}" type="slidenum">
              <a:rPr lang="en-US" smtClean="0"/>
              <a:pPr/>
              <a:t>5</a:t>
            </a:fld>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53312" y="974054"/>
            <a:ext cx="6675120" cy="5095447"/>
          </a:xfrm>
          <a:prstGeom prst="rect">
            <a:avLst/>
          </a:prstGeom>
        </p:spPr>
      </p:pic>
    </p:spTree>
    <p:extLst>
      <p:ext uri="{BB962C8B-B14F-4D97-AF65-F5344CB8AC3E}">
        <p14:creationId xmlns:p14="http://schemas.microsoft.com/office/powerpoint/2010/main" val="2593680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(cont.)</a:t>
            </a:r>
            <a:endParaRPr lang="en-US" dirty="0"/>
          </a:p>
        </p:txBody>
      </p:sp>
      <p:sp>
        <p:nvSpPr>
          <p:cNvPr id="4" name="Slide Number Placeholder 3"/>
          <p:cNvSpPr>
            <a:spLocks noGrp="1"/>
          </p:cNvSpPr>
          <p:nvPr>
            <p:ph type="sldNum" sz="quarter" idx="12"/>
          </p:nvPr>
        </p:nvSpPr>
        <p:spPr/>
        <p:txBody>
          <a:bodyPr/>
          <a:lstStyle/>
          <a:p>
            <a:fld id="{78D3ABA1-EA94-43C0-B992-7CBCC31144F1}" type="slidenum">
              <a:rPr lang="en-US" smtClean="0"/>
              <a:pPr/>
              <a:t>6</a:t>
            </a:fld>
            <a:endParaRPr lang="en-US" dirty="0"/>
          </a:p>
        </p:txBody>
      </p:sp>
      <p:sp>
        <p:nvSpPr>
          <p:cNvPr id="5" name="Content Placeholder 4"/>
          <p:cNvSpPr>
            <a:spLocks noGrp="1"/>
          </p:cNvSpPr>
          <p:nvPr>
            <p:ph idx="1"/>
          </p:nvPr>
        </p:nvSpPr>
        <p:spPr/>
        <p:txBody>
          <a:bodyPr/>
          <a:lstStyle/>
          <a:p>
            <a:r>
              <a:rPr lang="en-US" dirty="0" smtClean="0"/>
              <a:t>The protected airspace overlap requires that coordination be accomplished between PAZA/UHPP controllers for each flight.</a:t>
            </a:r>
          </a:p>
          <a:p>
            <a:r>
              <a:rPr lang="en-US" dirty="0" smtClean="0"/>
              <a:t>No AIDC therefore all coordination must be accomplished via voice calls.</a:t>
            </a:r>
          </a:p>
          <a:p>
            <a:r>
              <a:rPr lang="en-US" dirty="0" smtClean="0"/>
              <a:t>An attempt at reaching an LOA solution was declined due to Russian Federation requirements.</a:t>
            </a:r>
            <a:endParaRPr lang="en-US" dirty="0"/>
          </a:p>
        </p:txBody>
      </p:sp>
    </p:spTree>
    <p:extLst>
      <p:ext uri="{BB962C8B-B14F-4D97-AF65-F5344CB8AC3E}">
        <p14:creationId xmlns:p14="http://schemas.microsoft.com/office/powerpoint/2010/main" val="26628597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(cont.)</a:t>
            </a:r>
            <a:endParaRPr lang="en-US" dirty="0"/>
          </a:p>
        </p:txBody>
      </p:sp>
      <p:sp>
        <p:nvSpPr>
          <p:cNvPr id="4" name="Slide Number Placeholder 3"/>
          <p:cNvSpPr>
            <a:spLocks noGrp="1"/>
          </p:cNvSpPr>
          <p:nvPr>
            <p:ph type="sldNum" sz="quarter" idx="12"/>
          </p:nvPr>
        </p:nvSpPr>
        <p:spPr/>
        <p:txBody>
          <a:bodyPr/>
          <a:lstStyle/>
          <a:p>
            <a:fld id="{78D3ABA1-EA94-43C0-B992-7CBCC31144F1}" type="slidenum">
              <a:rPr lang="en-US" smtClean="0"/>
              <a:pPr/>
              <a:t>7</a:t>
            </a:fld>
            <a:endParaRPr lang="en-US" dirty="0"/>
          </a:p>
        </p:txBody>
      </p:sp>
      <p:sp>
        <p:nvSpPr>
          <p:cNvPr id="5" name="Content Placeholder 4"/>
          <p:cNvSpPr>
            <a:spLocks noGrp="1"/>
          </p:cNvSpPr>
          <p:nvPr>
            <p:ph idx="1"/>
          </p:nvPr>
        </p:nvSpPr>
        <p:spPr/>
        <p:txBody>
          <a:bodyPr/>
          <a:lstStyle/>
          <a:p>
            <a:r>
              <a:rPr lang="en-US" dirty="0" smtClean="0"/>
              <a:t>To mitigate decreased sector efficiency and increased controller workload the FAA now proposes to implement an air traffic management initiative by establishing an RNP specific action for that portion of ATS route R220 which lies within the Anchorage Oceanic FIR.</a:t>
            </a:r>
            <a:r>
              <a:rPr lang="en-US" dirty="0"/>
              <a:t> </a:t>
            </a:r>
            <a:r>
              <a:rPr lang="en-US" dirty="0" smtClean="0"/>
              <a:t>Specifically the portion that lies between </a:t>
            </a:r>
            <a:r>
              <a:rPr lang="en-US" dirty="0"/>
              <a:t>NATES and </a:t>
            </a:r>
            <a:r>
              <a:rPr lang="en-US" dirty="0" smtClean="0"/>
              <a:t>NIPPI will be designated RNP-4.</a:t>
            </a:r>
            <a:endParaRPr lang="en-US" dirty="0"/>
          </a:p>
        </p:txBody>
      </p:sp>
    </p:spTree>
    <p:extLst>
      <p:ext uri="{BB962C8B-B14F-4D97-AF65-F5344CB8AC3E}">
        <p14:creationId xmlns:p14="http://schemas.microsoft.com/office/powerpoint/2010/main" val="15972688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Discussion (cont.)</a:t>
            </a:r>
            <a:endParaRPr lang="en-US" dirty="0"/>
          </a:p>
        </p:txBody>
      </p:sp>
      <p:sp>
        <p:nvSpPr>
          <p:cNvPr id="4" name="Slide Number Placeholder 3"/>
          <p:cNvSpPr>
            <a:spLocks noGrp="1"/>
          </p:cNvSpPr>
          <p:nvPr>
            <p:ph type="sldNum" sz="quarter" idx="12"/>
          </p:nvPr>
        </p:nvSpPr>
        <p:spPr/>
        <p:txBody>
          <a:bodyPr/>
          <a:lstStyle/>
          <a:p>
            <a:fld id="{78D3ABA1-EA94-43C0-B992-7CBCC31144F1}" type="slidenum">
              <a:rPr lang="en-US" smtClean="0"/>
              <a:pPr/>
              <a:t>8</a:t>
            </a:fld>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81328" y="1061590"/>
            <a:ext cx="6491344" cy="4955162"/>
          </a:xfrm>
          <a:prstGeom prst="rect">
            <a:avLst/>
          </a:prstGeom>
        </p:spPr>
      </p:pic>
    </p:spTree>
    <p:extLst>
      <p:ext uri="{BB962C8B-B14F-4D97-AF65-F5344CB8AC3E}">
        <p14:creationId xmlns:p14="http://schemas.microsoft.com/office/powerpoint/2010/main" val="17753603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Recommendation</a:t>
            </a:r>
            <a:endParaRPr lang="en-US" dirty="0"/>
          </a:p>
        </p:txBody>
      </p:sp>
      <p:sp>
        <p:nvSpPr>
          <p:cNvPr id="3" name="Content Placeholder 2"/>
          <p:cNvSpPr>
            <a:spLocks noGrp="1"/>
          </p:cNvSpPr>
          <p:nvPr>
            <p:ph idx="1"/>
          </p:nvPr>
        </p:nvSpPr>
        <p:spPr/>
        <p:txBody>
          <a:bodyPr/>
          <a:lstStyle/>
          <a:p>
            <a:r>
              <a:rPr lang="en-US" dirty="0" smtClean="0"/>
              <a:t>The meeting is invited to note the information provided in the </a:t>
            </a:r>
            <a:r>
              <a:rPr lang="en-US" dirty="0" smtClean="0"/>
              <a:t>paper and provide the FAA with comments identifying other needs or issues which the proposed action may generate.</a:t>
            </a:r>
            <a:endParaRPr lang="en-US" dirty="0"/>
          </a:p>
        </p:txBody>
      </p:sp>
      <p:sp>
        <p:nvSpPr>
          <p:cNvPr id="4" name="Slide Number Placeholder 3"/>
          <p:cNvSpPr>
            <a:spLocks noGrp="1"/>
          </p:cNvSpPr>
          <p:nvPr>
            <p:ph type="sldNum" sz="quarter" idx="12"/>
          </p:nvPr>
        </p:nvSpPr>
        <p:spPr/>
        <p:txBody>
          <a:bodyPr/>
          <a:lstStyle/>
          <a:p>
            <a:fld id="{78D3ABA1-EA94-43C0-B992-7CBCC31144F1}" type="slidenum">
              <a:rPr lang="en-US" smtClean="0"/>
              <a:pPr/>
              <a:t>9</a:t>
            </a:fld>
            <a:endParaRPr lang="en-US" dirty="0"/>
          </a:p>
        </p:txBody>
      </p:sp>
    </p:spTree>
    <p:extLst>
      <p:ext uri="{BB962C8B-B14F-4D97-AF65-F5344CB8AC3E}">
        <p14:creationId xmlns:p14="http://schemas.microsoft.com/office/powerpoint/2010/main" val="159363117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Char char="•"/>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Char char="•"/>
          <a:tabLst/>
          <a:defRPr kumimoji="0" lang="en-US" sz="2400" b="0" i="0" u="none" strike="noStrike" cap="none" normalizeH="0" baseline="0" smtClean="0">
            <a:ln>
              <a:noFill/>
            </a:ln>
            <a:solidFill>
              <a:schemeClr val="tx1"/>
            </a:solidFill>
            <a:effectLst/>
            <a:latin typeface="Arial" charset="0"/>
          </a:defRPr>
        </a:defPPr>
      </a:lstStyle>
    </a:lnDef>
    <a:txDef>
      <a:spPr bwMode="auto">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a:spAutoFit/>
      </a:bodyPr>
      <a:lstStyle>
        <a:defPPr>
          <a:buFontTx/>
          <a:buNone/>
          <a:defRPr sz="1200" b="1" dirty="0">
            <a:solidFill>
              <a:srgbClr val="C0C0C0"/>
            </a:solidFill>
          </a:defRPr>
        </a:defPPr>
      </a:lstStyle>
    </a:tx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Char char="•"/>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Char char="•"/>
          <a:tabLst/>
          <a:defRPr kumimoji="0" lang="en-US" sz="2400" b="0" i="0" u="none" strike="noStrike" cap="none" normalizeH="0" baseline="0" smtClean="0">
            <a:ln>
              <a:noFill/>
            </a:ln>
            <a:solidFill>
              <a:schemeClr val="tx1"/>
            </a:solidFill>
            <a:effectLst/>
            <a:latin typeface="Arial" charset="0"/>
          </a:defRPr>
        </a:defPPr>
      </a:lstStyle>
    </a:lnDef>
    <a:txDef>
      <a:spPr bwMode="auto">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a:spAutoFit/>
      </a:bodyPr>
      <a:lstStyle>
        <a:defPPr>
          <a:buFontTx/>
          <a:buNone/>
          <a:defRPr sz="1200" b="1" dirty="0">
            <a:solidFill>
              <a:srgbClr val="C0C0C0"/>
            </a:solidFill>
          </a:defRPr>
        </a:defPPr>
      </a:lstStyle>
    </a:tx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FB5F57E013D3A4DB33485A3E71C567D" ma:contentTypeVersion="0" ma:contentTypeDescription="Create a new document." ma:contentTypeScope="" ma:versionID="a95e6c41f05adc40ef6bdbc903e159a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C81D096F-4461-412E-B900-0E8EE11A92F3}"/>
</file>

<file path=customXml/itemProps2.xml><?xml version="1.0" encoding="utf-8"?>
<ds:datastoreItem xmlns:ds="http://schemas.openxmlformats.org/officeDocument/2006/customXml" ds:itemID="{D21FB7FF-2795-49A4-8F3F-0E0EF0AE6667}"/>
</file>

<file path=customXml/itemProps3.xml><?xml version="1.0" encoding="utf-8"?>
<ds:datastoreItem xmlns:ds="http://schemas.openxmlformats.org/officeDocument/2006/customXml" ds:itemID="{168A6D2E-3B46-4F6C-8CD0-003B8823B5DD}"/>
</file>

<file path=docProps/app.xml><?xml version="1.0" encoding="utf-8"?>
<Properties xmlns="http://schemas.openxmlformats.org/officeDocument/2006/extended-properties" xmlns:vt="http://schemas.openxmlformats.org/officeDocument/2006/docPropsVTypes">
  <Template/>
  <TotalTime>3186</TotalTime>
  <Words>312</Words>
  <Application>Microsoft Office PowerPoint</Application>
  <PresentationFormat>On-screen Show (4:3)</PresentationFormat>
  <Paragraphs>35</Paragraphs>
  <Slides>10</Slides>
  <Notes>1</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1_Custom Design</vt:lpstr>
      <vt:lpstr>2_Custom Design</vt:lpstr>
      <vt:lpstr>Air Traffic Management (ATM) Issues</vt:lpstr>
      <vt:lpstr>Introduction</vt:lpstr>
      <vt:lpstr>Discussion</vt:lpstr>
      <vt:lpstr>Discussion</vt:lpstr>
      <vt:lpstr>Discussion (cont.)</vt:lpstr>
      <vt:lpstr>Discussion (cont.)</vt:lpstr>
      <vt:lpstr>Discussion (cont.)</vt:lpstr>
      <vt:lpstr>Discussion (cont.)</vt:lpstr>
      <vt:lpstr>Recommendation</vt:lpstr>
      <vt:lpstr>Questions?</vt:lpstr>
    </vt:vector>
  </TitlesOfParts>
  <Company>FAA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MTONEY</dc:creator>
  <cp:lastModifiedBy>Kessler, Steve (FAA)</cp:lastModifiedBy>
  <cp:revision>176</cp:revision>
  <dcterms:created xsi:type="dcterms:W3CDTF">2005-01-28T20:32:53Z</dcterms:created>
  <dcterms:modified xsi:type="dcterms:W3CDTF">2014-09-08T05:09:23Z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0x0101005FB5F57E013D3A4DB33485A3E71C567D</vt:lpwstr>
  </property>
</Properties>
</file>