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338" r:id="rId3"/>
    <p:sldId id="295" r:id="rId4"/>
    <p:sldId id="296" r:id="rId5"/>
    <p:sldId id="305" r:id="rId6"/>
    <p:sldId id="306" r:id="rId7"/>
    <p:sldId id="307" r:id="rId8"/>
    <p:sldId id="308" r:id="rId9"/>
    <p:sldId id="335" r:id="rId10"/>
    <p:sldId id="340" r:id="rId11"/>
  </p:sldIdLst>
  <p:sldSz cx="9144000" cy="6858000" type="screen4x3"/>
  <p:notesSz cx="6799263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E24D24"/>
    <a:srgbClr val="CCFF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r">
              <a:defRPr sz="1200"/>
            </a:lvl1pPr>
          </a:lstStyle>
          <a:p>
            <a:fld id="{BEE0677E-90DC-4229-A4A0-7FE231B46619}" type="datetimeFigureOut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7" tIns="45734" rIns="91467" bIns="4573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927" y="4717415"/>
            <a:ext cx="5439410" cy="4469130"/>
          </a:xfrm>
          <a:prstGeom prst="rect">
            <a:avLst/>
          </a:prstGeom>
        </p:spPr>
        <p:txBody>
          <a:bodyPr vert="horz" lIns="91467" tIns="45734" rIns="91467" bIns="4573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1343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r">
              <a:defRPr sz="1200"/>
            </a:lvl1pPr>
          </a:lstStyle>
          <a:p>
            <a:fld id="{F8533F76-520B-4AB7-85CB-0F070145985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017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33F76-520B-4AB7-85CB-0F070145985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15B4-C4A8-4BD0-AD48-E8B01FA873C3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2AFC-10CC-457E-B303-51D0910409A5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FB6C-4764-48B8-8423-DFE707ED000B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3240-270C-4006-8FB2-FED07109B465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37498-2384-4926-9A2B-C82B49A49993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C587-3346-4A14-B388-31563D609A18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4BB4-A93C-413B-B3B0-B7AD92D345E8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6CCF-B14C-47DE-82D2-65DB0FC2AF85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F0D2-78D6-4BDF-AD6F-F258453D0B52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DB66-B3A9-4BA1-8DF4-B7AE18C70722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5EBD7-C712-4131-AF80-13B2BF431540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6D90-5366-4D8D-9B9F-3EC2C5941A95}" type="datetime1">
              <a:rPr kumimoji="1" lang="ja-JP" altLang="en-US" smtClean="0"/>
              <a:pPr/>
              <a:t>2014/9/9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6BC9-5C47-4D21-9176-772ACFE9BB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PowerPoint_97-2003_Presentation1.ppt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3684" y="49559"/>
          <a:ext cx="9080316" cy="6809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プレゼンテーション" r:id="rId5" imgW="4459203" imgH="3345047" progId="PowerPoint.Show.8">
                  <p:embed/>
                </p:oleObj>
              </mc:Choice>
              <mc:Fallback>
                <p:oleObj name="プレゼンテーション" r:id="rId5" imgW="4459203" imgH="3345047" progId="PowerPoint.Show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84" y="49559"/>
                        <a:ext cx="9080316" cy="68094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47557"/>
            <a:ext cx="9036495" cy="512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フリーフォーム 2"/>
          <p:cNvSpPr/>
          <p:nvPr/>
        </p:nvSpPr>
        <p:spPr>
          <a:xfrm>
            <a:off x="1905930" y="2122999"/>
            <a:ext cx="6784846" cy="1597842"/>
          </a:xfrm>
          <a:custGeom>
            <a:avLst/>
            <a:gdLst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65552 w 6432606"/>
              <a:gd name="connsiteY4" fmla="*/ 206734 h 1391479"/>
              <a:gd name="connsiteX5" fmla="*/ 4595854 w 6432606"/>
              <a:gd name="connsiteY5" fmla="*/ 119270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32606 w 6432606"/>
              <a:gd name="connsiteY8" fmla="*/ 0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65552 w 6432606"/>
              <a:gd name="connsiteY4" fmla="*/ 206734 h 1391479"/>
              <a:gd name="connsiteX5" fmla="*/ 4573622 w 6432606"/>
              <a:gd name="connsiteY5" fmla="*/ 108520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32606 w 6432606"/>
              <a:gd name="connsiteY8" fmla="*/ 0 h 1391479"/>
              <a:gd name="connsiteX0" fmla="*/ 0 w 6634310"/>
              <a:gd name="connsiteY0" fmla="*/ 1391479 h 1391479"/>
              <a:gd name="connsiteX1" fmla="*/ 930303 w 6634310"/>
              <a:gd name="connsiteY1" fmla="*/ 1065475 h 1391479"/>
              <a:gd name="connsiteX2" fmla="*/ 1860606 w 6634310"/>
              <a:gd name="connsiteY2" fmla="*/ 803082 h 1391479"/>
              <a:gd name="connsiteX3" fmla="*/ 2767054 w 6634310"/>
              <a:gd name="connsiteY3" fmla="*/ 532738 h 1391479"/>
              <a:gd name="connsiteX4" fmla="*/ 3665552 w 6634310"/>
              <a:gd name="connsiteY4" fmla="*/ 206734 h 1391479"/>
              <a:gd name="connsiteX5" fmla="*/ 4573622 w 6634310"/>
              <a:gd name="connsiteY5" fmla="*/ 108520 h 1391479"/>
              <a:gd name="connsiteX6" fmla="*/ 5510254 w 6634310"/>
              <a:gd name="connsiteY6" fmla="*/ 0 h 1391479"/>
              <a:gd name="connsiteX7" fmla="*/ 6432606 w 6634310"/>
              <a:gd name="connsiteY7" fmla="*/ 0 h 1391479"/>
              <a:gd name="connsiteX8" fmla="*/ 6634310 w 6634310"/>
              <a:gd name="connsiteY8" fmla="*/ 9858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65552 w 6432606"/>
              <a:gd name="connsiteY4" fmla="*/ 206734 h 1391479"/>
              <a:gd name="connsiteX5" fmla="*/ 4573622 w 6432606"/>
              <a:gd name="connsiteY5" fmla="*/ 108520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20609 w 6432606"/>
              <a:gd name="connsiteY8" fmla="*/ 10602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65552 w 6432606"/>
              <a:gd name="connsiteY4" fmla="*/ 206734 h 1391479"/>
              <a:gd name="connsiteX5" fmla="*/ 4618086 w 6432606"/>
              <a:gd name="connsiteY5" fmla="*/ 153874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20609 w 6432606"/>
              <a:gd name="connsiteY8" fmla="*/ 10602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81982 w 6432606"/>
              <a:gd name="connsiteY4" fmla="*/ 225882 h 1391479"/>
              <a:gd name="connsiteX5" fmla="*/ 4618086 w 6432606"/>
              <a:gd name="connsiteY5" fmla="*/ 153874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20609 w 6432606"/>
              <a:gd name="connsiteY8" fmla="*/ 10602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71308 w 6432606"/>
              <a:gd name="connsiteY4" fmla="*/ 261461 h 1391479"/>
              <a:gd name="connsiteX5" fmla="*/ 4618086 w 6432606"/>
              <a:gd name="connsiteY5" fmla="*/ 153874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20609 w 6432606"/>
              <a:gd name="connsiteY8" fmla="*/ 10602 h 1391479"/>
              <a:gd name="connsiteX0" fmla="*/ 0 w 6432606"/>
              <a:gd name="connsiteY0" fmla="*/ 1391479 h 1391479"/>
              <a:gd name="connsiteX1" fmla="*/ 930303 w 6432606"/>
              <a:gd name="connsiteY1" fmla="*/ 1065475 h 1391479"/>
              <a:gd name="connsiteX2" fmla="*/ 1860606 w 6432606"/>
              <a:gd name="connsiteY2" fmla="*/ 803082 h 1391479"/>
              <a:gd name="connsiteX3" fmla="*/ 2767054 w 6432606"/>
              <a:gd name="connsiteY3" fmla="*/ 532738 h 1391479"/>
              <a:gd name="connsiteX4" fmla="*/ 3671308 w 6432606"/>
              <a:gd name="connsiteY4" fmla="*/ 261461 h 1391479"/>
              <a:gd name="connsiteX5" fmla="*/ 4573145 w 6432606"/>
              <a:gd name="connsiteY5" fmla="*/ 146991 h 1391479"/>
              <a:gd name="connsiteX6" fmla="*/ 5510254 w 6432606"/>
              <a:gd name="connsiteY6" fmla="*/ 0 h 1391479"/>
              <a:gd name="connsiteX7" fmla="*/ 6432606 w 6432606"/>
              <a:gd name="connsiteY7" fmla="*/ 0 h 1391479"/>
              <a:gd name="connsiteX8" fmla="*/ 6420609 w 6432606"/>
              <a:gd name="connsiteY8" fmla="*/ 10602 h 1391479"/>
              <a:gd name="connsiteX0" fmla="*/ 0 w 6432606"/>
              <a:gd name="connsiteY0" fmla="*/ 1391479 h 1391479"/>
              <a:gd name="connsiteX1" fmla="*/ 723414 w 6432606"/>
              <a:gd name="connsiteY1" fmla="*/ 1139667 h 1391479"/>
              <a:gd name="connsiteX2" fmla="*/ 930303 w 6432606"/>
              <a:gd name="connsiteY2" fmla="*/ 1065475 h 1391479"/>
              <a:gd name="connsiteX3" fmla="*/ 1860606 w 6432606"/>
              <a:gd name="connsiteY3" fmla="*/ 803082 h 1391479"/>
              <a:gd name="connsiteX4" fmla="*/ 2767054 w 6432606"/>
              <a:gd name="connsiteY4" fmla="*/ 532738 h 1391479"/>
              <a:gd name="connsiteX5" fmla="*/ 3671308 w 6432606"/>
              <a:gd name="connsiteY5" fmla="*/ 261461 h 1391479"/>
              <a:gd name="connsiteX6" fmla="*/ 4573145 w 6432606"/>
              <a:gd name="connsiteY6" fmla="*/ 146991 h 1391479"/>
              <a:gd name="connsiteX7" fmla="*/ 5510254 w 6432606"/>
              <a:gd name="connsiteY7" fmla="*/ 0 h 1391479"/>
              <a:gd name="connsiteX8" fmla="*/ 6432606 w 6432606"/>
              <a:gd name="connsiteY8" fmla="*/ 0 h 1391479"/>
              <a:gd name="connsiteX9" fmla="*/ 6420609 w 6432606"/>
              <a:gd name="connsiteY9" fmla="*/ 10602 h 1391479"/>
              <a:gd name="connsiteX0" fmla="*/ 0 w 6784846"/>
              <a:gd name="connsiteY0" fmla="*/ 1597842 h 1597842"/>
              <a:gd name="connsiteX1" fmla="*/ 1075654 w 6784846"/>
              <a:gd name="connsiteY1" fmla="*/ 1139667 h 1597842"/>
              <a:gd name="connsiteX2" fmla="*/ 1282543 w 6784846"/>
              <a:gd name="connsiteY2" fmla="*/ 1065475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1075654 w 6784846"/>
              <a:gd name="connsiteY1" fmla="*/ 1139667 h 1597842"/>
              <a:gd name="connsiteX2" fmla="*/ 1282543 w 6784846"/>
              <a:gd name="connsiteY2" fmla="*/ 1065475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1075654 w 6784846"/>
              <a:gd name="connsiteY1" fmla="*/ 1139667 h 1597842"/>
              <a:gd name="connsiteX2" fmla="*/ 1282543 w 6784846"/>
              <a:gd name="connsiteY2" fmla="*/ 1065475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82543 w 6784846"/>
              <a:gd name="connsiteY2" fmla="*/ 1065475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82543 w 6784846"/>
              <a:gd name="connsiteY2" fmla="*/ 1065475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65610 w 6784846"/>
              <a:gd name="connsiteY2" fmla="*/ 1031609 h 1597842"/>
              <a:gd name="connsiteX3" fmla="*/ 2212846 w 6784846"/>
              <a:gd name="connsiteY3" fmla="*/ 803082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65610 w 6784846"/>
              <a:gd name="connsiteY2" fmla="*/ 1031609 h 1597842"/>
              <a:gd name="connsiteX3" fmla="*/ 2195913 w 6784846"/>
              <a:gd name="connsiteY3" fmla="*/ 760749 h 1597842"/>
              <a:gd name="connsiteX4" fmla="*/ 3119294 w 6784846"/>
              <a:gd name="connsiteY4" fmla="*/ 5327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65610 w 6784846"/>
              <a:gd name="connsiteY2" fmla="*/ 1031609 h 1597842"/>
              <a:gd name="connsiteX3" fmla="*/ 2195913 w 6784846"/>
              <a:gd name="connsiteY3" fmla="*/ 760749 h 1597842"/>
              <a:gd name="connsiteX4" fmla="*/ 3102361 w 6784846"/>
              <a:gd name="connsiteY4" fmla="*/ 5073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62494 w 6784846"/>
              <a:gd name="connsiteY7" fmla="*/ 0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  <a:gd name="connsiteX0" fmla="*/ 0 w 6784846"/>
              <a:gd name="connsiteY0" fmla="*/ 1597842 h 1597842"/>
              <a:gd name="connsiteX1" fmla="*/ 367617 w 6784846"/>
              <a:gd name="connsiteY1" fmla="*/ 1392283 h 1597842"/>
              <a:gd name="connsiteX2" fmla="*/ 1265610 w 6784846"/>
              <a:gd name="connsiteY2" fmla="*/ 1031609 h 1597842"/>
              <a:gd name="connsiteX3" fmla="*/ 2195913 w 6784846"/>
              <a:gd name="connsiteY3" fmla="*/ 760749 h 1597842"/>
              <a:gd name="connsiteX4" fmla="*/ 3102361 w 6784846"/>
              <a:gd name="connsiteY4" fmla="*/ 507338 h 1597842"/>
              <a:gd name="connsiteX5" fmla="*/ 4023548 w 6784846"/>
              <a:gd name="connsiteY5" fmla="*/ 261461 h 1597842"/>
              <a:gd name="connsiteX6" fmla="*/ 4925385 w 6784846"/>
              <a:gd name="connsiteY6" fmla="*/ 146991 h 1597842"/>
              <a:gd name="connsiteX7" fmla="*/ 5814067 w 6784846"/>
              <a:gd name="connsiteY7" fmla="*/ 17677 h 1597842"/>
              <a:gd name="connsiteX8" fmla="*/ 6784846 w 6784846"/>
              <a:gd name="connsiteY8" fmla="*/ 0 h 1597842"/>
              <a:gd name="connsiteX9" fmla="*/ 6772849 w 6784846"/>
              <a:gd name="connsiteY9" fmla="*/ 10602 h 159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84846" h="1597842">
                <a:moveTo>
                  <a:pt x="0" y="1597842"/>
                </a:moveTo>
                <a:lnTo>
                  <a:pt x="367617" y="1392283"/>
                </a:lnTo>
                <a:lnTo>
                  <a:pt x="1265610" y="1031609"/>
                </a:lnTo>
                <a:lnTo>
                  <a:pt x="2195913" y="760749"/>
                </a:lnTo>
                <a:lnTo>
                  <a:pt x="3102361" y="507338"/>
                </a:lnTo>
                <a:lnTo>
                  <a:pt x="4023548" y="261461"/>
                </a:lnTo>
                <a:lnTo>
                  <a:pt x="4925385" y="146991"/>
                </a:lnTo>
                <a:lnTo>
                  <a:pt x="5814067" y="17677"/>
                </a:lnTo>
                <a:lnTo>
                  <a:pt x="6784846" y="0"/>
                </a:lnTo>
                <a:lnTo>
                  <a:pt x="6772849" y="10602"/>
                </a:lnTo>
              </a:path>
            </a:pathLst>
          </a:cu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1915542" y="2526685"/>
            <a:ext cx="6760365" cy="1203935"/>
          </a:xfrm>
          <a:custGeom>
            <a:avLst/>
            <a:gdLst>
              <a:gd name="connsiteX0" fmla="*/ 0 w 5293895"/>
              <a:gd name="connsiteY0" fmla="*/ 1090864 h 1090864"/>
              <a:gd name="connsiteX1" fmla="*/ 914400 w 5293895"/>
              <a:gd name="connsiteY1" fmla="*/ 876969 h 1090864"/>
              <a:gd name="connsiteX2" fmla="*/ 1818106 w 5293895"/>
              <a:gd name="connsiteY2" fmla="*/ 614948 h 1090864"/>
              <a:gd name="connsiteX3" fmla="*/ 2737853 w 5293895"/>
              <a:gd name="connsiteY3" fmla="*/ 411748 h 1090864"/>
              <a:gd name="connsiteX4" fmla="*/ 3213769 w 5293895"/>
              <a:gd name="connsiteY4" fmla="*/ 139032 h 1090864"/>
              <a:gd name="connsiteX5" fmla="*/ 4112127 w 5293895"/>
              <a:gd name="connsiteY5" fmla="*/ 0 h 1090864"/>
              <a:gd name="connsiteX6" fmla="*/ 5026527 w 5293895"/>
              <a:gd name="connsiteY6" fmla="*/ 0 h 1090864"/>
              <a:gd name="connsiteX7" fmla="*/ 5293895 w 5293895"/>
              <a:gd name="connsiteY7" fmla="*/ 74864 h 1090864"/>
              <a:gd name="connsiteX8" fmla="*/ 4882148 w 5293895"/>
              <a:gd name="connsiteY8" fmla="*/ 524042 h 1090864"/>
              <a:gd name="connsiteX0" fmla="*/ 0 w 5293895"/>
              <a:gd name="connsiteY0" fmla="*/ 1090864 h 1090864"/>
              <a:gd name="connsiteX1" fmla="*/ 914400 w 5293895"/>
              <a:gd name="connsiteY1" fmla="*/ 876969 h 1090864"/>
              <a:gd name="connsiteX2" fmla="*/ 1818106 w 5293895"/>
              <a:gd name="connsiteY2" fmla="*/ 614948 h 1090864"/>
              <a:gd name="connsiteX3" fmla="*/ 2720722 w 5293895"/>
              <a:gd name="connsiteY3" fmla="*/ 379597 h 1090864"/>
              <a:gd name="connsiteX4" fmla="*/ 3213769 w 5293895"/>
              <a:gd name="connsiteY4" fmla="*/ 139032 h 1090864"/>
              <a:gd name="connsiteX5" fmla="*/ 4112127 w 5293895"/>
              <a:gd name="connsiteY5" fmla="*/ 0 h 1090864"/>
              <a:gd name="connsiteX6" fmla="*/ 5026527 w 5293895"/>
              <a:gd name="connsiteY6" fmla="*/ 0 h 1090864"/>
              <a:gd name="connsiteX7" fmla="*/ 5293895 w 5293895"/>
              <a:gd name="connsiteY7" fmla="*/ 74864 h 1090864"/>
              <a:gd name="connsiteX8" fmla="*/ 4882148 w 5293895"/>
              <a:gd name="connsiteY8" fmla="*/ 524042 h 1090864"/>
              <a:gd name="connsiteX0" fmla="*/ 0 w 5293895"/>
              <a:gd name="connsiteY0" fmla="*/ 1090864 h 1090864"/>
              <a:gd name="connsiteX1" fmla="*/ 914400 w 5293895"/>
              <a:gd name="connsiteY1" fmla="*/ 876969 h 1090864"/>
              <a:gd name="connsiteX2" fmla="*/ 1818106 w 5293895"/>
              <a:gd name="connsiteY2" fmla="*/ 614948 h 1090864"/>
              <a:gd name="connsiteX3" fmla="*/ 2720722 w 5293895"/>
              <a:gd name="connsiteY3" fmla="*/ 379597 h 1090864"/>
              <a:gd name="connsiteX4" fmla="*/ 3656826 w 5293895"/>
              <a:gd name="connsiteY4" fmla="*/ 19557 h 1090864"/>
              <a:gd name="connsiteX5" fmla="*/ 4112127 w 5293895"/>
              <a:gd name="connsiteY5" fmla="*/ 0 h 1090864"/>
              <a:gd name="connsiteX6" fmla="*/ 5026527 w 5293895"/>
              <a:gd name="connsiteY6" fmla="*/ 0 h 1090864"/>
              <a:gd name="connsiteX7" fmla="*/ 5293895 w 5293895"/>
              <a:gd name="connsiteY7" fmla="*/ 74864 h 1090864"/>
              <a:gd name="connsiteX8" fmla="*/ 4882148 w 5293895"/>
              <a:gd name="connsiteY8" fmla="*/ 524042 h 1090864"/>
              <a:gd name="connsiteX0" fmla="*/ 0 w 5293895"/>
              <a:gd name="connsiteY0" fmla="*/ 1143315 h 1143315"/>
              <a:gd name="connsiteX1" fmla="*/ 914400 w 5293895"/>
              <a:gd name="connsiteY1" fmla="*/ 929420 h 1143315"/>
              <a:gd name="connsiteX2" fmla="*/ 1818106 w 5293895"/>
              <a:gd name="connsiteY2" fmla="*/ 667399 h 1143315"/>
              <a:gd name="connsiteX3" fmla="*/ 2720722 w 5293895"/>
              <a:gd name="connsiteY3" fmla="*/ 432048 h 1143315"/>
              <a:gd name="connsiteX4" fmla="*/ 3656826 w 5293895"/>
              <a:gd name="connsiteY4" fmla="*/ 72008 h 1143315"/>
              <a:gd name="connsiteX5" fmla="*/ 4592930 w 5293895"/>
              <a:gd name="connsiteY5" fmla="*/ 0 h 1143315"/>
              <a:gd name="connsiteX6" fmla="*/ 5026527 w 5293895"/>
              <a:gd name="connsiteY6" fmla="*/ 52451 h 1143315"/>
              <a:gd name="connsiteX7" fmla="*/ 5293895 w 5293895"/>
              <a:gd name="connsiteY7" fmla="*/ 127315 h 1143315"/>
              <a:gd name="connsiteX8" fmla="*/ 4882148 w 5293895"/>
              <a:gd name="connsiteY8" fmla="*/ 576493 h 1143315"/>
              <a:gd name="connsiteX0" fmla="*/ 0 w 5961082"/>
              <a:gd name="connsiteY0" fmla="*/ 1143315 h 1143315"/>
              <a:gd name="connsiteX1" fmla="*/ 914400 w 5961082"/>
              <a:gd name="connsiteY1" fmla="*/ 929420 h 1143315"/>
              <a:gd name="connsiteX2" fmla="*/ 1818106 w 5961082"/>
              <a:gd name="connsiteY2" fmla="*/ 667399 h 1143315"/>
              <a:gd name="connsiteX3" fmla="*/ 2720722 w 5961082"/>
              <a:gd name="connsiteY3" fmla="*/ 432048 h 1143315"/>
              <a:gd name="connsiteX4" fmla="*/ 3656826 w 5961082"/>
              <a:gd name="connsiteY4" fmla="*/ 72008 h 1143315"/>
              <a:gd name="connsiteX5" fmla="*/ 4592930 w 5961082"/>
              <a:gd name="connsiteY5" fmla="*/ 0 h 1143315"/>
              <a:gd name="connsiteX6" fmla="*/ 5026527 w 5961082"/>
              <a:gd name="connsiteY6" fmla="*/ 52451 h 1143315"/>
              <a:gd name="connsiteX7" fmla="*/ 5293895 w 5961082"/>
              <a:gd name="connsiteY7" fmla="*/ 127315 h 1143315"/>
              <a:gd name="connsiteX8" fmla="*/ 5961082 w 5961082"/>
              <a:gd name="connsiteY8" fmla="*/ 864097 h 1143315"/>
              <a:gd name="connsiteX0" fmla="*/ 0 w 5961082"/>
              <a:gd name="connsiteY0" fmla="*/ 1090864 h 1090864"/>
              <a:gd name="connsiteX1" fmla="*/ 914400 w 5961082"/>
              <a:gd name="connsiteY1" fmla="*/ 876969 h 1090864"/>
              <a:gd name="connsiteX2" fmla="*/ 1818106 w 5961082"/>
              <a:gd name="connsiteY2" fmla="*/ 614948 h 1090864"/>
              <a:gd name="connsiteX3" fmla="*/ 2720722 w 5961082"/>
              <a:gd name="connsiteY3" fmla="*/ 379597 h 1090864"/>
              <a:gd name="connsiteX4" fmla="*/ 3656826 w 5961082"/>
              <a:gd name="connsiteY4" fmla="*/ 19557 h 1090864"/>
              <a:gd name="connsiteX5" fmla="*/ 4592929 w 5961082"/>
              <a:gd name="connsiteY5" fmla="*/ 19558 h 1090864"/>
              <a:gd name="connsiteX6" fmla="*/ 5026527 w 5961082"/>
              <a:gd name="connsiteY6" fmla="*/ 0 h 1090864"/>
              <a:gd name="connsiteX7" fmla="*/ 5293895 w 5961082"/>
              <a:gd name="connsiteY7" fmla="*/ 74864 h 1090864"/>
              <a:gd name="connsiteX8" fmla="*/ 5961082 w 5961082"/>
              <a:gd name="connsiteY8" fmla="*/ 811646 h 1090864"/>
              <a:gd name="connsiteX0" fmla="*/ 0 w 5961082"/>
              <a:gd name="connsiteY0" fmla="*/ 1090864 h 1090864"/>
              <a:gd name="connsiteX1" fmla="*/ 914400 w 5961082"/>
              <a:gd name="connsiteY1" fmla="*/ 876969 h 1090864"/>
              <a:gd name="connsiteX2" fmla="*/ 1818106 w 5961082"/>
              <a:gd name="connsiteY2" fmla="*/ 614948 h 1090864"/>
              <a:gd name="connsiteX3" fmla="*/ 2720722 w 5961082"/>
              <a:gd name="connsiteY3" fmla="*/ 379597 h 1090864"/>
              <a:gd name="connsiteX4" fmla="*/ 3656826 w 5961082"/>
              <a:gd name="connsiteY4" fmla="*/ 19557 h 1090864"/>
              <a:gd name="connsiteX5" fmla="*/ 4592929 w 5961082"/>
              <a:gd name="connsiteY5" fmla="*/ 19558 h 1090864"/>
              <a:gd name="connsiteX6" fmla="*/ 5026527 w 5961082"/>
              <a:gd name="connsiteY6" fmla="*/ 0 h 1090864"/>
              <a:gd name="connsiteX7" fmla="*/ 5467285 w 5961082"/>
              <a:gd name="connsiteY7" fmla="*/ 245320 h 1090864"/>
              <a:gd name="connsiteX8" fmla="*/ 5961082 w 5961082"/>
              <a:gd name="connsiteY8" fmla="*/ 811646 h 1090864"/>
              <a:gd name="connsiteX0" fmla="*/ 0 w 6593306"/>
              <a:gd name="connsiteY0" fmla="*/ 1090864 h 1090864"/>
              <a:gd name="connsiteX1" fmla="*/ 914400 w 6593306"/>
              <a:gd name="connsiteY1" fmla="*/ 876969 h 1090864"/>
              <a:gd name="connsiteX2" fmla="*/ 1818106 w 6593306"/>
              <a:gd name="connsiteY2" fmla="*/ 614948 h 1090864"/>
              <a:gd name="connsiteX3" fmla="*/ 2720722 w 6593306"/>
              <a:gd name="connsiteY3" fmla="*/ 379597 h 1090864"/>
              <a:gd name="connsiteX4" fmla="*/ 3656826 w 6593306"/>
              <a:gd name="connsiteY4" fmla="*/ 19557 h 1090864"/>
              <a:gd name="connsiteX5" fmla="*/ 4592929 w 6593306"/>
              <a:gd name="connsiteY5" fmla="*/ 19558 h 1090864"/>
              <a:gd name="connsiteX6" fmla="*/ 5026527 w 6593306"/>
              <a:gd name="connsiteY6" fmla="*/ 0 h 1090864"/>
              <a:gd name="connsiteX7" fmla="*/ 5467285 w 6593306"/>
              <a:gd name="connsiteY7" fmla="*/ 245320 h 1090864"/>
              <a:gd name="connsiteX8" fmla="*/ 6593306 w 6593306"/>
              <a:gd name="connsiteY8" fmla="*/ 663075 h 1090864"/>
              <a:gd name="connsiteX0" fmla="*/ 0 w 6593306"/>
              <a:gd name="connsiteY0" fmla="*/ 1071307 h 1071307"/>
              <a:gd name="connsiteX1" fmla="*/ 914400 w 6593306"/>
              <a:gd name="connsiteY1" fmla="*/ 857412 h 1071307"/>
              <a:gd name="connsiteX2" fmla="*/ 1818106 w 6593306"/>
              <a:gd name="connsiteY2" fmla="*/ 595391 h 1071307"/>
              <a:gd name="connsiteX3" fmla="*/ 2720722 w 6593306"/>
              <a:gd name="connsiteY3" fmla="*/ 360040 h 1071307"/>
              <a:gd name="connsiteX4" fmla="*/ 3656826 w 6593306"/>
              <a:gd name="connsiteY4" fmla="*/ 0 h 1071307"/>
              <a:gd name="connsiteX5" fmla="*/ 4592929 w 6593306"/>
              <a:gd name="connsiteY5" fmla="*/ 1 h 1071307"/>
              <a:gd name="connsiteX6" fmla="*/ 5467285 w 6593306"/>
              <a:gd name="connsiteY6" fmla="*/ 225763 h 1071307"/>
              <a:gd name="connsiteX7" fmla="*/ 6593306 w 6593306"/>
              <a:gd name="connsiteY7" fmla="*/ 643518 h 1071307"/>
              <a:gd name="connsiteX0" fmla="*/ 0 w 6379605"/>
              <a:gd name="connsiteY0" fmla="*/ 1071307 h 1071307"/>
              <a:gd name="connsiteX1" fmla="*/ 914400 w 6379605"/>
              <a:gd name="connsiteY1" fmla="*/ 857412 h 1071307"/>
              <a:gd name="connsiteX2" fmla="*/ 1818106 w 6379605"/>
              <a:gd name="connsiteY2" fmla="*/ 595391 h 1071307"/>
              <a:gd name="connsiteX3" fmla="*/ 2720722 w 6379605"/>
              <a:gd name="connsiteY3" fmla="*/ 360040 h 1071307"/>
              <a:gd name="connsiteX4" fmla="*/ 3656826 w 6379605"/>
              <a:gd name="connsiteY4" fmla="*/ 0 h 1071307"/>
              <a:gd name="connsiteX5" fmla="*/ 4592929 w 6379605"/>
              <a:gd name="connsiteY5" fmla="*/ 1 h 1071307"/>
              <a:gd name="connsiteX6" fmla="*/ 5467285 w 6379605"/>
              <a:gd name="connsiteY6" fmla="*/ 225763 h 1071307"/>
              <a:gd name="connsiteX7" fmla="*/ 6379605 w 6379605"/>
              <a:gd name="connsiteY7" fmla="*/ 590837 h 1071307"/>
              <a:gd name="connsiteX0" fmla="*/ 0 w 6379605"/>
              <a:gd name="connsiteY0" fmla="*/ 1071306 h 1071306"/>
              <a:gd name="connsiteX1" fmla="*/ 914400 w 6379605"/>
              <a:gd name="connsiteY1" fmla="*/ 857411 h 1071306"/>
              <a:gd name="connsiteX2" fmla="*/ 1818106 w 6379605"/>
              <a:gd name="connsiteY2" fmla="*/ 595390 h 1071306"/>
              <a:gd name="connsiteX3" fmla="*/ 2720722 w 6379605"/>
              <a:gd name="connsiteY3" fmla="*/ 360039 h 1071306"/>
              <a:gd name="connsiteX4" fmla="*/ 3656826 w 6379605"/>
              <a:gd name="connsiteY4" fmla="*/ 72007 h 1071306"/>
              <a:gd name="connsiteX5" fmla="*/ 4592929 w 6379605"/>
              <a:gd name="connsiteY5" fmla="*/ 0 h 1071306"/>
              <a:gd name="connsiteX6" fmla="*/ 5467285 w 6379605"/>
              <a:gd name="connsiteY6" fmla="*/ 225762 h 1071306"/>
              <a:gd name="connsiteX7" fmla="*/ 6379605 w 6379605"/>
              <a:gd name="connsiteY7" fmla="*/ 590836 h 1071306"/>
              <a:gd name="connsiteX0" fmla="*/ 0 w 6379605"/>
              <a:gd name="connsiteY0" fmla="*/ 1071308 h 1071308"/>
              <a:gd name="connsiteX1" fmla="*/ 914400 w 6379605"/>
              <a:gd name="connsiteY1" fmla="*/ 857413 h 1071308"/>
              <a:gd name="connsiteX2" fmla="*/ 1818106 w 6379605"/>
              <a:gd name="connsiteY2" fmla="*/ 595392 h 1071308"/>
              <a:gd name="connsiteX3" fmla="*/ 2720722 w 6379605"/>
              <a:gd name="connsiteY3" fmla="*/ 360041 h 1071308"/>
              <a:gd name="connsiteX4" fmla="*/ 3656826 w 6379605"/>
              <a:gd name="connsiteY4" fmla="*/ 72009 h 1071308"/>
              <a:gd name="connsiteX5" fmla="*/ 4520922 w 6379605"/>
              <a:gd name="connsiteY5" fmla="*/ 0 h 1071308"/>
              <a:gd name="connsiteX6" fmla="*/ 5467285 w 6379605"/>
              <a:gd name="connsiteY6" fmla="*/ 225764 h 1071308"/>
              <a:gd name="connsiteX7" fmla="*/ 6379605 w 6379605"/>
              <a:gd name="connsiteY7" fmla="*/ 590838 h 1071308"/>
              <a:gd name="connsiteX0" fmla="*/ 0 w 6379605"/>
              <a:gd name="connsiteY0" fmla="*/ 1076655 h 1076655"/>
              <a:gd name="connsiteX1" fmla="*/ 914400 w 6379605"/>
              <a:gd name="connsiteY1" fmla="*/ 862760 h 1076655"/>
              <a:gd name="connsiteX2" fmla="*/ 1818106 w 6379605"/>
              <a:gd name="connsiteY2" fmla="*/ 600739 h 1076655"/>
              <a:gd name="connsiteX3" fmla="*/ 2720722 w 6379605"/>
              <a:gd name="connsiteY3" fmla="*/ 365388 h 1076655"/>
              <a:gd name="connsiteX4" fmla="*/ 3656826 w 6379605"/>
              <a:gd name="connsiteY4" fmla="*/ 77356 h 1076655"/>
              <a:gd name="connsiteX5" fmla="*/ 4553006 w 6379605"/>
              <a:gd name="connsiteY5" fmla="*/ 0 h 1076655"/>
              <a:gd name="connsiteX6" fmla="*/ 5467285 w 6379605"/>
              <a:gd name="connsiteY6" fmla="*/ 231111 h 1076655"/>
              <a:gd name="connsiteX7" fmla="*/ 6379605 w 6379605"/>
              <a:gd name="connsiteY7" fmla="*/ 596185 h 1076655"/>
              <a:gd name="connsiteX0" fmla="*/ 0 w 6379605"/>
              <a:gd name="connsiteY0" fmla="*/ 1076655 h 1076655"/>
              <a:gd name="connsiteX1" fmla="*/ 914400 w 6379605"/>
              <a:gd name="connsiteY1" fmla="*/ 862760 h 1076655"/>
              <a:gd name="connsiteX2" fmla="*/ 1818106 w 6379605"/>
              <a:gd name="connsiteY2" fmla="*/ 600739 h 1076655"/>
              <a:gd name="connsiteX3" fmla="*/ 2720722 w 6379605"/>
              <a:gd name="connsiteY3" fmla="*/ 365388 h 1076655"/>
              <a:gd name="connsiteX4" fmla="*/ 3656826 w 6379605"/>
              <a:gd name="connsiteY4" fmla="*/ 77356 h 1076655"/>
              <a:gd name="connsiteX5" fmla="*/ 4553006 w 6379605"/>
              <a:gd name="connsiteY5" fmla="*/ 0 h 1076655"/>
              <a:gd name="connsiteX6" fmla="*/ 5491312 w 6379605"/>
              <a:gd name="connsiteY6" fmla="*/ 27615 h 1076655"/>
              <a:gd name="connsiteX7" fmla="*/ 6379605 w 6379605"/>
              <a:gd name="connsiteY7" fmla="*/ 596185 h 1076655"/>
              <a:gd name="connsiteX0" fmla="*/ 0 w 6371233"/>
              <a:gd name="connsiteY0" fmla="*/ 1076655 h 1076655"/>
              <a:gd name="connsiteX1" fmla="*/ 914400 w 6371233"/>
              <a:gd name="connsiteY1" fmla="*/ 862760 h 1076655"/>
              <a:gd name="connsiteX2" fmla="*/ 1818106 w 6371233"/>
              <a:gd name="connsiteY2" fmla="*/ 600739 h 1076655"/>
              <a:gd name="connsiteX3" fmla="*/ 2720722 w 6371233"/>
              <a:gd name="connsiteY3" fmla="*/ 365388 h 1076655"/>
              <a:gd name="connsiteX4" fmla="*/ 3656826 w 6371233"/>
              <a:gd name="connsiteY4" fmla="*/ 77356 h 1076655"/>
              <a:gd name="connsiteX5" fmla="*/ 4553006 w 6371233"/>
              <a:gd name="connsiteY5" fmla="*/ 0 h 1076655"/>
              <a:gd name="connsiteX6" fmla="*/ 5491312 w 6371233"/>
              <a:gd name="connsiteY6" fmla="*/ 27615 h 1076655"/>
              <a:gd name="connsiteX7" fmla="*/ 6371233 w 6371233"/>
              <a:gd name="connsiteY7" fmla="*/ 225154 h 1076655"/>
              <a:gd name="connsiteX0" fmla="*/ 0 w 6392581"/>
              <a:gd name="connsiteY0" fmla="*/ 1076655 h 1076655"/>
              <a:gd name="connsiteX1" fmla="*/ 914400 w 6392581"/>
              <a:gd name="connsiteY1" fmla="*/ 862760 h 1076655"/>
              <a:gd name="connsiteX2" fmla="*/ 1818106 w 6392581"/>
              <a:gd name="connsiteY2" fmla="*/ 600739 h 1076655"/>
              <a:gd name="connsiteX3" fmla="*/ 2720722 w 6392581"/>
              <a:gd name="connsiteY3" fmla="*/ 365388 h 1076655"/>
              <a:gd name="connsiteX4" fmla="*/ 3656826 w 6392581"/>
              <a:gd name="connsiteY4" fmla="*/ 77356 h 1076655"/>
              <a:gd name="connsiteX5" fmla="*/ 4553006 w 6392581"/>
              <a:gd name="connsiteY5" fmla="*/ 0 h 1076655"/>
              <a:gd name="connsiteX6" fmla="*/ 5491312 w 6392581"/>
              <a:gd name="connsiteY6" fmla="*/ 27615 h 1076655"/>
              <a:gd name="connsiteX7" fmla="*/ 6392581 w 6392581"/>
              <a:gd name="connsiteY7" fmla="*/ 232270 h 1076655"/>
              <a:gd name="connsiteX0" fmla="*/ 0 w 6392581"/>
              <a:gd name="connsiteY0" fmla="*/ 1076655 h 1076655"/>
              <a:gd name="connsiteX1" fmla="*/ 914400 w 6392581"/>
              <a:gd name="connsiteY1" fmla="*/ 862760 h 1076655"/>
              <a:gd name="connsiteX2" fmla="*/ 1818106 w 6392581"/>
              <a:gd name="connsiteY2" fmla="*/ 600739 h 1076655"/>
              <a:gd name="connsiteX3" fmla="*/ 2720722 w 6392581"/>
              <a:gd name="connsiteY3" fmla="*/ 365388 h 1076655"/>
              <a:gd name="connsiteX4" fmla="*/ 3656826 w 6392581"/>
              <a:gd name="connsiteY4" fmla="*/ 77356 h 1076655"/>
              <a:gd name="connsiteX5" fmla="*/ 4553006 w 6392581"/>
              <a:gd name="connsiteY5" fmla="*/ 0 h 1076655"/>
              <a:gd name="connsiteX6" fmla="*/ 5477080 w 6392581"/>
              <a:gd name="connsiteY6" fmla="*/ 6267 h 1076655"/>
              <a:gd name="connsiteX7" fmla="*/ 6392581 w 6392581"/>
              <a:gd name="connsiteY7" fmla="*/ 232270 h 1076655"/>
              <a:gd name="connsiteX0" fmla="*/ 0 w 6392581"/>
              <a:gd name="connsiteY0" fmla="*/ 1076655 h 1076655"/>
              <a:gd name="connsiteX1" fmla="*/ 914400 w 6392581"/>
              <a:gd name="connsiteY1" fmla="*/ 862760 h 1076655"/>
              <a:gd name="connsiteX2" fmla="*/ 1818106 w 6392581"/>
              <a:gd name="connsiteY2" fmla="*/ 600739 h 1076655"/>
              <a:gd name="connsiteX3" fmla="*/ 2720722 w 6392581"/>
              <a:gd name="connsiteY3" fmla="*/ 365388 h 1076655"/>
              <a:gd name="connsiteX4" fmla="*/ 3656826 w 6392581"/>
              <a:gd name="connsiteY4" fmla="*/ 105820 h 1076655"/>
              <a:gd name="connsiteX5" fmla="*/ 4553006 w 6392581"/>
              <a:gd name="connsiteY5" fmla="*/ 0 h 1076655"/>
              <a:gd name="connsiteX6" fmla="*/ 5477080 w 6392581"/>
              <a:gd name="connsiteY6" fmla="*/ 6267 h 1076655"/>
              <a:gd name="connsiteX7" fmla="*/ 6392581 w 6392581"/>
              <a:gd name="connsiteY7" fmla="*/ 232270 h 1076655"/>
              <a:gd name="connsiteX0" fmla="*/ 0 w 6392581"/>
              <a:gd name="connsiteY0" fmla="*/ 1109526 h 1109526"/>
              <a:gd name="connsiteX1" fmla="*/ 914400 w 6392581"/>
              <a:gd name="connsiteY1" fmla="*/ 895631 h 1109526"/>
              <a:gd name="connsiteX2" fmla="*/ 1818106 w 6392581"/>
              <a:gd name="connsiteY2" fmla="*/ 633610 h 1109526"/>
              <a:gd name="connsiteX3" fmla="*/ 2720722 w 6392581"/>
              <a:gd name="connsiteY3" fmla="*/ 398259 h 1109526"/>
              <a:gd name="connsiteX4" fmla="*/ 3656826 w 6392581"/>
              <a:gd name="connsiteY4" fmla="*/ 138691 h 1109526"/>
              <a:gd name="connsiteX5" fmla="*/ 4553006 w 6392581"/>
              <a:gd name="connsiteY5" fmla="*/ 32871 h 1109526"/>
              <a:gd name="connsiteX6" fmla="*/ 5469964 w 6392581"/>
              <a:gd name="connsiteY6" fmla="*/ 0 h 1109526"/>
              <a:gd name="connsiteX7" fmla="*/ 6392581 w 6392581"/>
              <a:gd name="connsiteY7" fmla="*/ 265141 h 1109526"/>
              <a:gd name="connsiteX0" fmla="*/ 0 w 6392581"/>
              <a:gd name="connsiteY0" fmla="*/ 1109526 h 1109526"/>
              <a:gd name="connsiteX1" fmla="*/ 914400 w 6392581"/>
              <a:gd name="connsiteY1" fmla="*/ 895631 h 1109526"/>
              <a:gd name="connsiteX2" fmla="*/ 1818106 w 6392581"/>
              <a:gd name="connsiteY2" fmla="*/ 633610 h 1109526"/>
              <a:gd name="connsiteX3" fmla="*/ 2720722 w 6392581"/>
              <a:gd name="connsiteY3" fmla="*/ 398259 h 1109526"/>
              <a:gd name="connsiteX4" fmla="*/ 3656826 w 6392581"/>
              <a:gd name="connsiteY4" fmla="*/ 138691 h 1109526"/>
              <a:gd name="connsiteX5" fmla="*/ 4601421 w 6392581"/>
              <a:gd name="connsiteY5" fmla="*/ 1246 h 1109526"/>
              <a:gd name="connsiteX6" fmla="*/ 5469964 w 6392581"/>
              <a:gd name="connsiteY6" fmla="*/ 0 h 1109526"/>
              <a:gd name="connsiteX7" fmla="*/ 6392581 w 6392581"/>
              <a:gd name="connsiteY7" fmla="*/ 265141 h 1109526"/>
              <a:gd name="connsiteX0" fmla="*/ 0 w 6392581"/>
              <a:gd name="connsiteY0" fmla="*/ 1109526 h 1109526"/>
              <a:gd name="connsiteX1" fmla="*/ 914400 w 6392581"/>
              <a:gd name="connsiteY1" fmla="*/ 895631 h 1109526"/>
              <a:gd name="connsiteX2" fmla="*/ 1818106 w 6392581"/>
              <a:gd name="connsiteY2" fmla="*/ 633610 h 1109526"/>
              <a:gd name="connsiteX3" fmla="*/ 2720722 w 6392581"/>
              <a:gd name="connsiteY3" fmla="*/ 398259 h 1109526"/>
              <a:gd name="connsiteX4" fmla="*/ 3656826 w 6392581"/>
              <a:gd name="connsiteY4" fmla="*/ 138691 h 1109526"/>
              <a:gd name="connsiteX5" fmla="*/ 4555167 w 6392581"/>
              <a:gd name="connsiteY5" fmla="*/ 15478 h 1109526"/>
              <a:gd name="connsiteX6" fmla="*/ 5469964 w 6392581"/>
              <a:gd name="connsiteY6" fmla="*/ 0 h 1109526"/>
              <a:gd name="connsiteX7" fmla="*/ 6392581 w 6392581"/>
              <a:gd name="connsiteY7" fmla="*/ 265141 h 1109526"/>
              <a:gd name="connsiteX0" fmla="*/ 0 w 6392581"/>
              <a:gd name="connsiteY0" fmla="*/ 1109526 h 1109526"/>
              <a:gd name="connsiteX1" fmla="*/ 161004 w 6392581"/>
              <a:gd name="connsiteY1" fmla="*/ 1073987 h 1109526"/>
              <a:gd name="connsiteX2" fmla="*/ 914400 w 6392581"/>
              <a:gd name="connsiteY2" fmla="*/ 895631 h 1109526"/>
              <a:gd name="connsiteX3" fmla="*/ 1818106 w 6392581"/>
              <a:gd name="connsiteY3" fmla="*/ 633610 h 1109526"/>
              <a:gd name="connsiteX4" fmla="*/ 2720722 w 6392581"/>
              <a:gd name="connsiteY4" fmla="*/ 398259 h 1109526"/>
              <a:gd name="connsiteX5" fmla="*/ 3656826 w 6392581"/>
              <a:gd name="connsiteY5" fmla="*/ 138691 h 1109526"/>
              <a:gd name="connsiteX6" fmla="*/ 4555167 w 6392581"/>
              <a:gd name="connsiteY6" fmla="*/ 15478 h 1109526"/>
              <a:gd name="connsiteX7" fmla="*/ 5469964 w 6392581"/>
              <a:gd name="connsiteY7" fmla="*/ 0 h 1109526"/>
              <a:gd name="connsiteX8" fmla="*/ 6392581 w 6392581"/>
              <a:gd name="connsiteY8" fmla="*/ 265141 h 1109526"/>
              <a:gd name="connsiteX0" fmla="*/ 0 w 6760365"/>
              <a:gd name="connsiteY0" fmla="*/ 1203935 h 1203935"/>
              <a:gd name="connsiteX1" fmla="*/ 528788 w 6760365"/>
              <a:gd name="connsiteY1" fmla="*/ 1073987 h 1203935"/>
              <a:gd name="connsiteX2" fmla="*/ 1282184 w 6760365"/>
              <a:gd name="connsiteY2" fmla="*/ 895631 h 1203935"/>
              <a:gd name="connsiteX3" fmla="*/ 2185890 w 6760365"/>
              <a:gd name="connsiteY3" fmla="*/ 633610 h 1203935"/>
              <a:gd name="connsiteX4" fmla="*/ 3088506 w 6760365"/>
              <a:gd name="connsiteY4" fmla="*/ 398259 h 1203935"/>
              <a:gd name="connsiteX5" fmla="*/ 4024610 w 6760365"/>
              <a:gd name="connsiteY5" fmla="*/ 138691 h 1203935"/>
              <a:gd name="connsiteX6" fmla="*/ 4922951 w 6760365"/>
              <a:gd name="connsiteY6" fmla="*/ 15478 h 1203935"/>
              <a:gd name="connsiteX7" fmla="*/ 5837748 w 6760365"/>
              <a:gd name="connsiteY7" fmla="*/ 0 h 1203935"/>
              <a:gd name="connsiteX8" fmla="*/ 6760365 w 6760365"/>
              <a:gd name="connsiteY8" fmla="*/ 265141 h 120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60365" h="1203935">
                <a:moveTo>
                  <a:pt x="0" y="1203935"/>
                </a:moveTo>
                <a:lnTo>
                  <a:pt x="528788" y="1073987"/>
                </a:lnTo>
                <a:lnTo>
                  <a:pt x="1282184" y="895631"/>
                </a:lnTo>
                <a:lnTo>
                  <a:pt x="2185890" y="633610"/>
                </a:lnTo>
                <a:lnTo>
                  <a:pt x="3088506" y="398259"/>
                </a:lnTo>
                <a:lnTo>
                  <a:pt x="4024610" y="138691"/>
                </a:lnTo>
                <a:lnTo>
                  <a:pt x="4922951" y="15478"/>
                </a:lnTo>
                <a:lnTo>
                  <a:pt x="5837748" y="0"/>
                </a:lnTo>
                <a:lnTo>
                  <a:pt x="6760365" y="265141"/>
                </a:lnTo>
              </a:path>
            </a:pathLst>
          </a:cu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1899673" y="2804909"/>
            <a:ext cx="6794989" cy="1032150"/>
          </a:xfrm>
          <a:custGeom>
            <a:avLst/>
            <a:gdLst>
              <a:gd name="connsiteX0" fmla="*/ 0 w 5132982"/>
              <a:gd name="connsiteY0" fmla="*/ 953669 h 953669"/>
              <a:gd name="connsiteX1" fmla="*/ 897570 w 5132982"/>
              <a:gd name="connsiteY1" fmla="*/ 706837 h 953669"/>
              <a:gd name="connsiteX2" fmla="*/ 1811970 w 5132982"/>
              <a:gd name="connsiteY2" fmla="*/ 504883 h 953669"/>
              <a:gd name="connsiteX3" fmla="*/ 2726370 w 5132982"/>
              <a:gd name="connsiteY3" fmla="*/ 269271 h 953669"/>
              <a:gd name="connsiteX4" fmla="*/ 3651990 w 5132982"/>
              <a:gd name="connsiteY4" fmla="*/ 5610 h 953669"/>
              <a:gd name="connsiteX5" fmla="*/ 4555170 w 5132982"/>
              <a:gd name="connsiteY5" fmla="*/ 0 h 953669"/>
              <a:gd name="connsiteX6" fmla="*/ 4886150 w 5132982"/>
              <a:gd name="connsiteY6" fmla="*/ 196344 h 953669"/>
              <a:gd name="connsiteX7" fmla="*/ 4902979 w 5132982"/>
              <a:gd name="connsiteY7" fmla="*/ 555372 h 953669"/>
              <a:gd name="connsiteX8" fmla="*/ 5132982 w 5132982"/>
              <a:gd name="connsiteY8" fmla="*/ 532932 h 953669"/>
              <a:gd name="connsiteX9" fmla="*/ 5132982 w 5132982"/>
              <a:gd name="connsiteY9" fmla="*/ 532932 h 953669"/>
              <a:gd name="connsiteX0" fmla="*/ 0 w 5474628"/>
              <a:gd name="connsiteY0" fmla="*/ 953669 h 953669"/>
              <a:gd name="connsiteX1" fmla="*/ 897570 w 5474628"/>
              <a:gd name="connsiteY1" fmla="*/ 706837 h 953669"/>
              <a:gd name="connsiteX2" fmla="*/ 1811970 w 5474628"/>
              <a:gd name="connsiteY2" fmla="*/ 504883 h 953669"/>
              <a:gd name="connsiteX3" fmla="*/ 2726370 w 5474628"/>
              <a:gd name="connsiteY3" fmla="*/ 269271 h 953669"/>
              <a:gd name="connsiteX4" fmla="*/ 3651990 w 5474628"/>
              <a:gd name="connsiteY4" fmla="*/ 5610 h 953669"/>
              <a:gd name="connsiteX5" fmla="*/ 4555170 w 5474628"/>
              <a:gd name="connsiteY5" fmla="*/ 0 h 953669"/>
              <a:gd name="connsiteX6" fmla="*/ 5474628 w 5474628"/>
              <a:gd name="connsiteY6" fmla="*/ 4300 h 953669"/>
              <a:gd name="connsiteX7" fmla="*/ 4902979 w 5474628"/>
              <a:gd name="connsiteY7" fmla="*/ 555372 h 953669"/>
              <a:gd name="connsiteX8" fmla="*/ 5132982 w 5474628"/>
              <a:gd name="connsiteY8" fmla="*/ 532932 h 953669"/>
              <a:gd name="connsiteX9" fmla="*/ 5132982 w 5474628"/>
              <a:gd name="connsiteY9" fmla="*/ 532932 h 953669"/>
              <a:gd name="connsiteX0" fmla="*/ 0 w 6405857"/>
              <a:gd name="connsiteY0" fmla="*/ 953669 h 953669"/>
              <a:gd name="connsiteX1" fmla="*/ 897570 w 6405857"/>
              <a:gd name="connsiteY1" fmla="*/ 706837 h 953669"/>
              <a:gd name="connsiteX2" fmla="*/ 1811970 w 6405857"/>
              <a:gd name="connsiteY2" fmla="*/ 504883 h 953669"/>
              <a:gd name="connsiteX3" fmla="*/ 2726370 w 6405857"/>
              <a:gd name="connsiteY3" fmla="*/ 269271 h 953669"/>
              <a:gd name="connsiteX4" fmla="*/ 3651990 w 6405857"/>
              <a:gd name="connsiteY4" fmla="*/ 5610 h 953669"/>
              <a:gd name="connsiteX5" fmla="*/ 4555170 w 6405857"/>
              <a:gd name="connsiteY5" fmla="*/ 0 h 953669"/>
              <a:gd name="connsiteX6" fmla="*/ 5474628 w 6405857"/>
              <a:gd name="connsiteY6" fmla="*/ 4300 h 953669"/>
              <a:gd name="connsiteX7" fmla="*/ 6405857 w 6405857"/>
              <a:gd name="connsiteY7" fmla="*/ 233290 h 953669"/>
              <a:gd name="connsiteX8" fmla="*/ 5132982 w 6405857"/>
              <a:gd name="connsiteY8" fmla="*/ 532932 h 953669"/>
              <a:gd name="connsiteX9" fmla="*/ 5132982 w 6405857"/>
              <a:gd name="connsiteY9" fmla="*/ 532932 h 953669"/>
              <a:gd name="connsiteX0" fmla="*/ 0 w 6405857"/>
              <a:gd name="connsiteY0" fmla="*/ 953669 h 953669"/>
              <a:gd name="connsiteX1" fmla="*/ 897570 w 6405857"/>
              <a:gd name="connsiteY1" fmla="*/ 706837 h 953669"/>
              <a:gd name="connsiteX2" fmla="*/ 1811970 w 6405857"/>
              <a:gd name="connsiteY2" fmla="*/ 504883 h 953669"/>
              <a:gd name="connsiteX3" fmla="*/ 2726370 w 6405857"/>
              <a:gd name="connsiteY3" fmla="*/ 269271 h 953669"/>
              <a:gd name="connsiteX4" fmla="*/ 3651990 w 6405857"/>
              <a:gd name="connsiteY4" fmla="*/ 5610 h 953669"/>
              <a:gd name="connsiteX5" fmla="*/ 4555170 w 6405857"/>
              <a:gd name="connsiteY5" fmla="*/ 0 h 953669"/>
              <a:gd name="connsiteX6" fmla="*/ 5474628 w 6405857"/>
              <a:gd name="connsiteY6" fmla="*/ 4300 h 953669"/>
              <a:gd name="connsiteX7" fmla="*/ 6405857 w 6405857"/>
              <a:gd name="connsiteY7" fmla="*/ 233290 h 953669"/>
              <a:gd name="connsiteX8" fmla="*/ 5132982 w 6405857"/>
              <a:gd name="connsiteY8" fmla="*/ 532932 h 953669"/>
              <a:gd name="connsiteX0" fmla="*/ 0 w 6405857"/>
              <a:gd name="connsiteY0" fmla="*/ 953669 h 953669"/>
              <a:gd name="connsiteX1" fmla="*/ 897570 w 6405857"/>
              <a:gd name="connsiteY1" fmla="*/ 706837 h 953669"/>
              <a:gd name="connsiteX2" fmla="*/ 1811970 w 6405857"/>
              <a:gd name="connsiteY2" fmla="*/ 504883 h 953669"/>
              <a:gd name="connsiteX3" fmla="*/ 2726370 w 6405857"/>
              <a:gd name="connsiteY3" fmla="*/ 269271 h 953669"/>
              <a:gd name="connsiteX4" fmla="*/ 3651990 w 6405857"/>
              <a:gd name="connsiteY4" fmla="*/ 5610 h 953669"/>
              <a:gd name="connsiteX5" fmla="*/ 4555170 w 6405857"/>
              <a:gd name="connsiteY5" fmla="*/ 0 h 953669"/>
              <a:gd name="connsiteX6" fmla="*/ 5474628 w 6405857"/>
              <a:gd name="connsiteY6" fmla="*/ 4300 h 953669"/>
              <a:gd name="connsiteX7" fmla="*/ 6405857 w 6405857"/>
              <a:gd name="connsiteY7" fmla="*/ 233290 h 953669"/>
              <a:gd name="connsiteX0" fmla="*/ 0 w 6405857"/>
              <a:gd name="connsiteY0" fmla="*/ 953669 h 953669"/>
              <a:gd name="connsiteX1" fmla="*/ 911802 w 6405857"/>
              <a:gd name="connsiteY1" fmla="*/ 763765 h 953669"/>
              <a:gd name="connsiteX2" fmla="*/ 1811970 w 6405857"/>
              <a:gd name="connsiteY2" fmla="*/ 504883 h 953669"/>
              <a:gd name="connsiteX3" fmla="*/ 2726370 w 6405857"/>
              <a:gd name="connsiteY3" fmla="*/ 269271 h 953669"/>
              <a:gd name="connsiteX4" fmla="*/ 3651990 w 6405857"/>
              <a:gd name="connsiteY4" fmla="*/ 5610 h 953669"/>
              <a:gd name="connsiteX5" fmla="*/ 4555170 w 6405857"/>
              <a:gd name="connsiteY5" fmla="*/ 0 h 953669"/>
              <a:gd name="connsiteX6" fmla="*/ 5474628 w 6405857"/>
              <a:gd name="connsiteY6" fmla="*/ 4300 h 953669"/>
              <a:gd name="connsiteX7" fmla="*/ 6405857 w 6405857"/>
              <a:gd name="connsiteY7" fmla="*/ 233290 h 953669"/>
              <a:gd name="connsiteX0" fmla="*/ 0 w 6405857"/>
              <a:gd name="connsiteY0" fmla="*/ 953669 h 953669"/>
              <a:gd name="connsiteX1" fmla="*/ 918918 w 6405857"/>
              <a:gd name="connsiteY1" fmla="*/ 742417 h 953669"/>
              <a:gd name="connsiteX2" fmla="*/ 1811970 w 6405857"/>
              <a:gd name="connsiteY2" fmla="*/ 504883 h 953669"/>
              <a:gd name="connsiteX3" fmla="*/ 2726370 w 6405857"/>
              <a:gd name="connsiteY3" fmla="*/ 269271 h 953669"/>
              <a:gd name="connsiteX4" fmla="*/ 3651990 w 6405857"/>
              <a:gd name="connsiteY4" fmla="*/ 5610 h 953669"/>
              <a:gd name="connsiteX5" fmla="*/ 4555170 w 6405857"/>
              <a:gd name="connsiteY5" fmla="*/ 0 h 953669"/>
              <a:gd name="connsiteX6" fmla="*/ 5474628 w 6405857"/>
              <a:gd name="connsiteY6" fmla="*/ 4300 h 953669"/>
              <a:gd name="connsiteX7" fmla="*/ 6405857 w 6405857"/>
              <a:gd name="connsiteY7" fmla="*/ 233290 h 953669"/>
              <a:gd name="connsiteX0" fmla="*/ 18816 w 6424673"/>
              <a:gd name="connsiteY0" fmla="*/ 953669 h 953669"/>
              <a:gd name="connsiteX1" fmla="*/ 0 w 6424673"/>
              <a:gd name="connsiteY1" fmla="*/ 952315 h 953669"/>
              <a:gd name="connsiteX2" fmla="*/ 937734 w 6424673"/>
              <a:gd name="connsiteY2" fmla="*/ 742417 h 953669"/>
              <a:gd name="connsiteX3" fmla="*/ 1830786 w 6424673"/>
              <a:gd name="connsiteY3" fmla="*/ 504883 h 953669"/>
              <a:gd name="connsiteX4" fmla="*/ 2745186 w 6424673"/>
              <a:gd name="connsiteY4" fmla="*/ 269271 h 953669"/>
              <a:gd name="connsiteX5" fmla="*/ 3670806 w 6424673"/>
              <a:gd name="connsiteY5" fmla="*/ 5610 h 953669"/>
              <a:gd name="connsiteX6" fmla="*/ 4573986 w 6424673"/>
              <a:gd name="connsiteY6" fmla="*/ 0 h 953669"/>
              <a:gd name="connsiteX7" fmla="*/ 5493444 w 6424673"/>
              <a:gd name="connsiteY7" fmla="*/ 4300 h 953669"/>
              <a:gd name="connsiteX8" fmla="*/ 6424673 w 6424673"/>
              <a:gd name="connsiteY8" fmla="*/ 233290 h 953669"/>
              <a:gd name="connsiteX0" fmla="*/ 0 w 6405857"/>
              <a:gd name="connsiteY0" fmla="*/ 953669 h 1128148"/>
              <a:gd name="connsiteX1" fmla="*/ 266971 w 6405857"/>
              <a:gd name="connsiteY1" fmla="*/ 1128148 h 1128148"/>
              <a:gd name="connsiteX2" fmla="*/ 918918 w 6405857"/>
              <a:gd name="connsiteY2" fmla="*/ 742417 h 1128148"/>
              <a:gd name="connsiteX3" fmla="*/ 1811970 w 6405857"/>
              <a:gd name="connsiteY3" fmla="*/ 504883 h 1128148"/>
              <a:gd name="connsiteX4" fmla="*/ 2726370 w 6405857"/>
              <a:gd name="connsiteY4" fmla="*/ 269271 h 1128148"/>
              <a:gd name="connsiteX5" fmla="*/ 3651990 w 6405857"/>
              <a:gd name="connsiteY5" fmla="*/ 5610 h 1128148"/>
              <a:gd name="connsiteX6" fmla="*/ 4555170 w 6405857"/>
              <a:gd name="connsiteY6" fmla="*/ 0 h 1128148"/>
              <a:gd name="connsiteX7" fmla="*/ 5474628 w 6405857"/>
              <a:gd name="connsiteY7" fmla="*/ 4300 h 1128148"/>
              <a:gd name="connsiteX8" fmla="*/ 6405857 w 6405857"/>
              <a:gd name="connsiteY8" fmla="*/ 233290 h 1128148"/>
              <a:gd name="connsiteX0" fmla="*/ 0 w 6794989"/>
              <a:gd name="connsiteY0" fmla="*/ 1032150 h 1128148"/>
              <a:gd name="connsiteX1" fmla="*/ 656103 w 6794989"/>
              <a:gd name="connsiteY1" fmla="*/ 1128148 h 1128148"/>
              <a:gd name="connsiteX2" fmla="*/ 1308050 w 6794989"/>
              <a:gd name="connsiteY2" fmla="*/ 742417 h 1128148"/>
              <a:gd name="connsiteX3" fmla="*/ 2201102 w 6794989"/>
              <a:gd name="connsiteY3" fmla="*/ 504883 h 1128148"/>
              <a:gd name="connsiteX4" fmla="*/ 3115502 w 6794989"/>
              <a:gd name="connsiteY4" fmla="*/ 269271 h 1128148"/>
              <a:gd name="connsiteX5" fmla="*/ 4041122 w 6794989"/>
              <a:gd name="connsiteY5" fmla="*/ 5610 h 1128148"/>
              <a:gd name="connsiteX6" fmla="*/ 4944302 w 6794989"/>
              <a:gd name="connsiteY6" fmla="*/ 0 h 1128148"/>
              <a:gd name="connsiteX7" fmla="*/ 5863760 w 6794989"/>
              <a:gd name="connsiteY7" fmla="*/ 4300 h 1128148"/>
              <a:gd name="connsiteX8" fmla="*/ 6794989 w 6794989"/>
              <a:gd name="connsiteY8" fmla="*/ 233290 h 1128148"/>
              <a:gd name="connsiteX0" fmla="*/ 0 w 6794989"/>
              <a:gd name="connsiteY0" fmla="*/ 1032150 h 1032150"/>
              <a:gd name="connsiteX1" fmla="*/ 368071 w 6794989"/>
              <a:gd name="connsiteY1" fmla="*/ 984131 h 1032150"/>
              <a:gd name="connsiteX2" fmla="*/ 1308050 w 6794989"/>
              <a:gd name="connsiteY2" fmla="*/ 742417 h 1032150"/>
              <a:gd name="connsiteX3" fmla="*/ 2201102 w 6794989"/>
              <a:gd name="connsiteY3" fmla="*/ 504883 h 1032150"/>
              <a:gd name="connsiteX4" fmla="*/ 3115502 w 6794989"/>
              <a:gd name="connsiteY4" fmla="*/ 269271 h 1032150"/>
              <a:gd name="connsiteX5" fmla="*/ 4041122 w 6794989"/>
              <a:gd name="connsiteY5" fmla="*/ 5610 h 1032150"/>
              <a:gd name="connsiteX6" fmla="*/ 4944302 w 6794989"/>
              <a:gd name="connsiteY6" fmla="*/ 0 h 1032150"/>
              <a:gd name="connsiteX7" fmla="*/ 5863760 w 6794989"/>
              <a:gd name="connsiteY7" fmla="*/ 4300 h 1032150"/>
              <a:gd name="connsiteX8" fmla="*/ 6794989 w 6794989"/>
              <a:gd name="connsiteY8" fmla="*/ 233290 h 1032150"/>
              <a:gd name="connsiteX0" fmla="*/ 0 w 6794989"/>
              <a:gd name="connsiteY0" fmla="*/ 1032150 h 1032150"/>
              <a:gd name="connsiteX1" fmla="*/ 389419 w 6794989"/>
              <a:gd name="connsiteY1" fmla="*/ 969899 h 1032150"/>
              <a:gd name="connsiteX2" fmla="*/ 1308050 w 6794989"/>
              <a:gd name="connsiteY2" fmla="*/ 742417 h 1032150"/>
              <a:gd name="connsiteX3" fmla="*/ 2201102 w 6794989"/>
              <a:gd name="connsiteY3" fmla="*/ 504883 h 1032150"/>
              <a:gd name="connsiteX4" fmla="*/ 3115502 w 6794989"/>
              <a:gd name="connsiteY4" fmla="*/ 269271 h 1032150"/>
              <a:gd name="connsiteX5" fmla="*/ 4041122 w 6794989"/>
              <a:gd name="connsiteY5" fmla="*/ 5610 h 1032150"/>
              <a:gd name="connsiteX6" fmla="*/ 4944302 w 6794989"/>
              <a:gd name="connsiteY6" fmla="*/ 0 h 1032150"/>
              <a:gd name="connsiteX7" fmla="*/ 5863760 w 6794989"/>
              <a:gd name="connsiteY7" fmla="*/ 4300 h 1032150"/>
              <a:gd name="connsiteX8" fmla="*/ 6794989 w 6794989"/>
              <a:gd name="connsiteY8" fmla="*/ 233290 h 103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4989" h="1032150">
                <a:moveTo>
                  <a:pt x="0" y="1032150"/>
                </a:moveTo>
                <a:lnTo>
                  <a:pt x="389419" y="969899"/>
                </a:lnTo>
                <a:lnTo>
                  <a:pt x="1308050" y="742417"/>
                </a:lnTo>
                <a:lnTo>
                  <a:pt x="2201102" y="504883"/>
                </a:lnTo>
                <a:lnTo>
                  <a:pt x="3115502" y="269271"/>
                </a:lnTo>
                <a:lnTo>
                  <a:pt x="4041122" y="5610"/>
                </a:lnTo>
                <a:lnTo>
                  <a:pt x="4944302" y="0"/>
                </a:lnTo>
                <a:lnTo>
                  <a:pt x="5863760" y="4300"/>
                </a:lnTo>
                <a:lnTo>
                  <a:pt x="6794989" y="233290"/>
                </a:lnTo>
              </a:path>
            </a:pathLst>
          </a:cu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475656" y="3212976"/>
            <a:ext cx="360040" cy="3600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475656" y="3573016"/>
            <a:ext cx="360040" cy="3600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1475656" y="3933056"/>
            <a:ext cx="360040" cy="3600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450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778073" y="2204864"/>
            <a:ext cx="4466335" cy="282803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73837 w 4360503"/>
              <a:gd name="connsiteY0" fmla="*/ 3451687 h 3451687"/>
              <a:gd name="connsiteX1" fmla="*/ 0 w 4360503"/>
              <a:gd name="connsiteY1" fmla="*/ 3039345 h 3451687"/>
              <a:gd name="connsiteX2" fmla="*/ 2233783 w 4360503"/>
              <a:gd name="connsiteY2" fmla="*/ 1723417 h 3451687"/>
              <a:gd name="connsiteX3" fmla="*/ 4360503 w 4360503"/>
              <a:gd name="connsiteY3" fmla="*/ 0 h 3451687"/>
              <a:gd name="connsiteX0" fmla="*/ 0 w 4360503"/>
              <a:gd name="connsiteY0" fmla="*/ 3039345 h 3039345"/>
              <a:gd name="connsiteX1" fmla="*/ 2233783 w 4360503"/>
              <a:gd name="connsiteY1" fmla="*/ 1723417 h 3039345"/>
              <a:gd name="connsiteX2" fmla="*/ 4360503 w 4360503"/>
              <a:gd name="connsiteY2" fmla="*/ 0 h 3039345"/>
              <a:gd name="connsiteX0" fmla="*/ 0 w 4465728"/>
              <a:gd name="connsiteY0" fmla="*/ 2828164 h 2828164"/>
              <a:gd name="connsiteX1" fmla="*/ 2233783 w 4465728"/>
              <a:gd name="connsiteY1" fmla="*/ 1512236 h 2828164"/>
              <a:gd name="connsiteX2" fmla="*/ 4465728 w 4465728"/>
              <a:gd name="connsiteY2" fmla="*/ 0 h 2828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5728" h="2828164">
                <a:moveTo>
                  <a:pt x="0" y="2828164"/>
                </a:moveTo>
                <a:lnTo>
                  <a:pt x="2233783" y="1512236"/>
                </a:lnTo>
                <a:lnTo>
                  <a:pt x="4465728" y="0"/>
                </a:lnTo>
              </a:path>
            </a:pathLst>
          </a:custGeom>
          <a:ln w="50800">
            <a:solidFill>
              <a:srgbClr val="00B05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43867" y="2564904"/>
            <a:ext cx="4544557" cy="287088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3936" h="2871019">
                <a:moveTo>
                  <a:pt x="0" y="2871019"/>
                </a:moveTo>
                <a:lnTo>
                  <a:pt x="2383991" y="1728270"/>
                </a:lnTo>
                <a:lnTo>
                  <a:pt x="3679958" y="648101"/>
                </a:lnTo>
                <a:lnTo>
                  <a:pt x="4543936" y="0"/>
                </a:lnTo>
              </a:path>
            </a:pathLst>
          </a:custGeom>
          <a:ln w="50800">
            <a:solidFill>
              <a:srgbClr val="FF000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8172400" y="1772816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8257531" y="2233132"/>
            <a:ext cx="6139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5576" y="692696"/>
            <a:ext cx="3168352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UPR Image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14" name="フリーフォーム 13"/>
          <p:cNvSpPr/>
          <p:nvPr/>
        </p:nvSpPr>
        <p:spPr>
          <a:xfrm>
            <a:off x="2771801" y="3212976"/>
            <a:ext cx="5832647" cy="302433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734599"/>
              <a:gd name="connsiteY0" fmla="*/ 2016314 h 2016314"/>
              <a:gd name="connsiteX1" fmla="*/ 985757 w 5734599"/>
              <a:gd name="connsiteY1" fmla="*/ 1527710 h 2016314"/>
              <a:gd name="connsiteX2" fmla="*/ 3576165 w 5734599"/>
              <a:gd name="connsiteY2" fmla="*/ 705401 h 2016314"/>
              <a:gd name="connsiteX3" fmla="*/ 5734599 w 5734599"/>
              <a:gd name="connsiteY3" fmla="*/ 0 h 2016314"/>
              <a:gd name="connsiteX0" fmla="*/ 0 w 5734599"/>
              <a:gd name="connsiteY0" fmla="*/ 2016314 h 2016314"/>
              <a:gd name="connsiteX1" fmla="*/ 1151971 w 5734599"/>
              <a:gd name="connsiteY1" fmla="*/ 1440224 h 2016314"/>
              <a:gd name="connsiteX2" fmla="*/ 3576165 w 5734599"/>
              <a:gd name="connsiteY2" fmla="*/ 705401 h 2016314"/>
              <a:gd name="connsiteX3" fmla="*/ 5734599 w 5734599"/>
              <a:gd name="connsiteY3" fmla="*/ 0 h 2016314"/>
              <a:gd name="connsiteX0" fmla="*/ 0 w 5734599"/>
              <a:gd name="connsiteY0" fmla="*/ 2016314 h 2016314"/>
              <a:gd name="connsiteX1" fmla="*/ 1151971 w 5734599"/>
              <a:gd name="connsiteY1" fmla="*/ 1440224 h 2016314"/>
              <a:gd name="connsiteX2" fmla="*/ 3671907 w 5734599"/>
              <a:gd name="connsiteY2" fmla="*/ 432067 h 2016314"/>
              <a:gd name="connsiteX3" fmla="*/ 5734599 w 5734599"/>
              <a:gd name="connsiteY3" fmla="*/ 0 h 2016314"/>
              <a:gd name="connsiteX0" fmla="*/ 0 w 5759855"/>
              <a:gd name="connsiteY0" fmla="*/ 3384527 h 3384527"/>
              <a:gd name="connsiteX1" fmla="*/ 1151971 w 5759855"/>
              <a:gd name="connsiteY1" fmla="*/ 2808437 h 3384527"/>
              <a:gd name="connsiteX2" fmla="*/ 3671907 w 5759855"/>
              <a:gd name="connsiteY2" fmla="*/ 1800280 h 3384527"/>
              <a:gd name="connsiteX3" fmla="*/ 5759855 w 5759855"/>
              <a:gd name="connsiteY3" fmla="*/ 0 h 3384527"/>
              <a:gd name="connsiteX0" fmla="*/ 0 w 5831852"/>
              <a:gd name="connsiteY0" fmla="*/ 3024471 h 3024471"/>
              <a:gd name="connsiteX1" fmla="*/ 1151971 w 5831852"/>
              <a:gd name="connsiteY1" fmla="*/ 2448381 h 3024471"/>
              <a:gd name="connsiteX2" fmla="*/ 3671907 w 5831852"/>
              <a:gd name="connsiteY2" fmla="*/ 1440224 h 3024471"/>
              <a:gd name="connsiteX3" fmla="*/ 5831852 w 5831852"/>
              <a:gd name="connsiteY3" fmla="*/ 0 h 3024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1852" h="3024471">
                <a:moveTo>
                  <a:pt x="0" y="3024471"/>
                </a:moveTo>
                <a:lnTo>
                  <a:pt x="1151971" y="2448381"/>
                </a:lnTo>
                <a:lnTo>
                  <a:pt x="3671907" y="1440224"/>
                </a:lnTo>
                <a:lnTo>
                  <a:pt x="5831852" y="0"/>
                </a:lnTo>
              </a:path>
            </a:pathLst>
          </a:custGeom>
          <a:ln w="50800">
            <a:solidFill>
              <a:srgbClr val="0070C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25"/>
          <p:cNvSpPr>
            <a:spLocks noChangeArrowheads="1"/>
          </p:cNvSpPr>
          <p:nvPr/>
        </p:nvSpPr>
        <p:spPr bwMode="auto">
          <a:xfrm>
            <a:off x="8577716" y="2852936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3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5364088" y="692696"/>
            <a:ext cx="3024336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CCCC"/>
                </a:solidFill>
              </a:rPr>
              <a:t>Current</a:t>
            </a:r>
            <a:endParaRPr kumimoji="1" lang="ja-JP" altLang="en-US" sz="3600" b="1" dirty="0">
              <a:solidFill>
                <a:srgbClr val="FFCCCC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2891861" y="3284984"/>
            <a:ext cx="5784595" cy="290127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623860 w 5495812"/>
              <a:gd name="connsiteY2" fmla="*/ 936146 h 2181294"/>
              <a:gd name="connsiteX3" fmla="*/ 5495812 w 5495812"/>
              <a:gd name="connsiteY3" fmla="*/ 0 h 2181294"/>
              <a:gd name="connsiteX0" fmla="*/ 0 w 5783805"/>
              <a:gd name="connsiteY0" fmla="*/ 2901407 h 2901407"/>
              <a:gd name="connsiteX1" fmla="*/ 1033346 w 5783805"/>
              <a:gd name="connsiteY1" fmla="*/ 2444943 h 2901407"/>
              <a:gd name="connsiteX2" fmla="*/ 3623860 w 5783805"/>
              <a:gd name="connsiteY2" fmla="*/ 1656259 h 2901407"/>
              <a:gd name="connsiteX3" fmla="*/ 5783805 w 5783805"/>
              <a:gd name="connsiteY3" fmla="*/ 0 h 2901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3805" h="2901407">
                <a:moveTo>
                  <a:pt x="0" y="2901407"/>
                </a:moveTo>
                <a:lnTo>
                  <a:pt x="1033346" y="2444943"/>
                </a:lnTo>
                <a:lnTo>
                  <a:pt x="3623860" y="1656259"/>
                </a:lnTo>
                <a:lnTo>
                  <a:pt x="5783805" y="0"/>
                </a:lnTo>
              </a:path>
            </a:pathLst>
          </a:custGeom>
          <a:ln w="50800">
            <a:solidFill>
              <a:srgbClr val="00B0F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2915816" y="2924944"/>
            <a:ext cx="5616624" cy="324036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  <a:gd name="connsiteX0" fmla="*/ 0 w 5487429"/>
              <a:gd name="connsiteY0" fmla="*/ 3413870 h 3413870"/>
              <a:gd name="connsiteX1" fmla="*/ 1033346 w 5487429"/>
              <a:gd name="connsiteY1" fmla="*/ 2957406 h 3413870"/>
              <a:gd name="connsiteX2" fmla="*/ 3508015 w 5487429"/>
              <a:gd name="connsiteY2" fmla="*/ 1880359 h 3413870"/>
              <a:gd name="connsiteX3" fmla="*/ 5487429 w 5487429"/>
              <a:gd name="connsiteY3" fmla="*/ 0 h 3413870"/>
              <a:gd name="connsiteX0" fmla="*/ 0 w 5487429"/>
              <a:gd name="connsiteY0" fmla="*/ 3413870 h 3413870"/>
              <a:gd name="connsiteX1" fmla="*/ 1033346 w 5487429"/>
              <a:gd name="connsiteY1" fmla="*/ 2957406 h 3413870"/>
              <a:gd name="connsiteX2" fmla="*/ 3327484 w 5487429"/>
              <a:gd name="connsiteY2" fmla="*/ 1728270 h 3413870"/>
              <a:gd name="connsiteX3" fmla="*/ 5487429 w 5487429"/>
              <a:gd name="connsiteY3" fmla="*/ 0 h 3413870"/>
              <a:gd name="connsiteX0" fmla="*/ 0 w 5487429"/>
              <a:gd name="connsiteY0" fmla="*/ 3413870 h 3413870"/>
              <a:gd name="connsiteX1" fmla="*/ 879547 w 5487429"/>
              <a:gd name="connsiteY1" fmla="*/ 2736428 h 3413870"/>
              <a:gd name="connsiteX2" fmla="*/ 3327484 w 5487429"/>
              <a:gd name="connsiteY2" fmla="*/ 1728270 h 3413870"/>
              <a:gd name="connsiteX3" fmla="*/ 5487429 w 5487429"/>
              <a:gd name="connsiteY3" fmla="*/ 0 h 3413870"/>
              <a:gd name="connsiteX0" fmla="*/ 0 w 5615856"/>
              <a:gd name="connsiteY0" fmla="*/ 3240507 h 3240507"/>
              <a:gd name="connsiteX1" fmla="*/ 1007974 w 5615856"/>
              <a:gd name="connsiteY1" fmla="*/ 2736428 h 3240507"/>
              <a:gd name="connsiteX2" fmla="*/ 3455911 w 5615856"/>
              <a:gd name="connsiteY2" fmla="*/ 1728270 h 3240507"/>
              <a:gd name="connsiteX3" fmla="*/ 5615856 w 5615856"/>
              <a:gd name="connsiteY3" fmla="*/ 0 h 3240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5856" h="3240507">
                <a:moveTo>
                  <a:pt x="0" y="3240507"/>
                </a:moveTo>
                <a:lnTo>
                  <a:pt x="1007974" y="2736428"/>
                </a:lnTo>
                <a:lnTo>
                  <a:pt x="3455911" y="1728270"/>
                </a:lnTo>
                <a:lnTo>
                  <a:pt x="5615856" y="0"/>
                </a:lnTo>
              </a:path>
            </a:pathLst>
          </a:custGeom>
          <a:ln w="50800">
            <a:solidFill>
              <a:srgbClr val="00B0F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707904" y="2132855"/>
            <a:ext cx="4392487" cy="252028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  <a:gd name="connsiteX0" fmla="*/ 0 w 4984639"/>
              <a:gd name="connsiteY0" fmla="*/ 343288 h 1724830"/>
              <a:gd name="connsiteX1" fmla="*/ 522173 w 4984639"/>
              <a:gd name="connsiteY1" fmla="*/ 1724830 h 1724830"/>
              <a:gd name="connsiteX2" fmla="*/ 2996842 w 4984639"/>
              <a:gd name="connsiteY2" fmla="*/ 647783 h 1724830"/>
              <a:gd name="connsiteX3" fmla="*/ 4984639 w 4984639"/>
              <a:gd name="connsiteY3" fmla="*/ 0 h 1724830"/>
              <a:gd name="connsiteX0" fmla="*/ 0 w 4984639"/>
              <a:gd name="connsiteY0" fmla="*/ 1008158 h 1312653"/>
              <a:gd name="connsiteX1" fmla="*/ 2375938 w 4984639"/>
              <a:gd name="connsiteY1" fmla="*/ 0 h 1312653"/>
              <a:gd name="connsiteX2" fmla="*/ 2996842 w 4984639"/>
              <a:gd name="connsiteY2" fmla="*/ 1312653 h 1312653"/>
              <a:gd name="connsiteX3" fmla="*/ 4984639 w 4984639"/>
              <a:gd name="connsiteY3" fmla="*/ 664870 h 1312653"/>
              <a:gd name="connsiteX0" fmla="*/ 0 w 4391887"/>
              <a:gd name="connsiteY0" fmla="*/ 2520394 h 2824889"/>
              <a:gd name="connsiteX1" fmla="*/ 2375938 w 4391887"/>
              <a:gd name="connsiteY1" fmla="*/ 1512236 h 2824889"/>
              <a:gd name="connsiteX2" fmla="*/ 2996842 w 4391887"/>
              <a:gd name="connsiteY2" fmla="*/ 2824889 h 2824889"/>
              <a:gd name="connsiteX3" fmla="*/ 4391887 w 4391887"/>
              <a:gd name="connsiteY3" fmla="*/ 0 h 2824889"/>
              <a:gd name="connsiteX0" fmla="*/ 0 w 4391887"/>
              <a:gd name="connsiteY0" fmla="*/ 2520394 h 2520394"/>
              <a:gd name="connsiteX1" fmla="*/ 2375938 w 4391887"/>
              <a:gd name="connsiteY1" fmla="*/ 1512236 h 2520394"/>
              <a:gd name="connsiteX2" fmla="*/ 4391887 w 4391887"/>
              <a:gd name="connsiteY2" fmla="*/ 0 h 25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1887" h="2520394">
                <a:moveTo>
                  <a:pt x="0" y="2520394"/>
                </a:moveTo>
                <a:lnTo>
                  <a:pt x="2375938" y="1512236"/>
                </a:lnTo>
                <a:lnTo>
                  <a:pt x="4391887" y="0"/>
                </a:lnTo>
              </a:path>
            </a:pathLst>
          </a:custGeom>
          <a:ln w="50800">
            <a:solidFill>
              <a:srgbClr val="00B05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3779912" y="2204864"/>
            <a:ext cx="4464495" cy="280831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  <a:gd name="connsiteX0" fmla="*/ 0 w 5065020"/>
              <a:gd name="connsiteY0" fmla="*/ 550937 h 1724830"/>
              <a:gd name="connsiteX1" fmla="*/ 602554 w 5065020"/>
              <a:gd name="connsiteY1" fmla="*/ 1724830 h 1724830"/>
              <a:gd name="connsiteX2" fmla="*/ 3077223 w 5065020"/>
              <a:gd name="connsiteY2" fmla="*/ 647783 h 1724830"/>
              <a:gd name="connsiteX3" fmla="*/ 5065020 w 5065020"/>
              <a:gd name="connsiteY3" fmla="*/ 0 h 1724830"/>
              <a:gd name="connsiteX0" fmla="*/ 0 w 5065020"/>
              <a:gd name="connsiteY0" fmla="*/ 1008158 h 1105004"/>
              <a:gd name="connsiteX1" fmla="*/ 2375938 w 5065020"/>
              <a:gd name="connsiteY1" fmla="*/ 0 h 1105004"/>
              <a:gd name="connsiteX2" fmla="*/ 3077223 w 5065020"/>
              <a:gd name="connsiteY2" fmla="*/ 1105004 h 1105004"/>
              <a:gd name="connsiteX3" fmla="*/ 5065020 w 5065020"/>
              <a:gd name="connsiteY3" fmla="*/ 457221 h 1105004"/>
              <a:gd name="connsiteX0" fmla="*/ 0 w 4463885"/>
              <a:gd name="connsiteY0" fmla="*/ 2808439 h 2905285"/>
              <a:gd name="connsiteX1" fmla="*/ 2375938 w 4463885"/>
              <a:gd name="connsiteY1" fmla="*/ 1800281 h 2905285"/>
              <a:gd name="connsiteX2" fmla="*/ 3077223 w 4463885"/>
              <a:gd name="connsiteY2" fmla="*/ 2905285 h 2905285"/>
              <a:gd name="connsiteX3" fmla="*/ 4463885 w 4463885"/>
              <a:gd name="connsiteY3" fmla="*/ 0 h 2905285"/>
              <a:gd name="connsiteX0" fmla="*/ 0 w 4463885"/>
              <a:gd name="connsiteY0" fmla="*/ 2808439 h 2808439"/>
              <a:gd name="connsiteX1" fmla="*/ 2375938 w 4463885"/>
              <a:gd name="connsiteY1" fmla="*/ 1800281 h 2808439"/>
              <a:gd name="connsiteX2" fmla="*/ 4463885 w 4463885"/>
              <a:gd name="connsiteY2" fmla="*/ 0 h 2808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3885" h="2808439">
                <a:moveTo>
                  <a:pt x="0" y="2808439"/>
                </a:moveTo>
                <a:lnTo>
                  <a:pt x="2375938" y="1800281"/>
                </a:lnTo>
                <a:lnTo>
                  <a:pt x="4463885" y="0"/>
                </a:lnTo>
              </a:path>
            </a:pathLst>
          </a:custGeom>
          <a:ln w="50800">
            <a:solidFill>
              <a:srgbClr val="00B05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フリーフォーム 23"/>
          <p:cNvSpPr/>
          <p:nvPr/>
        </p:nvSpPr>
        <p:spPr>
          <a:xfrm>
            <a:off x="2915816" y="3068959"/>
            <a:ext cx="5616624" cy="338437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623860 w 5495812"/>
              <a:gd name="connsiteY2" fmla="*/ 936146 h 2181294"/>
              <a:gd name="connsiteX3" fmla="*/ 5495812 w 5495812"/>
              <a:gd name="connsiteY3" fmla="*/ 0 h 2181294"/>
              <a:gd name="connsiteX0" fmla="*/ 0 w 5783805"/>
              <a:gd name="connsiteY0" fmla="*/ 2901407 h 2901407"/>
              <a:gd name="connsiteX1" fmla="*/ 1033346 w 5783805"/>
              <a:gd name="connsiteY1" fmla="*/ 2444943 h 2901407"/>
              <a:gd name="connsiteX2" fmla="*/ 3623860 w 5783805"/>
              <a:gd name="connsiteY2" fmla="*/ 1656259 h 2901407"/>
              <a:gd name="connsiteX3" fmla="*/ 5783805 w 5783805"/>
              <a:gd name="connsiteY3" fmla="*/ 0 h 2901407"/>
              <a:gd name="connsiteX0" fmla="*/ 0 w 5912232"/>
              <a:gd name="connsiteY0" fmla="*/ 3016089 h 3016089"/>
              <a:gd name="connsiteX1" fmla="*/ 1161773 w 5912232"/>
              <a:gd name="connsiteY1" fmla="*/ 2444943 h 3016089"/>
              <a:gd name="connsiteX2" fmla="*/ 3752287 w 5912232"/>
              <a:gd name="connsiteY2" fmla="*/ 1656259 h 3016089"/>
              <a:gd name="connsiteX3" fmla="*/ 5912232 w 5912232"/>
              <a:gd name="connsiteY3" fmla="*/ 0 h 3016089"/>
              <a:gd name="connsiteX0" fmla="*/ 0 w 5912232"/>
              <a:gd name="connsiteY0" fmla="*/ 3016089 h 3016089"/>
              <a:gd name="connsiteX1" fmla="*/ 1079972 w 5912232"/>
              <a:gd name="connsiteY1" fmla="*/ 2584020 h 3016089"/>
              <a:gd name="connsiteX2" fmla="*/ 3752287 w 5912232"/>
              <a:gd name="connsiteY2" fmla="*/ 1656259 h 3016089"/>
              <a:gd name="connsiteX3" fmla="*/ 5912232 w 5912232"/>
              <a:gd name="connsiteY3" fmla="*/ 0 h 3016089"/>
              <a:gd name="connsiteX0" fmla="*/ 0 w 5912232"/>
              <a:gd name="connsiteY0" fmla="*/ 3016089 h 3016089"/>
              <a:gd name="connsiteX1" fmla="*/ 1079972 w 5912232"/>
              <a:gd name="connsiteY1" fmla="*/ 2584020 h 3016089"/>
              <a:gd name="connsiteX2" fmla="*/ 3671906 w 5912232"/>
              <a:gd name="connsiteY2" fmla="*/ 1863908 h 3016089"/>
              <a:gd name="connsiteX3" fmla="*/ 5912232 w 5912232"/>
              <a:gd name="connsiteY3" fmla="*/ 0 h 3016089"/>
              <a:gd name="connsiteX0" fmla="*/ 0 w 5615857"/>
              <a:gd name="connsiteY0" fmla="*/ 3384531 h 3384531"/>
              <a:gd name="connsiteX1" fmla="*/ 1079972 w 5615857"/>
              <a:gd name="connsiteY1" fmla="*/ 2952462 h 3384531"/>
              <a:gd name="connsiteX2" fmla="*/ 3671906 w 5615857"/>
              <a:gd name="connsiteY2" fmla="*/ 2232350 h 3384531"/>
              <a:gd name="connsiteX3" fmla="*/ 5615857 w 5615857"/>
              <a:gd name="connsiteY3" fmla="*/ 0 h 338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5857" h="3384531">
                <a:moveTo>
                  <a:pt x="0" y="3384531"/>
                </a:moveTo>
                <a:lnTo>
                  <a:pt x="1079972" y="2952462"/>
                </a:lnTo>
                <a:lnTo>
                  <a:pt x="3671906" y="2232350"/>
                </a:lnTo>
                <a:lnTo>
                  <a:pt x="5615857" y="0"/>
                </a:lnTo>
              </a:path>
            </a:pathLst>
          </a:custGeom>
          <a:ln w="50800">
            <a:solidFill>
              <a:srgbClr val="00B0F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220072" y="2348880"/>
            <a:ext cx="1368152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rgbClr val="00B050"/>
                </a:solidFill>
              </a:rPr>
              <a:t>Track 1 UPR</a:t>
            </a:r>
            <a:endParaRPr kumimoji="1" lang="ja-JP" altLang="en-US" sz="2000" b="1" dirty="0">
              <a:solidFill>
                <a:srgbClr val="00B050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6876256" y="4869160"/>
            <a:ext cx="1368152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rgbClr val="00B0F0"/>
                </a:solidFill>
              </a:rPr>
              <a:t>Track 3 UPR</a:t>
            </a:r>
            <a:endParaRPr kumimoji="1" lang="ja-JP" altLang="en-US" sz="2000" b="1" dirty="0">
              <a:solidFill>
                <a:srgbClr val="00B0F0"/>
              </a:solidFill>
            </a:endParaRPr>
          </a:p>
        </p:txBody>
      </p:sp>
      <p:sp>
        <p:nvSpPr>
          <p:cNvPr id="30" name="フリーフォーム 29"/>
          <p:cNvSpPr/>
          <p:nvPr/>
        </p:nvSpPr>
        <p:spPr>
          <a:xfrm>
            <a:off x="3815148" y="4142868"/>
            <a:ext cx="2496888" cy="1429143"/>
          </a:xfrm>
          <a:custGeom>
            <a:avLst/>
            <a:gdLst>
              <a:gd name="connsiteX0" fmla="*/ 0 w 2505205"/>
              <a:gd name="connsiteY0" fmla="*/ 1080369 h 1346548"/>
              <a:gd name="connsiteX1" fmla="*/ 2395603 w 2505205"/>
              <a:gd name="connsiteY1" fmla="*/ 0 h 1346548"/>
              <a:gd name="connsiteX2" fmla="*/ 2505205 w 2505205"/>
              <a:gd name="connsiteY2" fmla="*/ 310019 h 1346548"/>
              <a:gd name="connsiteX3" fmla="*/ 59498 w 2505205"/>
              <a:gd name="connsiteY3" fmla="*/ 1346548 h 1346548"/>
              <a:gd name="connsiteX4" fmla="*/ 0 w 2505205"/>
              <a:gd name="connsiteY4" fmla="*/ 1080369 h 1346548"/>
              <a:gd name="connsiteX0" fmla="*/ 0 w 2505205"/>
              <a:gd name="connsiteY0" fmla="*/ 1080369 h 1402915"/>
              <a:gd name="connsiteX1" fmla="*/ 2395603 w 2505205"/>
              <a:gd name="connsiteY1" fmla="*/ 0 h 1402915"/>
              <a:gd name="connsiteX2" fmla="*/ 2505205 w 2505205"/>
              <a:gd name="connsiteY2" fmla="*/ 310019 h 1402915"/>
              <a:gd name="connsiteX3" fmla="*/ 68892 w 2505205"/>
              <a:gd name="connsiteY3" fmla="*/ 1402915 h 1402915"/>
              <a:gd name="connsiteX4" fmla="*/ 0 w 2505205"/>
              <a:gd name="connsiteY4" fmla="*/ 1080369 h 1402915"/>
              <a:gd name="connsiteX0" fmla="*/ 0 w 2505205"/>
              <a:gd name="connsiteY0" fmla="*/ 1080369 h 1361722"/>
              <a:gd name="connsiteX1" fmla="*/ 2395603 w 2505205"/>
              <a:gd name="connsiteY1" fmla="*/ 0 h 1361722"/>
              <a:gd name="connsiteX2" fmla="*/ 2505205 w 2505205"/>
              <a:gd name="connsiteY2" fmla="*/ 310019 h 1361722"/>
              <a:gd name="connsiteX3" fmla="*/ 112884 w 2505205"/>
              <a:gd name="connsiteY3" fmla="*/ 1361722 h 1361722"/>
              <a:gd name="connsiteX4" fmla="*/ 0 w 2505205"/>
              <a:gd name="connsiteY4" fmla="*/ 1080369 h 1361722"/>
              <a:gd name="connsiteX0" fmla="*/ 0 w 2505205"/>
              <a:gd name="connsiteY0" fmla="*/ 1080369 h 1416502"/>
              <a:gd name="connsiteX1" fmla="*/ 2395603 w 2505205"/>
              <a:gd name="connsiteY1" fmla="*/ 0 h 1416502"/>
              <a:gd name="connsiteX2" fmla="*/ 2505205 w 2505205"/>
              <a:gd name="connsiteY2" fmla="*/ 310019 h 1416502"/>
              <a:gd name="connsiteX3" fmla="*/ 62318 w 2505205"/>
              <a:gd name="connsiteY3" fmla="*/ 1416502 h 1416502"/>
              <a:gd name="connsiteX4" fmla="*/ 0 w 2505205"/>
              <a:gd name="connsiteY4" fmla="*/ 1080369 h 1416502"/>
              <a:gd name="connsiteX0" fmla="*/ 0 w 2501102"/>
              <a:gd name="connsiteY0" fmla="*/ 1105809 h 1416502"/>
              <a:gd name="connsiteX1" fmla="*/ 2391500 w 2501102"/>
              <a:gd name="connsiteY1" fmla="*/ 0 h 1416502"/>
              <a:gd name="connsiteX2" fmla="*/ 2501102 w 2501102"/>
              <a:gd name="connsiteY2" fmla="*/ 310019 h 1416502"/>
              <a:gd name="connsiteX3" fmla="*/ 58215 w 2501102"/>
              <a:gd name="connsiteY3" fmla="*/ 1416502 h 1416502"/>
              <a:gd name="connsiteX4" fmla="*/ 0 w 2501102"/>
              <a:gd name="connsiteY4" fmla="*/ 1105809 h 1416502"/>
              <a:gd name="connsiteX0" fmla="*/ 0 w 2496888"/>
              <a:gd name="connsiteY0" fmla="*/ 1105809 h 1416502"/>
              <a:gd name="connsiteX1" fmla="*/ 2391500 w 2496888"/>
              <a:gd name="connsiteY1" fmla="*/ 0 h 1416502"/>
              <a:gd name="connsiteX2" fmla="*/ 2496888 w 2496888"/>
              <a:gd name="connsiteY2" fmla="*/ 276308 h 1416502"/>
              <a:gd name="connsiteX3" fmla="*/ 58215 w 2496888"/>
              <a:gd name="connsiteY3" fmla="*/ 1416502 h 1416502"/>
              <a:gd name="connsiteX4" fmla="*/ 0 w 2496888"/>
              <a:gd name="connsiteY4" fmla="*/ 1105809 h 1416502"/>
              <a:gd name="connsiteX0" fmla="*/ 0 w 2496888"/>
              <a:gd name="connsiteY0" fmla="*/ 1118450 h 1429143"/>
              <a:gd name="connsiteX1" fmla="*/ 2387286 w 2496888"/>
              <a:gd name="connsiteY1" fmla="*/ 0 h 1429143"/>
              <a:gd name="connsiteX2" fmla="*/ 2496888 w 2496888"/>
              <a:gd name="connsiteY2" fmla="*/ 288949 h 1429143"/>
              <a:gd name="connsiteX3" fmla="*/ 58215 w 2496888"/>
              <a:gd name="connsiteY3" fmla="*/ 1429143 h 1429143"/>
              <a:gd name="connsiteX4" fmla="*/ 0 w 2496888"/>
              <a:gd name="connsiteY4" fmla="*/ 1118450 h 142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6888" h="1429143">
                <a:moveTo>
                  <a:pt x="0" y="1118450"/>
                </a:moveTo>
                <a:lnTo>
                  <a:pt x="2387286" y="0"/>
                </a:lnTo>
                <a:lnTo>
                  <a:pt x="2496888" y="288949"/>
                </a:lnTo>
                <a:lnTo>
                  <a:pt x="58215" y="1429143"/>
                </a:lnTo>
                <a:lnTo>
                  <a:pt x="0" y="1118450"/>
                </a:lnTo>
                <a:close/>
              </a:path>
            </a:pathLst>
          </a:custGeom>
          <a:solidFill>
            <a:srgbClr val="FFCC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/>
          <p:cNvSpPr/>
          <p:nvPr/>
        </p:nvSpPr>
        <p:spPr>
          <a:xfrm>
            <a:off x="6213610" y="2422949"/>
            <a:ext cx="2209825" cy="2006833"/>
          </a:xfrm>
          <a:custGeom>
            <a:avLst/>
            <a:gdLst>
              <a:gd name="connsiteX0" fmla="*/ 0 w 2505205"/>
              <a:gd name="connsiteY0" fmla="*/ 1080369 h 1346548"/>
              <a:gd name="connsiteX1" fmla="*/ 2395603 w 2505205"/>
              <a:gd name="connsiteY1" fmla="*/ 0 h 1346548"/>
              <a:gd name="connsiteX2" fmla="*/ 2505205 w 2505205"/>
              <a:gd name="connsiteY2" fmla="*/ 310019 h 1346548"/>
              <a:gd name="connsiteX3" fmla="*/ 59498 w 2505205"/>
              <a:gd name="connsiteY3" fmla="*/ 1346548 h 1346548"/>
              <a:gd name="connsiteX4" fmla="*/ 0 w 2505205"/>
              <a:gd name="connsiteY4" fmla="*/ 1080369 h 1346548"/>
              <a:gd name="connsiteX0" fmla="*/ 0 w 2505205"/>
              <a:gd name="connsiteY0" fmla="*/ 1080369 h 1402915"/>
              <a:gd name="connsiteX1" fmla="*/ 2395603 w 2505205"/>
              <a:gd name="connsiteY1" fmla="*/ 0 h 1402915"/>
              <a:gd name="connsiteX2" fmla="*/ 2505205 w 2505205"/>
              <a:gd name="connsiteY2" fmla="*/ 310019 h 1402915"/>
              <a:gd name="connsiteX3" fmla="*/ 68892 w 2505205"/>
              <a:gd name="connsiteY3" fmla="*/ 1402915 h 1402915"/>
              <a:gd name="connsiteX4" fmla="*/ 0 w 2505205"/>
              <a:gd name="connsiteY4" fmla="*/ 1080369 h 1402915"/>
              <a:gd name="connsiteX0" fmla="*/ 71434 w 2576639"/>
              <a:gd name="connsiteY0" fmla="*/ 1080369 h 1504838"/>
              <a:gd name="connsiteX1" fmla="*/ 2467037 w 2576639"/>
              <a:gd name="connsiteY1" fmla="*/ 0 h 1504838"/>
              <a:gd name="connsiteX2" fmla="*/ 2576639 w 2576639"/>
              <a:gd name="connsiteY2" fmla="*/ 310019 h 1504838"/>
              <a:gd name="connsiteX3" fmla="*/ 0 w 2576639"/>
              <a:gd name="connsiteY3" fmla="*/ 1504838 h 1504838"/>
              <a:gd name="connsiteX4" fmla="*/ 71434 w 2576639"/>
              <a:gd name="connsiteY4" fmla="*/ 1080369 h 1504838"/>
              <a:gd name="connsiteX0" fmla="*/ 0 w 2678869"/>
              <a:gd name="connsiteY0" fmla="*/ 1225923 h 1504838"/>
              <a:gd name="connsiteX1" fmla="*/ 2569267 w 2678869"/>
              <a:gd name="connsiteY1" fmla="*/ 0 h 1504838"/>
              <a:gd name="connsiteX2" fmla="*/ 2678869 w 2678869"/>
              <a:gd name="connsiteY2" fmla="*/ 310019 h 1504838"/>
              <a:gd name="connsiteX3" fmla="*/ 102230 w 2678869"/>
              <a:gd name="connsiteY3" fmla="*/ 1504838 h 1504838"/>
              <a:gd name="connsiteX4" fmla="*/ 0 w 2678869"/>
              <a:gd name="connsiteY4" fmla="*/ 1225923 h 1504838"/>
              <a:gd name="connsiteX0" fmla="*/ 0 w 2678869"/>
              <a:gd name="connsiteY0" fmla="*/ 1732132 h 2011047"/>
              <a:gd name="connsiteX1" fmla="*/ 2075686 w 2678869"/>
              <a:gd name="connsiteY1" fmla="*/ 0 h 2011047"/>
              <a:gd name="connsiteX2" fmla="*/ 2678869 w 2678869"/>
              <a:gd name="connsiteY2" fmla="*/ 816228 h 2011047"/>
              <a:gd name="connsiteX3" fmla="*/ 102230 w 2678869"/>
              <a:gd name="connsiteY3" fmla="*/ 2011047 h 2011047"/>
              <a:gd name="connsiteX4" fmla="*/ 0 w 2678869"/>
              <a:gd name="connsiteY4" fmla="*/ 1732132 h 2011047"/>
              <a:gd name="connsiteX0" fmla="*/ 0 w 2230894"/>
              <a:gd name="connsiteY0" fmla="*/ 1732132 h 2011047"/>
              <a:gd name="connsiteX1" fmla="*/ 2075686 w 2230894"/>
              <a:gd name="connsiteY1" fmla="*/ 0 h 2011047"/>
              <a:gd name="connsiteX2" fmla="*/ 2230894 w 2230894"/>
              <a:gd name="connsiteY2" fmla="*/ 304314 h 2011047"/>
              <a:gd name="connsiteX3" fmla="*/ 102230 w 2230894"/>
              <a:gd name="connsiteY3" fmla="*/ 2011047 h 2011047"/>
              <a:gd name="connsiteX4" fmla="*/ 0 w 2230894"/>
              <a:gd name="connsiteY4" fmla="*/ 1732132 h 2011047"/>
              <a:gd name="connsiteX0" fmla="*/ 0 w 2209825"/>
              <a:gd name="connsiteY0" fmla="*/ 1732132 h 2011047"/>
              <a:gd name="connsiteX1" fmla="*/ 2075686 w 2209825"/>
              <a:gd name="connsiteY1" fmla="*/ 0 h 2011047"/>
              <a:gd name="connsiteX2" fmla="*/ 2209825 w 2209825"/>
              <a:gd name="connsiteY2" fmla="*/ 316956 h 2011047"/>
              <a:gd name="connsiteX3" fmla="*/ 102230 w 2209825"/>
              <a:gd name="connsiteY3" fmla="*/ 2011047 h 2011047"/>
              <a:gd name="connsiteX4" fmla="*/ 0 w 2209825"/>
              <a:gd name="connsiteY4" fmla="*/ 1732132 h 2011047"/>
              <a:gd name="connsiteX0" fmla="*/ 0 w 2209825"/>
              <a:gd name="connsiteY0" fmla="*/ 1727918 h 2006833"/>
              <a:gd name="connsiteX1" fmla="*/ 2088327 w 2209825"/>
              <a:gd name="connsiteY1" fmla="*/ 0 h 2006833"/>
              <a:gd name="connsiteX2" fmla="*/ 2209825 w 2209825"/>
              <a:gd name="connsiteY2" fmla="*/ 312742 h 2006833"/>
              <a:gd name="connsiteX3" fmla="*/ 102230 w 2209825"/>
              <a:gd name="connsiteY3" fmla="*/ 2006833 h 2006833"/>
              <a:gd name="connsiteX4" fmla="*/ 0 w 2209825"/>
              <a:gd name="connsiteY4" fmla="*/ 1727918 h 2006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25" h="2006833">
                <a:moveTo>
                  <a:pt x="0" y="1727918"/>
                </a:moveTo>
                <a:lnTo>
                  <a:pt x="2088327" y="0"/>
                </a:lnTo>
                <a:lnTo>
                  <a:pt x="2209825" y="312742"/>
                </a:lnTo>
                <a:lnTo>
                  <a:pt x="102230" y="2006833"/>
                </a:lnTo>
                <a:lnTo>
                  <a:pt x="0" y="1727918"/>
                </a:lnTo>
                <a:close/>
              </a:path>
            </a:pathLst>
          </a:custGeom>
          <a:solidFill>
            <a:srgbClr val="FFCC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2" grpId="0"/>
      <p:bldP spid="14" grpId="0" animBg="1"/>
      <p:bldP spid="15" grpId="0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0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829060" y="1993693"/>
            <a:ext cx="4310109" cy="342882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0 w 4309523"/>
              <a:gd name="connsiteY0" fmla="*/ 3428982 h 3428982"/>
              <a:gd name="connsiteX1" fmla="*/ 2182803 w 4309523"/>
              <a:gd name="connsiteY1" fmla="*/ 1723417 h 3428982"/>
              <a:gd name="connsiteX2" fmla="*/ 4309523 w 4309523"/>
              <a:gd name="connsiteY2" fmla="*/ 0 h 342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9523" h="3428982">
                <a:moveTo>
                  <a:pt x="0" y="3428982"/>
                </a:moveTo>
                <a:lnTo>
                  <a:pt x="2182803" y="1723417"/>
                </a:lnTo>
                <a:lnTo>
                  <a:pt x="4309523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39295" y="2564904"/>
            <a:ext cx="4549129" cy="285273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4548507"/>
              <a:gd name="connsiteY0" fmla="*/ 2852860 h 2852860"/>
              <a:gd name="connsiteX1" fmla="*/ 2388562 w 4548507"/>
              <a:gd name="connsiteY1" fmla="*/ 1728270 h 2852860"/>
              <a:gd name="connsiteX2" fmla="*/ 3684529 w 4548507"/>
              <a:gd name="connsiteY2" fmla="*/ 648101 h 2852860"/>
              <a:gd name="connsiteX3" fmla="*/ 4548507 w 4548507"/>
              <a:gd name="connsiteY3" fmla="*/ 0 h 285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8507" h="2852860">
                <a:moveTo>
                  <a:pt x="0" y="2852860"/>
                </a:moveTo>
                <a:lnTo>
                  <a:pt x="2388562" y="1728270"/>
                </a:lnTo>
                <a:lnTo>
                  <a:pt x="3684529" y="648101"/>
                </a:lnTo>
                <a:lnTo>
                  <a:pt x="4548507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900222" y="4509120"/>
            <a:ext cx="5902257" cy="170125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901452"/>
              <a:gd name="connsiteY0" fmla="*/ 1701332 h 1701332"/>
              <a:gd name="connsiteX1" fmla="*/ 1152610 w 5901452"/>
              <a:gd name="connsiteY1" fmla="*/ 1527710 h 1701332"/>
              <a:gd name="connsiteX2" fmla="*/ 3743018 w 5901452"/>
              <a:gd name="connsiteY2" fmla="*/ 705401 h 1701332"/>
              <a:gd name="connsiteX3" fmla="*/ 5901452 w 5901452"/>
              <a:gd name="connsiteY3" fmla="*/ 0 h 170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1452" h="1701332">
                <a:moveTo>
                  <a:pt x="0" y="1701332"/>
                </a:moveTo>
                <a:lnTo>
                  <a:pt x="1152610" y="1527710"/>
                </a:lnTo>
                <a:lnTo>
                  <a:pt x="3743018" y="705401"/>
                </a:lnTo>
                <a:lnTo>
                  <a:pt x="5901452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127436" y="3040688"/>
            <a:ext cx="1741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2&amp;3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764704"/>
            <a:ext cx="4032448" cy="107721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367499" y="4941168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6264110" y="2717304"/>
            <a:ext cx="2276713" cy="157579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2159945"/>
              <a:gd name="connsiteY0" fmla="*/ 1728270 h 1728270"/>
              <a:gd name="connsiteX1" fmla="*/ 1295967 w 2159945"/>
              <a:gd name="connsiteY1" fmla="*/ 648101 h 1728270"/>
              <a:gd name="connsiteX2" fmla="*/ 2159945 w 2159945"/>
              <a:gd name="connsiteY2" fmla="*/ 0 h 1728270"/>
              <a:gd name="connsiteX0" fmla="*/ 0 w 2240327"/>
              <a:gd name="connsiteY0" fmla="*/ 1575863 h 1575863"/>
              <a:gd name="connsiteX1" fmla="*/ 1376349 w 2240327"/>
              <a:gd name="connsiteY1" fmla="*/ 648101 h 1575863"/>
              <a:gd name="connsiteX2" fmla="*/ 2240327 w 2240327"/>
              <a:gd name="connsiteY2" fmla="*/ 0 h 1575863"/>
              <a:gd name="connsiteX0" fmla="*/ 26649 w 2266976"/>
              <a:gd name="connsiteY0" fmla="*/ 1575863 h 1576676"/>
              <a:gd name="connsiteX1" fmla="*/ 0 w 2266976"/>
              <a:gd name="connsiteY1" fmla="*/ 1576676 h 1576676"/>
              <a:gd name="connsiteX2" fmla="*/ 1402998 w 2266976"/>
              <a:gd name="connsiteY2" fmla="*/ 648101 h 1576676"/>
              <a:gd name="connsiteX3" fmla="*/ 2266976 w 2266976"/>
              <a:gd name="connsiteY3" fmla="*/ 0 h 1576676"/>
              <a:gd name="connsiteX0" fmla="*/ 36075 w 2276402"/>
              <a:gd name="connsiteY0" fmla="*/ 1575863 h 1575863"/>
              <a:gd name="connsiteX1" fmla="*/ 0 w 2276402"/>
              <a:gd name="connsiteY1" fmla="*/ 1562606 h 1575863"/>
              <a:gd name="connsiteX2" fmla="*/ 1412424 w 2276402"/>
              <a:gd name="connsiteY2" fmla="*/ 648101 h 1575863"/>
              <a:gd name="connsiteX3" fmla="*/ 2276402 w 2276402"/>
              <a:gd name="connsiteY3" fmla="*/ 0 h 157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6402" h="1575863">
                <a:moveTo>
                  <a:pt x="36075" y="1575863"/>
                </a:moveTo>
                <a:lnTo>
                  <a:pt x="0" y="1562606"/>
                </a:lnTo>
                <a:lnTo>
                  <a:pt x="1412424" y="648101"/>
                </a:lnTo>
                <a:lnTo>
                  <a:pt x="2276402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25"/>
          <p:cNvSpPr>
            <a:spLocks noChangeArrowheads="1"/>
          </p:cNvSpPr>
          <p:nvPr/>
        </p:nvSpPr>
        <p:spPr bwMode="auto">
          <a:xfrm>
            <a:off x="6876256" y="3717032"/>
            <a:ext cx="864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14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5364088" y="692696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1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764357" y="1993692"/>
            <a:ext cx="4374812" cy="302105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73837 w 4360503"/>
              <a:gd name="connsiteY0" fmla="*/ 3451687 h 3451687"/>
              <a:gd name="connsiteX1" fmla="*/ 0 w 4360503"/>
              <a:gd name="connsiteY1" fmla="*/ 3039345 h 3451687"/>
              <a:gd name="connsiteX2" fmla="*/ 2233783 w 4360503"/>
              <a:gd name="connsiteY2" fmla="*/ 1723417 h 3451687"/>
              <a:gd name="connsiteX3" fmla="*/ 4360503 w 4360503"/>
              <a:gd name="connsiteY3" fmla="*/ 0 h 3451687"/>
              <a:gd name="connsiteX0" fmla="*/ 0 w 4360503"/>
              <a:gd name="connsiteY0" fmla="*/ 3039345 h 3039345"/>
              <a:gd name="connsiteX1" fmla="*/ 2233783 w 4360503"/>
              <a:gd name="connsiteY1" fmla="*/ 1723417 h 3039345"/>
              <a:gd name="connsiteX2" fmla="*/ 4360503 w 4360503"/>
              <a:gd name="connsiteY2" fmla="*/ 0 h 3039345"/>
              <a:gd name="connsiteX0" fmla="*/ 0 w 4374217"/>
              <a:gd name="connsiteY0" fmla="*/ 3021193 h 3021193"/>
              <a:gd name="connsiteX1" fmla="*/ 2247497 w 4374217"/>
              <a:gd name="connsiteY1" fmla="*/ 1723417 h 3021193"/>
              <a:gd name="connsiteX2" fmla="*/ 4374217 w 4374217"/>
              <a:gd name="connsiteY2" fmla="*/ 0 h 302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4217" h="3021193">
                <a:moveTo>
                  <a:pt x="0" y="3021193"/>
                </a:moveTo>
                <a:lnTo>
                  <a:pt x="2247497" y="1723417"/>
                </a:lnTo>
                <a:lnTo>
                  <a:pt x="4374217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43867" y="2564904"/>
            <a:ext cx="4544557" cy="284815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4543936"/>
              <a:gd name="connsiteY0" fmla="*/ 2848288 h 2848288"/>
              <a:gd name="connsiteX1" fmla="*/ 2383991 w 4543936"/>
              <a:gd name="connsiteY1" fmla="*/ 1728270 h 2848288"/>
              <a:gd name="connsiteX2" fmla="*/ 3679958 w 4543936"/>
              <a:gd name="connsiteY2" fmla="*/ 648101 h 2848288"/>
              <a:gd name="connsiteX3" fmla="*/ 4543936 w 4543936"/>
              <a:gd name="connsiteY3" fmla="*/ 0 h 284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3936" h="2848288">
                <a:moveTo>
                  <a:pt x="0" y="2848288"/>
                </a:moveTo>
                <a:lnTo>
                  <a:pt x="2383991" y="1728270"/>
                </a:lnTo>
                <a:lnTo>
                  <a:pt x="3679958" y="648101"/>
                </a:lnTo>
                <a:lnTo>
                  <a:pt x="4543936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904794" y="4509120"/>
            <a:ext cx="5897685" cy="170125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96881"/>
              <a:gd name="connsiteY0" fmla="*/ 1701332 h 1701332"/>
              <a:gd name="connsiteX1" fmla="*/ 1148039 w 5896881"/>
              <a:gd name="connsiteY1" fmla="*/ 1527710 h 1701332"/>
              <a:gd name="connsiteX2" fmla="*/ 3738447 w 5896881"/>
              <a:gd name="connsiteY2" fmla="*/ 705401 h 1701332"/>
              <a:gd name="connsiteX3" fmla="*/ 5896881 w 5896881"/>
              <a:gd name="connsiteY3" fmla="*/ 0 h 1701332"/>
              <a:gd name="connsiteX0" fmla="*/ 0 w 5896881"/>
              <a:gd name="connsiteY0" fmla="*/ 1701332 h 1701332"/>
              <a:gd name="connsiteX1" fmla="*/ 1148039 w 5896881"/>
              <a:gd name="connsiteY1" fmla="*/ 1527710 h 1701332"/>
              <a:gd name="connsiteX2" fmla="*/ 3715080 w 5896881"/>
              <a:gd name="connsiteY2" fmla="*/ 764871 h 1701332"/>
              <a:gd name="connsiteX3" fmla="*/ 5896881 w 5896881"/>
              <a:gd name="connsiteY3" fmla="*/ 0 h 170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6881" h="1701332">
                <a:moveTo>
                  <a:pt x="0" y="1701332"/>
                </a:moveTo>
                <a:lnTo>
                  <a:pt x="1148039" y="1527710"/>
                </a:lnTo>
                <a:lnTo>
                  <a:pt x="3715080" y="764871"/>
                </a:lnTo>
                <a:lnTo>
                  <a:pt x="5896881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880975" y="3533005"/>
            <a:ext cx="9827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764704"/>
            <a:ext cx="3168352" cy="107721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Published </a:t>
            </a:r>
          </a:p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PACOTS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439507" y="4941168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3568" y="2708920"/>
            <a:ext cx="3384376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Track 3 &amp; 14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NOT AVAILABLE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4" name="横巻き 13"/>
          <p:cNvSpPr/>
          <p:nvPr/>
        </p:nvSpPr>
        <p:spPr>
          <a:xfrm>
            <a:off x="5364088" y="692696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1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833632" y="1993693"/>
            <a:ext cx="4305537" cy="343339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0 w 4304952"/>
              <a:gd name="connsiteY0" fmla="*/ 3433554 h 3433554"/>
              <a:gd name="connsiteX1" fmla="*/ 2178232 w 4304952"/>
              <a:gd name="connsiteY1" fmla="*/ 1723417 h 3433554"/>
              <a:gd name="connsiteX2" fmla="*/ 4304952 w 4304952"/>
              <a:gd name="connsiteY2" fmla="*/ 0 h 3433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4952" h="3433554">
                <a:moveTo>
                  <a:pt x="0" y="3433554"/>
                </a:moveTo>
                <a:lnTo>
                  <a:pt x="2178232" y="1723417"/>
                </a:lnTo>
                <a:lnTo>
                  <a:pt x="4304952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22192" y="2564904"/>
            <a:ext cx="4566232" cy="287088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21672 w 4565608"/>
              <a:gd name="connsiteY0" fmla="*/ 2871019 h 2871019"/>
              <a:gd name="connsiteX1" fmla="*/ 0 w 4565608"/>
              <a:gd name="connsiteY1" fmla="*/ 2848473 h 2871019"/>
              <a:gd name="connsiteX2" fmla="*/ 2405663 w 4565608"/>
              <a:gd name="connsiteY2" fmla="*/ 1728270 h 2871019"/>
              <a:gd name="connsiteX3" fmla="*/ 3701630 w 4565608"/>
              <a:gd name="connsiteY3" fmla="*/ 648101 h 2871019"/>
              <a:gd name="connsiteX4" fmla="*/ 4565608 w 4565608"/>
              <a:gd name="connsiteY4" fmla="*/ 0 h 2871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5608" h="2871019">
                <a:moveTo>
                  <a:pt x="21672" y="2871019"/>
                </a:moveTo>
                <a:lnTo>
                  <a:pt x="0" y="2848473"/>
                </a:lnTo>
                <a:lnTo>
                  <a:pt x="2405663" y="1728270"/>
                </a:lnTo>
                <a:lnTo>
                  <a:pt x="3701630" y="648101"/>
                </a:lnTo>
                <a:lnTo>
                  <a:pt x="4565608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900222" y="4509120"/>
            <a:ext cx="5902257" cy="170125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01368 w 5878595"/>
              <a:gd name="connsiteY2" fmla="*/ 751155 h 1701256"/>
              <a:gd name="connsiteX3" fmla="*/ 5878595 w 5878595"/>
              <a:gd name="connsiteY3" fmla="*/ 0 h 1701256"/>
              <a:gd name="connsiteX0" fmla="*/ 0 w 5901452"/>
              <a:gd name="connsiteY0" fmla="*/ 1701332 h 1701332"/>
              <a:gd name="connsiteX1" fmla="*/ 1152610 w 5901452"/>
              <a:gd name="connsiteY1" fmla="*/ 1527710 h 1701332"/>
              <a:gd name="connsiteX2" fmla="*/ 3724225 w 5901452"/>
              <a:gd name="connsiteY2" fmla="*/ 751155 h 1701332"/>
              <a:gd name="connsiteX3" fmla="*/ 5901452 w 5901452"/>
              <a:gd name="connsiteY3" fmla="*/ 0 h 1701332"/>
              <a:gd name="connsiteX0" fmla="*/ 0 w 5901452"/>
              <a:gd name="connsiteY0" fmla="*/ 1701332 h 1701332"/>
              <a:gd name="connsiteX1" fmla="*/ 1080447 w 5901452"/>
              <a:gd name="connsiteY1" fmla="*/ 1555247 h 1701332"/>
              <a:gd name="connsiteX2" fmla="*/ 3724225 w 5901452"/>
              <a:gd name="connsiteY2" fmla="*/ 751155 h 1701332"/>
              <a:gd name="connsiteX3" fmla="*/ 5901452 w 5901452"/>
              <a:gd name="connsiteY3" fmla="*/ 0 h 170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1452" h="1701332">
                <a:moveTo>
                  <a:pt x="0" y="1701332"/>
                </a:moveTo>
                <a:lnTo>
                  <a:pt x="1080447" y="1555247"/>
                </a:lnTo>
                <a:lnTo>
                  <a:pt x="3724225" y="751155"/>
                </a:lnTo>
                <a:lnTo>
                  <a:pt x="5901452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631492" y="3376553"/>
            <a:ext cx="1741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2&amp;3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764704"/>
            <a:ext cx="4032448" cy="107721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452320" y="4941168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883112" y="3356992"/>
            <a:ext cx="4721336" cy="341211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528212"/>
              <a:gd name="connsiteY0" fmla="*/ 3005842 h 3005842"/>
              <a:gd name="connsiteX1" fmla="*/ 1129753 w 5528212"/>
              <a:gd name="connsiteY1" fmla="*/ 2832296 h 3005842"/>
              <a:gd name="connsiteX2" fmla="*/ 3720161 w 5528212"/>
              <a:gd name="connsiteY2" fmla="*/ 2009987 h 3005842"/>
              <a:gd name="connsiteX3" fmla="*/ 5528212 w 5528212"/>
              <a:gd name="connsiteY3" fmla="*/ 0 h 3005842"/>
              <a:gd name="connsiteX0" fmla="*/ 0 w 5528212"/>
              <a:gd name="connsiteY0" fmla="*/ 3005842 h 3005842"/>
              <a:gd name="connsiteX1" fmla="*/ 1129753 w 5528212"/>
              <a:gd name="connsiteY1" fmla="*/ 2832296 h 3005842"/>
              <a:gd name="connsiteX2" fmla="*/ 3440265 w 5528212"/>
              <a:gd name="connsiteY2" fmla="*/ 1512235 h 3005842"/>
              <a:gd name="connsiteX3" fmla="*/ 5528212 w 5528212"/>
              <a:gd name="connsiteY3" fmla="*/ 0 h 3005842"/>
              <a:gd name="connsiteX0" fmla="*/ 0 w 5528212"/>
              <a:gd name="connsiteY0" fmla="*/ 3005842 h 3240504"/>
              <a:gd name="connsiteX1" fmla="*/ 1064325 w 5528212"/>
              <a:gd name="connsiteY1" fmla="*/ 3240504 h 3240504"/>
              <a:gd name="connsiteX2" fmla="*/ 3440265 w 5528212"/>
              <a:gd name="connsiteY2" fmla="*/ 1512235 h 3240504"/>
              <a:gd name="connsiteX3" fmla="*/ 5528212 w 5528212"/>
              <a:gd name="connsiteY3" fmla="*/ 0 h 3240504"/>
              <a:gd name="connsiteX0" fmla="*/ 0 w 5528212"/>
              <a:gd name="connsiteY0" fmla="*/ 3005842 h 3240504"/>
              <a:gd name="connsiteX1" fmla="*/ 560338 w 5528212"/>
              <a:gd name="connsiteY1" fmla="*/ 3240504 h 3240504"/>
              <a:gd name="connsiteX2" fmla="*/ 1064325 w 5528212"/>
              <a:gd name="connsiteY2" fmla="*/ 3240504 h 3240504"/>
              <a:gd name="connsiteX3" fmla="*/ 3440265 w 5528212"/>
              <a:gd name="connsiteY3" fmla="*/ 1512235 h 3240504"/>
              <a:gd name="connsiteX4" fmla="*/ 5528212 w 5528212"/>
              <a:gd name="connsiteY4" fmla="*/ 0 h 3240504"/>
              <a:gd name="connsiteX0" fmla="*/ 0 w 5528212"/>
              <a:gd name="connsiteY0" fmla="*/ 3005842 h 3240504"/>
              <a:gd name="connsiteX1" fmla="*/ 1064325 w 5528212"/>
              <a:gd name="connsiteY1" fmla="*/ 3240504 h 3240504"/>
              <a:gd name="connsiteX2" fmla="*/ 3440265 w 5528212"/>
              <a:gd name="connsiteY2" fmla="*/ 1512235 h 3240504"/>
              <a:gd name="connsiteX3" fmla="*/ 5528212 w 5528212"/>
              <a:gd name="connsiteY3" fmla="*/ 0 h 3240504"/>
              <a:gd name="connsiteX0" fmla="*/ 0 w 4720692"/>
              <a:gd name="connsiteY0" fmla="*/ 3412267 h 3412267"/>
              <a:gd name="connsiteX1" fmla="*/ 256805 w 4720692"/>
              <a:gd name="connsiteY1" fmla="*/ 3240504 h 3412267"/>
              <a:gd name="connsiteX2" fmla="*/ 2632745 w 4720692"/>
              <a:gd name="connsiteY2" fmla="*/ 1512235 h 3412267"/>
              <a:gd name="connsiteX3" fmla="*/ 4720692 w 4720692"/>
              <a:gd name="connsiteY3" fmla="*/ 0 h 3412267"/>
              <a:gd name="connsiteX0" fmla="*/ 0 w 4720692"/>
              <a:gd name="connsiteY0" fmla="*/ 3412267 h 3412267"/>
              <a:gd name="connsiteX1" fmla="*/ 256805 w 4720692"/>
              <a:gd name="connsiteY1" fmla="*/ 3240504 h 3412267"/>
              <a:gd name="connsiteX2" fmla="*/ 2560747 w 4720692"/>
              <a:gd name="connsiteY2" fmla="*/ 1584247 h 3412267"/>
              <a:gd name="connsiteX3" fmla="*/ 4720692 w 4720692"/>
              <a:gd name="connsiteY3" fmla="*/ 0 h 341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692" h="3412267">
                <a:moveTo>
                  <a:pt x="0" y="3412267"/>
                </a:moveTo>
                <a:lnTo>
                  <a:pt x="256805" y="3240504"/>
                </a:lnTo>
                <a:lnTo>
                  <a:pt x="2560747" y="1584247"/>
                </a:lnTo>
                <a:lnTo>
                  <a:pt x="4720692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正方形/長方形 25"/>
          <p:cNvSpPr>
            <a:spLocks noChangeArrowheads="1"/>
          </p:cNvSpPr>
          <p:nvPr/>
        </p:nvSpPr>
        <p:spPr bwMode="auto">
          <a:xfrm>
            <a:off x="7164288" y="4212377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14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5" name="横巻き 14"/>
          <p:cNvSpPr/>
          <p:nvPr/>
        </p:nvSpPr>
        <p:spPr>
          <a:xfrm>
            <a:off x="5508104" y="764704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2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778073" y="1993693"/>
            <a:ext cx="4361096" cy="303920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73837 w 4360503"/>
              <a:gd name="connsiteY0" fmla="*/ 3451687 h 3451687"/>
              <a:gd name="connsiteX1" fmla="*/ 0 w 4360503"/>
              <a:gd name="connsiteY1" fmla="*/ 3039345 h 3451687"/>
              <a:gd name="connsiteX2" fmla="*/ 2233783 w 4360503"/>
              <a:gd name="connsiteY2" fmla="*/ 1723417 h 3451687"/>
              <a:gd name="connsiteX3" fmla="*/ 4360503 w 4360503"/>
              <a:gd name="connsiteY3" fmla="*/ 0 h 3451687"/>
              <a:gd name="connsiteX0" fmla="*/ 0 w 4360503"/>
              <a:gd name="connsiteY0" fmla="*/ 3039345 h 3039345"/>
              <a:gd name="connsiteX1" fmla="*/ 2233783 w 4360503"/>
              <a:gd name="connsiteY1" fmla="*/ 1723417 h 3039345"/>
              <a:gd name="connsiteX2" fmla="*/ 4360503 w 4360503"/>
              <a:gd name="connsiteY2" fmla="*/ 0 h 303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0503" h="3039345">
                <a:moveTo>
                  <a:pt x="0" y="3039345"/>
                </a:moveTo>
                <a:lnTo>
                  <a:pt x="2233783" y="1723417"/>
                </a:lnTo>
                <a:lnTo>
                  <a:pt x="436050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43867" y="2564904"/>
            <a:ext cx="4544557" cy="287088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3936" h="2871019">
                <a:moveTo>
                  <a:pt x="0" y="2871019"/>
                </a:moveTo>
                <a:lnTo>
                  <a:pt x="2383991" y="1728270"/>
                </a:lnTo>
                <a:lnTo>
                  <a:pt x="3679958" y="648101"/>
                </a:lnTo>
                <a:lnTo>
                  <a:pt x="4543936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897325" y="4509120"/>
            <a:ext cx="5905154" cy="170125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084529 w 5878595"/>
              <a:gd name="connsiteY1" fmla="*/ 1540658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904348"/>
              <a:gd name="connsiteY0" fmla="*/ 1701332 h 1701332"/>
              <a:gd name="connsiteX1" fmla="*/ 1110282 w 5904348"/>
              <a:gd name="connsiteY1" fmla="*/ 1540658 h 1701332"/>
              <a:gd name="connsiteX2" fmla="*/ 3745914 w 5904348"/>
              <a:gd name="connsiteY2" fmla="*/ 705401 h 1701332"/>
              <a:gd name="connsiteX3" fmla="*/ 5904348 w 5904348"/>
              <a:gd name="connsiteY3" fmla="*/ 0 h 170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4348" h="1701332">
                <a:moveTo>
                  <a:pt x="0" y="1701332"/>
                </a:moveTo>
                <a:lnTo>
                  <a:pt x="1110282" y="1540658"/>
                </a:lnTo>
                <a:lnTo>
                  <a:pt x="3745914" y="705401"/>
                </a:lnTo>
                <a:lnTo>
                  <a:pt x="5904348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880975" y="3533005"/>
            <a:ext cx="9827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764704"/>
            <a:ext cx="3168352" cy="107721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Published </a:t>
            </a:r>
          </a:p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PACOTS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439507" y="4941168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3568" y="2708920"/>
            <a:ext cx="3384376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Track 3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NOT AVAILABLE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3883112" y="3356992"/>
            <a:ext cx="4721336" cy="341211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528212"/>
              <a:gd name="connsiteY0" fmla="*/ 3005842 h 3005842"/>
              <a:gd name="connsiteX1" fmla="*/ 1129753 w 5528212"/>
              <a:gd name="connsiteY1" fmla="*/ 2832296 h 3005842"/>
              <a:gd name="connsiteX2" fmla="*/ 3720161 w 5528212"/>
              <a:gd name="connsiteY2" fmla="*/ 2009987 h 3005842"/>
              <a:gd name="connsiteX3" fmla="*/ 5528212 w 5528212"/>
              <a:gd name="connsiteY3" fmla="*/ 0 h 3005842"/>
              <a:gd name="connsiteX0" fmla="*/ 0 w 5528212"/>
              <a:gd name="connsiteY0" fmla="*/ 3005842 h 3005842"/>
              <a:gd name="connsiteX1" fmla="*/ 1129753 w 5528212"/>
              <a:gd name="connsiteY1" fmla="*/ 2832296 h 3005842"/>
              <a:gd name="connsiteX2" fmla="*/ 3440265 w 5528212"/>
              <a:gd name="connsiteY2" fmla="*/ 1512235 h 3005842"/>
              <a:gd name="connsiteX3" fmla="*/ 5528212 w 5528212"/>
              <a:gd name="connsiteY3" fmla="*/ 0 h 3005842"/>
              <a:gd name="connsiteX0" fmla="*/ 0 w 5528212"/>
              <a:gd name="connsiteY0" fmla="*/ 3005842 h 3240504"/>
              <a:gd name="connsiteX1" fmla="*/ 1064325 w 5528212"/>
              <a:gd name="connsiteY1" fmla="*/ 3240504 h 3240504"/>
              <a:gd name="connsiteX2" fmla="*/ 3440265 w 5528212"/>
              <a:gd name="connsiteY2" fmla="*/ 1512235 h 3240504"/>
              <a:gd name="connsiteX3" fmla="*/ 5528212 w 5528212"/>
              <a:gd name="connsiteY3" fmla="*/ 0 h 3240504"/>
              <a:gd name="connsiteX0" fmla="*/ 0 w 5528212"/>
              <a:gd name="connsiteY0" fmla="*/ 3005842 h 3240504"/>
              <a:gd name="connsiteX1" fmla="*/ 560338 w 5528212"/>
              <a:gd name="connsiteY1" fmla="*/ 3240504 h 3240504"/>
              <a:gd name="connsiteX2" fmla="*/ 1064325 w 5528212"/>
              <a:gd name="connsiteY2" fmla="*/ 3240504 h 3240504"/>
              <a:gd name="connsiteX3" fmla="*/ 3440265 w 5528212"/>
              <a:gd name="connsiteY3" fmla="*/ 1512235 h 3240504"/>
              <a:gd name="connsiteX4" fmla="*/ 5528212 w 5528212"/>
              <a:gd name="connsiteY4" fmla="*/ 0 h 3240504"/>
              <a:gd name="connsiteX0" fmla="*/ 0 w 5528212"/>
              <a:gd name="connsiteY0" fmla="*/ 3005842 h 3240504"/>
              <a:gd name="connsiteX1" fmla="*/ 1064325 w 5528212"/>
              <a:gd name="connsiteY1" fmla="*/ 3240504 h 3240504"/>
              <a:gd name="connsiteX2" fmla="*/ 3440265 w 5528212"/>
              <a:gd name="connsiteY2" fmla="*/ 1512235 h 3240504"/>
              <a:gd name="connsiteX3" fmla="*/ 5528212 w 5528212"/>
              <a:gd name="connsiteY3" fmla="*/ 0 h 3240504"/>
              <a:gd name="connsiteX0" fmla="*/ 0 w 4720692"/>
              <a:gd name="connsiteY0" fmla="*/ 3412267 h 3412267"/>
              <a:gd name="connsiteX1" fmla="*/ 256805 w 4720692"/>
              <a:gd name="connsiteY1" fmla="*/ 3240504 h 3412267"/>
              <a:gd name="connsiteX2" fmla="*/ 2632745 w 4720692"/>
              <a:gd name="connsiteY2" fmla="*/ 1512235 h 3412267"/>
              <a:gd name="connsiteX3" fmla="*/ 4720692 w 4720692"/>
              <a:gd name="connsiteY3" fmla="*/ 0 h 3412267"/>
              <a:gd name="connsiteX0" fmla="*/ 0 w 4720692"/>
              <a:gd name="connsiteY0" fmla="*/ 3412267 h 3412267"/>
              <a:gd name="connsiteX1" fmla="*/ 256805 w 4720692"/>
              <a:gd name="connsiteY1" fmla="*/ 3240504 h 3412267"/>
              <a:gd name="connsiteX2" fmla="*/ 2594248 w 4720692"/>
              <a:gd name="connsiteY2" fmla="*/ 1582193 h 3412267"/>
              <a:gd name="connsiteX3" fmla="*/ 4720692 w 4720692"/>
              <a:gd name="connsiteY3" fmla="*/ 0 h 341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692" h="3412267">
                <a:moveTo>
                  <a:pt x="0" y="3412267"/>
                </a:moveTo>
                <a:lnTo>
                  <a:pt x="256805" y="3240504"/>
                </a:lnTo>
                <a:lnTo>
                  <a:pt x="2594248" y="1582193"/>
                </a:lnTo>
                <a:lnTo>
                  <a:pt x="472069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25"/>
          <p:cNvSpPr>
            <a:spLocks noChangeArrowheads="1"/>
          </p:cNvSpPr>
          <p:nvPr/>
        </p:nvSpPr>
        <p:spPr bwMode="auto">
          <a:xfrm>
            <a:off x="7164288" y="4284385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14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5220072" y="548680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2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3" grpId="0" animBg="1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819722" y="1993693"/>
            <a:ext cx="4319447" cy="343880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0 w 4318860"/>
              <a:gd name="connsiteY0" fmla="*/ 3438963 h 3438963"/>
              <a:gd name="connsiteX1" fmla="*/ 2192140 w 4318860"/>
              <a:gd name="connsiteY1" fmla="*/ 1723417 h 3438963"/>
              <a:gd name="connsiteX2" fmla="*/ 4318860 w 4318860"/>
              <a:gd name="connsiteY2" fmla="*/ 0 h 343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18860" h="3438963">
                <a:moveTo>
                  <a:pt x="0" y="3438963"/>
                </a:moveTo>
                <a:lnTo>
                  <a:pt x="2192140" y="1723417"/>
                </a:lnTo>
                <a:lnTo>
                  <a:pt x="4318860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11670" y="2564904"/>
            <a:ext cx="4576754" cy="286458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4576129"/>
              <a:gd name="connsiteY0" fmla="*/ 2864710 h 2864710"/>
              <a:gd name="connsiteX1" fmla="*/ 2416184 w 4576129"/>
              <a:gd name="connsiteY1" fmla="*/ 1728270 h 2864710"/>
              <a:gd name="connsiteX2" fmla="*/ 3712151 w 4576129"/>
              <a:gd name="connsiteY2" fmla="*/ 648101 h 2864710"/>
              <a:gd name="connsiteX3" fmla="*/ 4576129 w 4576129"/>
              <a:gd name="connsiteY3" fmla="*/ 0 h 286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6129" h="2864710">
                <a:moveTo>
                  <a:pt x="0" y="2864710"/>
                </a:moveTo>
                <a:lnTo>
                  <a:pt x="2416184" y="1728270"/>
                </a:lnTo>
                <a:lnTo>
                  <a:pt x="3712151" y="648101"/>
                </a:lnTo>
                <a:lnTo>
                  <a:pt x="4576129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925096" y="4876009"/>
            <a:ext cx="5905155" cy="169481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904349"/>
              <a:gd name="connsiteY0" fmla="*/ 1694892 h 1694892"/>
              <a:gd name="connsiteX1" fmla="*/ 1155507 w 5904349"/>
              <a:gd name="connsiteY1" fmla="*/ 1527710 h 1694892"/>
              <a:gd name="connsiteX2" fmla="*/ 3745915 w 5904349"/>
              <a:gd name="connsiteY2" fmla="*/ 705401 h 1694892"/>
              <a:gd name="connsiteX3" fmla="*/ 5904349 w 5904349"/>
              <a:gd name="connsiteY3" fmla="*/ 0 h 169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4349" h="1694892">
                <a:moveTo>
                  <a:pt x="0" y="1694892"/>
                </a:moveTo>
                <a:lnTo>
                  <a:pt x="1155507" y="1527710"/>
                </a:lnTo>
                <a:lnTo>
                  <a:pt x="3745915" y="705401"/>
                </a:lnTo>
                <a:lnTo>
                  <a:pt x="5904349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587298" y="3059175"/>
            <a:ext cx="7793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764704"/>
            <a:ext cx="4032448" cy="107721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439507" y="5229200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6453526" y="3428999"/>
            <a:ext cx="2231316" cy="121853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2159945"/>
              <a:gd name="connsiteY0" fmla="*/ 1728270 h 1728270"/>
              <a:gd name="connsiteX1" fmla="*/ 1295967 w 2159945"/>
              <a:gd name="connsiteY1" fmla="*/ 648101 h 1728270"/>
              <a:gd name="connsiteX2" fmla="*/ 2159945 w 2159945"/>
              <a:gd name="connsiteY2" fmla="*/ 0 h 1728270"/>
              <a:gd name="connsiteX0" fmla="*/ 0 w 2240327"/>
              <a:gd name="connsiteY0" fmla="*/ 1575863 h 1575863"/>
              <a:gd name="connsiteX1" fmla="*/ 1376349 w 2240327"/>
              <a:gd name="connsiteY1" fmla="*/ 648101 h 1575863"/>
              <a:gd name="connsiteX2" fmla="*/ 2240327 w 2240327"/>
              <a:gd name="connsiteY2" fmla="*/ 0 h 1575863"/>
              <a:gd name="connsiteX0" fmla="*/ 0 w 2223776"/>
              <a:gd name="connsiteY0" fmla="*/ 1239674 h 1239674"/>
              <a:gd name="connsiteX1" fmla="*/ 1359798 w 2223776"/>
              <a:gd name="connsiteY1" fmla="*/ 648101 h 1239674"/>
              <a:gd name="connsiteX2" fmla="*/ 2223776 w 2223776"/>
              <a:gd name="connsiteY2" fmla="*/ 0 h 1239674"/>
              <a:gd name="connsiteX0" fmla="*/ 0 w 2223776"/>
              <a:gd name="connsiteY0" fmla="*/ 1239674 h 1239674"/>
              <a:gd name="connsiteX1" fmla="*/ 1267199 w 2223776"/>
              <a:gd name="connsiteY1" fmla="*/ 648383 h 1239674"/>
              <a:gd name="connsiteX2" fmla="*/ 2223776 w 2223776"/>
              <a:gd name="connsiteY2" fmla="*/ 0 h 1239674"/>
              <a:gd name="connsiteX0" fmla="*/ 0 w 2237734"/>
              <a:gd name="connsiteY0" fmla="*/ 1211808 h 1211808"/>
              <a:gd name="connsiteX1" fmla="*/ 1281157 w 2237734"/>
              <a:gd name="connsiteY1" fmla="*/ 648383 h 1211808"/>
              <a:gd name="connsiteX2" fmla="*/ 2237734 w 2237734"/>
              <a:gd name="connsiteY2" fmla="*/ 0 h 1211808"/>
              <a:gd name="connsiteX0" fmla="*/ 0 w 2231011"/>
              <a:gd name="connsiteY0" fmla="*/ 1218586 h 1218586"/>
              <a:gd name="connsiteX1" fmla="*/ 1274434 w 2231011"/>
              <a:gd name="connsiteY1" fmla="*/ 648383 h 1218586"/>
              <a:gd name="connsiteX2" fmla="*/ 2231011 w 2231011"/>
              <a:gd name="connsiteY2" fmla="*/ 0 h 121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1011" h="1218586">
                <a:moveTo>
                  <a:pt x="0" y="1218586"/>
                </a:moveTo>
                <a:lnTo>
                  <a:pt x="1274434" y="648383"/>
                </a:lnTo>
                <a:lnTo>
                  <a:pt x="2231011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25"/>
          <p:cNvSpPr>
            <a:spLocks noChangeArrowheads="1"/>
          </p:cNvSpPr>
          <p:nvPr/>
        </p:nvSpPr>
        <p:spPr bwMode="auto">
          <a:xfrm>
            <a:off x="7164288" y="4149080"/>
            <a:ext cx="864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14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フリーフォーム 15"/>
          <p:cNvSpPr/>
          <p:nvPr/>
        </p:nvSpPr>
        <p:spPr>
          <a:xfrm>
            <a:off x="2856145" y="2996952"/>
            <a:ext cx="5748303" cy="322184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587574 w 5878595"/>
              <a:gd name="connsiteY2" fmla="*/ 135526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39636 w 5878595"/>
              <a:gd name="connsiteY1" fmla="*/ 1143683 h 1701256"/>
              <a:gd name="connsiteX2" fmla="*/ 3587574 w 5878595"/>
              <a:gd name="connsiteY2" fmla="*/ 135526 h 1701256"/>
              <a:gd name="connsiteX3" fmla="*/ 5878595 w 5878595"/>
              <a:gd name="connsiteY3" fmla="*/ 0 h 1701256"/>
              <a:gd name="connsiteX0" fmla="*/ 0 w 5747519"/>
              <a:gd name="connsiteY0" fmla="*/ 3221988 h 3221988"/>
              <a:gd name="connsiteX1" fmla="*/ 1139636 w 5747519"/>
              <a:gd name="connsiteY1" fmla="*/ 2664415 h 3221988"/>
              <a:gd name="connsiteX2" fmla="*/ 3587574 w 5747519"/>
              <a:gd name="connsiteY2" fmla="*/ 1656258 h 3221988"/>
              <a:gd name="connsiteX3" fmla="*/ 5747519 w 5747519"/>
              <a:gd name="connsiteY3" fmla="*/ 0 h 3221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7519" h="3221988">
                <a:moveTo>
                  <a:pt x="0" y="3221988"/>
                </a:moveTo>
                <a:lnTo>
                  <a:pt x="1139636" y="2664415"/>
                </a:lnTo>
                <a:lnTo>
                  <a:pt x="3587574" y="1656258"/>
                </a:lnTo>
                <a:lnTo>
                  <a:pt x="5747519" y="0"/>
                </a:lnTo>
              </a:path>
            </a:pathLst>
          </a:custGeom>
          <a:ln w="508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25"/>
          <p:cNvSpPr>
            <a:spLocks noChangeArrowheads="1"/>
          </p:cNvSpPr>
          <p:nvPr/>
        </p:nvSpPr>
        <p:spPr bwMode="auto">
          <a:xfrm>
            <a:off x="7020272" y="350100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3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" name="横巻き 19"/>
          <p:cNvSpPr/>
          <p:nvPr/>
        </p:nvSpPr>
        <p:spPr>
          <a:xfrm>
            <a:off x="5364088" y="692696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3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4" grpId="0" animBg="1"/>
      <p:bldP spid="15" grpId="0"/>
      <p:bldP spid="16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778073" y="1993693"/>
            <a:ext cx="4361096" cy="303920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599910"/>
              <a:gd name="connsiteY0" fmla="*/ 5256820 h 5256820"/>
              <a:gd name="connsiteX1" fmla="*/ 1655959 w 3599910"/>
              <a:gd name="connsiteY1" fmla="*/ 2304359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383915 w 3599910"/>
              <a:gd name="connsiteY2" fmla="*/ 288045 h 5256820"/>
              <a:gd name="connsiteX3" fmla="*/ 3599910 w 3599910"/>
              <a:gd name="connsiteY3" fmla="*/ 0 h 5256820"/>
              <a:gd name="connsiteX0" fmla="*/ 0 w 3599910"/>
              <a:gd name="connsiteY0" fmla="*/ 5256820 h 5256820"/>
              <a:gd name="connsiteX1" fmla="*/ 2159946 w 3599910"/>
              <a:gd name="connsiteY1" fmla="*/ 3528550 h 5256820"/>
              <a:gd name="connsiteX2" fmla="*/ 3599910 w 3599910"/>
              <a:gd name="connsiteY2" fmla="*/ 0 h 5256820"/>
              <a:gd name="connsiteX0" fmla="*/ 0 w 4286666"/>
              <a:gd name="connsiteY0" fmla="*/ 3451687 h 3451687"/>
              <a:gd name="connsiteX1" fmla="*/ 2159946 w 4286666"/>
              <a:gd name="connsiteY1" fmla="*/ 1723417 h 3451687"/>
              <a:gd name="connsiteX2" fmla="*/ 4286666 w 4286666"/>
              <a:gd name="connsiteY2" fmla="*/ 0 h 3451687"/>
              <a:gd name="connsiteX0" fmla="*/ 73837 w 4360503"/>
              <a:gd name="connsiteY0" fmla="*/ 3451687 h 3451687"/>
              <a:gd name="connsiteX1" fmla="*/ 0 w 4360503"/>
              <a:gd name="connsiteY1" fmla="*/ 3039345 h 3451687"/>
              <a:gd name="connsiteX2" fmla="*/ 2233783 w 4360503"/>
              <a:gd name="connsiteY2" fmla="*/ 1723417 h 3451687"/>
              <a:gd name="connsiteX3" fmla="*/ 4360503 w 4360503"/>
              <a:gd name="connsiteY3" fmla="*/ 0 h 3451687"/>
              <a:gd name="connsiteX0" fmla="*/ 0 w 4360503"/>
              <a:gd name="connsiteY0" fmla="*/ 3039345 h 3039345"/>
              <a:gd name="connsiteX1" fmla="*/ 2233783 w 4360503"/>
              <a:gd name="connsiteY1" fmla="*/ 1723417 h 3039345"/>
              <a:gd name="connsiteX2" fmla="*/ 4360503 w 4360503"/>
              <a:gd name="connsiteY2" fmla="*/ 0 h 303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60503" h="3039345">
                <a:moveTo>
                  <a:pt x="0" y="3039345"/>
                </a:moveTo>
                <a:lnTo>
                  <a:pt x="2233783" y="1723417"/>
                </a:lnTo>
                <a:lnTo>
                  <a:pt x="436050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828794" y="2564904"/>
            <a:ext cx="4559630" cy="285594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039949"/>
              <a:gd name="connsiteY0" fmla="*/ 4959346 h 4959346"/>
              <a:gd name="connsiteX1" fmla="*/ 1664010 w 4039949"/>
              <a:gd name="connsiteY1" fmla="*/ 2016316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574029 w 4039949"/>
              <a:gd name="connsiteY2" fmla="*/ 301066 h 4959346"/>
              <a:gd name="connsiteX3" fmla="*/ 4039949 w 4039949"/>
              <a:gd name="connsiteY3" fmla="*/ 0 h 4959346"/>
              <a:gd name="connsiteX0" fmla="*/ 0 w 4039949"/>
              <a:gd name="connsiteY0" fmla="*/ 4959346 h 4959346"/>
              <a:gd name="connsiteX1" fmla="*/ 2383991 w 4039949"/>
              <a:gd name="connsiteY1" fmla="*/ 3816597 h 4959346"/>
              <a:gd name="connsiteX2" fmla="*/ 3679958 w 4039949"/>
              <a:gd name="connsiteY2" fmla="*/ 2736428 h 4959346"/>
              <a:gd name="connsiteX3" fmla="*/ 4039949 w 4039949"/>
              <a:gd name="connsiteY3" fmla="*/ 0 h 4959346"/>
              <a:gd name="connsiteX0" fmla="*/ 0 w 4543936"/>
              <a:gd name="connsiteY0" fmla="*/ 2871019 h 2871019"/>
              <a:gd name="connsiteX1" fmla="*/ 2383991 w 4543936"/>
              <a:gd name="connsiteY1" fmla="*/ 1728270 h 2871019"/>
              <a:gd name="connsiteX2" fmla="*/ 3679958 w 4543936"/>
              <a:gd name="connsiteY2" fmla="*/ 648101 h 2871019"/>
              <a:gd name="connsiteX3" fmla="*/ 4543936 w 4543936"/>
              <a:gd name="connsiteY3" fmla="*/ 0 h 2871019"/>
              <a:gd name="connsiteX0" fmla="*/ 0 w 4559007"/>
              <a:gd name="connsiteY0" fmla="*/ 2856076 h 2856076"/>
              <a:gd name="connsiteX1" fmla="*/ 2399062 w 4559007"/>
              <a:gd name="connsiteY1" fmla="*/ 1728270 h 2856076"/>
              <a:gd name="connsiteX2" fmla="*/ 3695029 w 4559007"/>
              <a:gd name="connsiteY2" fmla="*/ 648101 h 2856076"/>
              <a:gd name="connsiteX3" fmla="*/ 4559007 w 4559007"/>
              <a:gd name="connsiteY3" fmla="*/ 0 h 2856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007" h="2856076">
                <a:moveTo>
                  <a:pt x="0" y="2856076"/>
                </a:moveTo>
                <a:lnTo>
                  <a:pt x="2399062" y="1728270"/>
                </a:lnTo>
                <a:lnTo>
                  <a:pt x="3695029" y="648101"/>
                </a:lnTo>
                <a:lnTo>
                  <a:pt x="4559007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923082" y="4824164"/>
            <a:ext cx="5879397" cy="172637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26454 h 1726454"/>
              <a:gd name="connsiteX1" fmla="*/ 1129753 w 5878595"/>
              <a:gd name="connsiteY1" fmla="*/ 1527710 h 1726454"/>
              <a:gd name="connsiteX2" fmla="*/ 3720161 w 5878595"/>
              <a:gd name="connsiteY2" fmla="*/ 705401 h 1726454"/>
              <a:gd name="connsiteX3" fmla="*/ 5878595 w 5878595"/>
              <a:gd name="connsiteY3" fmla="*/ 0 h 172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78595" h="1726454">
                <a:moveTo>
                  <a:pt x="0" y="1726454"/>
                </a:moveTo>
                <a:lnTo>
                  <a:pt x="1129753" y="1527710"/>
                </a:lnTo>
                <a:lnTo>
                  <a:pt x="3720161" y="705401"/>
                </a:lnTo>
                <a:lnTo>
                  <a:pt x="5878595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2420888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6520935" y="2956245"/>
            <a:ext cx="9827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5576" y="692696"/>
            <a:ext cx="3168352" cy="107721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Published </a:t>
            </a:r>
          </a:p>
          <a:p>
            <a:pPr algn="ctr"/>
            <a:r>
              <a:rPr lang="en-US" altLang="ja-JP" sz="3200" b="1" dirty="0" smtClean="0">
                <a:solidFill>
                  <a:srgbClr val="7030A0"/>
                </a:solidFill>
              </a:rPr>
              <a:t>PACOTS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439507" y="5157192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2771801" y="2852936"/>
            <a:ext cx="5760640" cy="33843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4589893"/>
              <a:gd name="connsiteY0" fmla="*/ 1789582 h 1789582"/>
              <a:gd name="connsiteX1" fmla="*/ 479896 w 4589893"/>
              <a:gd name="connsiteY1" fmla="*/ 1606939 h 1789582"/>
              <a:gd name="connsiteX2" fmla="*/ 2431459 w 4589893"/>
              <a:gd name="connsiteY2" fmla="*/ 705401 h 1789582"/>
              <a:gd name="connsiteX3" fmla="*/ 4589893 w 4589893"/>
              <a:gd name="connsiteY3" fmla="*/ 0 h 1789582"/>
              <a:gd name="connsiteX0" fmla="*/ 0 w 5878595"/>
              <a:gd name="connsiteY0" fmla="*/ 1701256 h 1701256"/>
              <a:gd name="connsiteX1" fmla="*/ 1768598 w 5878595"/>
              <a:gd name="connsiteY1" fmla="*/ 1606939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878595"/>
              <a:gd name="connsiteY0" fmla="*/ 1701256 h 1701256"/>
              <a:gd name="connsiteX1" fmla="*/ 1129753 w 5878595"/>
              <a:gd name="connsiteY1" fmla="*/ 1527710 h 1701256"/>
              <a:gd name="connsiteX2" fmla="*/ 3720161 w 5878595"/>
              <a:gd name="connsiteY2" fmla="*/ 705401 h 1701256"/>
              <a:gd name="connsiteX3" fmla="*/ 5878595 w 5878595"/>
              <a:gd name="connsiteY3" fmla="*/ 0 h 1701256"/>
              <a:gd name="connsiteX0" fmla="*/ 0 w 5734599"/>
              <a:gd name="connsiteY0" fmla="*/ 2016314 h 2016314"/>
              <a:gd name="connsiteX1" fmla="*/ 985757 w 5734599"/>
              <a:gd name="connsiteY1" fmla="*/ 1527710 h 2016314"/>
              <a:gd name="connsiteX2" fmla="*/ 3576165 w 5734599"/>
              <a:gd name="connsiteY2" fmla="*/ 705401 h 2016314"/>
              <a:gd name="connsiteX3" fmla="*/ 5734599 w 5734599"/>
              <a:gd name="connsiteY3" fmla="*/ 0 h 2016314"/>
              <a:gd name="connsiteX0" fmla="*/ 0 w 5734599"/>
              <a:gd name="connsiteY0" fmla="*/ 2016314 h 2016314"/>
              <a:gd name="connsiteX1" fmla="*/ 1151971 w 5734599"/>
              <a:gd name="connsiteY1" fmla="*/ 1440224 h 2016314"/>
              <a:gd name="connsiteX2" fmla="*/ 3576165 w 5734599"/>
              <a:gd name="connsiteY2" fmla="*/ 705401 h 2016314"/>
              <a:gd name="connsiteX3" fmla="*/ 5734599 w 5734599"/>
              <a:gd name="connsiteY3" fmla="*/ 0 h 2016314"/>
              <a:gd name="connsiteX0" fmla="*/ 0 w 5734599"/>
              <a:gd name="connsiteY0" fmla="*/ 2016314 h 2016314"/>
              <a:gd name="connsiteX1" fmla="*/ 1151971 w 5734599"/>
              <a:gd name="connsiteY1" fmla="*/ 1440224 h 2016314"/>
              <a:gd name="connsiteX2" fmla="*/ 3671907 w 5734599"/>
              <a:gd name="connsiteY2" fmla="*/ 432067 h 2016314"/>
              <a:gd name="connsiteX3" fmla="*/ 5734599 w 5734599"/>
              <a:gd name="connsiteY3" fmla="*/ 0 h 2016314"/>
              <a:gd name="connsiteX0" fmla="*/ 0 w 5759855"/>
              <a:gd name="connsiteY0" fmla="*/ 3384527 h 3384527"/>
              <a:gd name="connsiteX1" fmla="*/ 1151971 w 5759855"/>
              <a:gd name="connsiteY1" fmla="*/ 2808437 h 3384527"/>
              <a:gd name="connsiteX2" fmla="*/ 3671907 w 5759855"/>
              <a:gd name="connsiteY2" fmla="*/ 1800280 h 3384527"/>
              <a:gd name="connsiteX3" fmla="*/ 5759855 w 5759855"/>
              <a:gd name="connsiteY3" fmla="*/ 0 h 3384527"/>
              <a:gd name="connsiteX0" fmla="*/ 0 w 5759855"/>
              <a:gd name="connsiteY0" fmla="*/ 3384527 h 3384527"/>
              <a:gd name="connsiteX1" fmla="*/ 91966 w 5759855"/>
              <a:gd name="connsiteY1" fmla="*/ 3367144 h 3384527"/>
              <a:gd name="connsiteX2" fmla="*/ 1151971 w 5759855"/>
              <a:gd name="connsiteY2" fmla="*/ 2808437 h 3384527"/>
              <a:gd name="connsiteX3" fmla="*/ 3671907 w 5759855"/>
              <a:gd name="connsiteY3" fmla="*/ 1800280 h 3384527"/>
              <a:gd name="connsiteX4" fmla="*/ 5759855 w 5759855"/>
              <a:gd name="connsiteY4" fmla="*/ 0 h 3384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9855" h="3384527">
                <a:moveTo>
                  <a:pt x="0" y="3384527"/>
                </a:moveTo>
                <a:lnTo>
                  <a:pt x="91966" y="3367144"/>
                </a:lnTo>
                <a:lnTo>
                  <a:pt x="1151971" y="2808437"/>
                </a:lnTo>
                <a:lnTo>
                  <a:pt x="3671907" y="1800280"/>
                </a:lnTo>
                <a:lnTo>
                  <a:pt x="5759855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25"/>
          <p:cNvSpPr>
            <a:spLocks noChangeArrowheads="1"/>
          </p:cNvSpPr>
          <p:nvPr/>
        </p:nvSpPr>
        <p:spPr bwMode="auto">
          <a:xfrm>
            <a:off x="7209564" y="3789040"/>
            <a:ext cx="458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3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5364088" y="692696"/>
            <a:ext cx="302433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Pattern 3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3568" y="2708920"/>
            <a:ext cx="3384376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Track 14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NOT AVAILABLE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0"/>
      <p:bldP spid="18" grpId="0"/>
      <p:bldP spid="14" grpId="0" animBg="1"/>
      <p:bldP spid="15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6672"/>
            <a:ext cx="8892480" cy="567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フリーフォーム 3"/>
          <p:cNvSpPr/>
          <p:nvPr/>
        </p:nvSpPr>
        <p:spPr>
          <a:xfrm>
            <a:off x="1041400" y="1054100"/>
            <a:ext cx="7874000" cy="914400"/>
          </a:xfrm>
          <a:custGeom>
            <a:avLst/>
            <a:gdLst>
              <a:gd name="connsiteX0" fmla="*/ 0 w 7874000"/>
              <a:gd name="connsiteY0" fmla="*/ 914400 h 914400"/>
              <a:gd name="connsiteX1" fmla="*/ 2209800 w 7874000"/>
              <a:gd name="connsiteY1" fmla="*/ 215900 h 914400"/>
              <a:gd name="connsiteX2" fmla="*/ 5105400 w 7874000"/>
              <a:gd name="connsiteY2" fmla="*/ 63500 h 914400"/>
              <a:gd name="connsiteX3" fmla="*/ 7874000 w 7874000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4000" h="914400">
                <a:moveTo>
                  <a:pt x="0" y="914400"/>
                </a:moveTo>
                <a:lnTo>
                  <a:pt x="2209800" y="215900"/>
                </a:lnTo>
                <a:lnTo>
                  <a:pt x="5105400" y="63500"/>
                </a:lnTo>
                <a:lnTo>
                  <a:pt x="7874000" y="0"/>
                </a:lnTo>
              </a:path>
            </a:pathLst>
          </a:custGeom>
          <a:ln w="762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1104900" y="2197100"/>
            <a:ext cx="5699348" cy="215900"/>
          </a:xfrm>
          <a:custGeom>
            <a:avLst/>
            <a:gdLst>
              <a:gd name="connsiteX0" fmla="*/ 0 w 5918200"/>
              <a:gd name="connsiteY0" fmla="*/ 215900 h 215900"/>
              <a:gd name="connsiteX1" fmla="*/ 3771900 w 5918200"/>
              <a:gd name="connsiteY1" fmla="*/ 0 h 215900"/>
              <a:gd name="connsiteX2" fmla="*/ 5842000 w 5918200"/>
              <a:gd name="connsiteY2" fmla="*/ 0 h 215900"/>
              <a:gd name="connsiteX3" fmla="*/ 5918200 w 5918200"/>
              <a:gd name="connsiteY3" fmla="*/ 12700 h 215900"/>
              <a:gd name="connsiteX0" fmla="*/ 0 w 5842000"/>
              <a:gd name="connsiteY0" fmla="*/ 215900 h 215900"/>
              <a:gd name="connsiteX1" fmla="*/ 3771900 w 5842000"/>
              <a:gd name="connsiteY1" fmla="*/ 0 h 215900"/>
              <a:gd name="connsiteX2" fmla="*/ 5842000 w 5842000"/>
              <a:gd name="connsiteY2" fmla="*/ 0 h 215900"/>
              <a:gd name="connsiteX3" fmla="*/ 5555332 w 5842000"/>
              <a:gd name="connsiteY3" fmla="*/ 7764 h 215900"/>
              <a:gd name="connsiteX0" fmla="*/ 0 w 5699348"/>
              <a:gd name="connsiteY0" fmla="*/ 215900 h 215900"/>
              <a:gd name="connsiteX1" fmla="*/ 3771900 w 5699348"/>
              <a:gd name="connsiteY1" fmla="*/ 0 h 215900"/>
              <a:gd name="connsiteX2" fmla="*/ 5699348 w 5699348"/>
              <a:gd name="connsiteY2" fmla="*/ 7764 h 215900"/>
              <a:gd name="connsiteX3" fmla="*/ 5555332 w 5699348"/>
              <a:gd name="connsiteY3" fmla="*/ 7764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9348" h="215900">
                <a:moveTo>
                  <a:pt x="0" y="215900"/>
                </a:moveTo>
                <a:lnTo>
                  <a:pt x="3771900" y="0"/>
                </a:lnTo>
                <a:lnTo>
                  <a:pt x="5699348" y="7764"/>
                </a:lnTo>
                <a:lnTo>
                  <a:pt x="5555332" y="7764"/>
                </a:lnTo>
              </a:path>
            </a:pathLst>
          </a:custGeom>
          <a:ln w="762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6876256" y="2204864"/>
            <a:ext cx="2051844" cy="195436"/>
          </a:xfrm>
          <a:custGeom>
            <a:avLst/>
            <a:gdLst>
              <a:gd name="connsiteX0" fmla="*/ 0 w 1905000"/>
              <a:gd name="connsiteY0" fmla="*/ 0 h 241300"/>
              <a:gd name="connsiteX1" fmla="*/ 1346200 w 1905000"/>
              <a:gd name="connsiteY1" fmla="*/ 101600 h 241300"/>
              <a:gd name="connsiteX2" fmla="*/ 1905000 w 1905000"/>
              <a:gd name="connsiteY2" fmla="*/ 241300 h 241300"/>
              <a:gd name="connsiteX3" fmla="*/ 1905000 w 1905000"/>
              <a:gd name="connsiteY3" fmla="*/ 241300 h 241300"/>
              <a:gd name="connsiteX0" fmla="*/ 0 w 2051844"/>
              <a:gd name="connsiteY0" fmla="*/ 0 h 195436"/>
              <a:gd name="connsiteX1" fmla="*/ 1493044 w 2051844"/>
              <a:gd name="connsiteY1" fmla="*/ 55736 h 195436"/>
              <a:gd name="connsiteX2" fmla="*/ 2051844 w 2051844"/>
              <a:gd name="connsiteY2" fmla="*/ 195436 h 195436"/>
              <a:gd name="connsiteX3" fmla="*/ 2051844 w 2051844"/>
              <a:gd name="connsiteY3" fmla="*/ 195436 h 1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844" h="195436">
                <a:moveTo>
                  <a:pt x="0" y="0"/>
                </a:moveTo>
                <a:lnTo>
                  <a:pt x="1493044" y="55736"/>
                </a:lnTo>
                <a:lnTo>
                  <a:pt x="2051844" y="195436"/>
                </a:lnTo>
                <a:lnTo>
                  <a:pt x="2051844" y="195436"/>
                </a:lnTo>
              </a:path>
            </a:pathLst>
          </a:custGeom>
          <a:ln w="76200">
            <a:solidFill>
              <a:srgbClr val="00B05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1191802" y="2578813"/>
            <a:ext cx="4746661" cy="174661"/>
          </a:xfrm>
          <a:custGeom>
            <a:avLst/>
            <a:gdLst>
              <a:gd name="connsiteX0" fmla="*/ 0 w 4746661"/>
              <a:gd name="connsiteY0" fmla="*/ 143839 h 174661"/>
              <a:gd name="connsiteX1" fmla="*/ 2989780 w 4746661"/>
              <a:gd name="connsiteY1" fmla="*/ 0 h 174661"/>
              <a:gd name="connsiteX2" fmla="*/ 4746661 w 4746661"/>
              <a:gd name="connsiteY2" fmla="*/ 174661 h 174661"/>
              <a:gd name="connsiteX3" fmla="*/ 4746661 w 4746661"/>
              <a:gd name="connsiteY3" fmla="*/ 174661 h 17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661" h="174661">
                <a:moveTo>
                  <a:pt x="0" y="143839"/>
                </a:moveTo>
                <a:lnTo>
                  <a:pt x="2989780" y="0"/>
                </a:lnTo>
                <a:lnTo>
                  <a:pt x="4746661" y="174661"/>
                </a:lnTo>
                <a:lnTo>
                  <a:pt x="4746661" y="174661"/>
                </a:lnTo>
              </a:path>
            </a:pathLst>
          </a:custGeom>
          <a:ln w="762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7387119" y="3328827"/>
            <a:ext cx="1407560" cy="71919"/>
          </a:xfrm>
          <a:custGeom>
            <a:avLst/>
            <a:gdLst>
              <a:gd name="connsiteX0" fmla="*/ 0 w 1407560"/>
              <a:gd name="connsiteY0" fmla="*/ 71919 h 71919"/>
              <a:gd name="connsiteX1" fmla="*/ 1407560 w 1407560"/>
              <a:gd name="connsiteY1" fmla="*/ 0 h 71919"/>
              <a:gd name="connsiteX2" fmla="*/ 1407560 w 1407560"/>
              <a:gd name="connsiteY2" fmla="*/ 0 h 71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7560" h="71919">
                <a:moveTo>
                  <a:pt x="0" y="71919"/>
                </a:moveTo>
                <a:lnTo>
                  <a:pt x="1407560" y="0"/>
                </a:lnTo>
                <a:lnTo>
                  <a:pt x="1407560" y="0"/>
                </a:lnTo>
              </a:path>
            </a:pathLst>
          </a:custGeom>
          <a:ln w="762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1733" y="2132856"/>
            <a:ext cx="83388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TRK2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1599183"/>
            <a:ext cx="83388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TRK1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3528" y="2679303"/>
            <a:ext cx="83388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TRK3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51121" y="1628800"/>
            <a:ext cx="1729191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After 1100UTC</a:t>
            </a:r>
            <a:endParaRPr kumimoji="1" lang="ja-JP" altLang="en-US" sz="20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05165" y="2780928"/>
            <a:ext cx="97494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 4320N</a:t>
            </a:r>
          </a:p>
          <a:p>
            <a:r>
              <a:rPr lang="en-US" altLang="ja-JP" dirty="0" smtClean="0"/>
              <a:t>16745W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92280" y="3501008"/>
            <a:ext cx="97494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 4322N</a:t>
            </a:r>
          </a:p>
          <a:p>
            <a:r>
              <a:rPr lang="en-US" altLang="ja-JP" dirty="0" smtClean="0"/>
              <a:t>16100W</a:t>
            </a:r>
            <a:endParaRPr kumimoji="1" lang="ja-JP" altLang="en-US" dirty="0"/>
          </a:p>
        </p:txBody>
      </p:sp>
      <p:sp>
        <p:nvSpPr>
          <p:cNvPr id="15" name="フリーフォーム 14"/>
          <p:cNvSpPr/>
          <p:nvPr/>
        </p:nvSpPr>
        <p:spPr>
          <a:xfrm flipV="1">
            <a:off x="6000107" y="2774020"/>
            <a:ext cx="1356189" cy="626725"/>
          </a:xfrm>
          <a:custGeom>
            <a:avLst/>
            <a:gdLst>
              <a:gd name="connsiteX0" fmla="*/ 0 w 1407560"/>
              <a:gd name="connsiteY0" fmla="*/ 71919 h 71919"/>
              <a:gd name="connsiteX1" fmla="*/ 1407560 w 1407560"/>
              <a:gd name="connsiteY1" fmla="*/ 0 h 71919"/>
              <a:gd name="connsiteX2" fmla="*/ 1407560 w 1407560"/>
              <a:gd name="connsiteY2" fmla="*/ 0 h 71919"/>
              <a:gd name="connsiteX0" fmla="*/ 0 w 1498370"/>
              <a:gd name="connsiteY0" fmla="*/ 73118 h 73118"/>
              <a:gd name="connsiteX1" fmla="*/ 1498370 w 1498370"/>
              <a:gd name="connsiteY1" fmla="*/ 0 h 73118"/>
              <a:gd name="connsiteX2" fmla="*/ 1498370 w 1498370"/>
              <a:gd name="connsiteY2" fmla="*/ 0 h 73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8370" h="73118">
                <a:moveTo>
                  <a:pt x="0" y="73118"/>
                </a:moveTo>
                <a:lnTo>
                  <a:pt x="1498370" y="0"/>
                </a:lnTo>
                <a:lnTo>
                  <a:pt x="1498370" y="0"/>
                </a:lnTo>
              </a:path>
            </a:pathLst>
          </a:custGeom>
          <a:ln w="762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27584" y="3501008"/>
            <a:ext cx="3384376" cy="76944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 smtClean="0"/>
              <a:t>August  25</a:t>
            </a:r>
            <a:r>
              <a:rPr kumimoji="1" lang="en-US" altLang="ja-JP" sz="4400" b="1" baseline="30000" dirty="0" smtClean="0"/>
              <a:t>th</a:t>
            </a:r>
            <a:r>
              <a:rPr kumimoji="1" lang="en-US" altLang="ja-JP" sz="4400" b="1" dirty="0" smtClean="0"/>
              <a:t> </a:t>
            </a:r>
            <a:endParaRPr kumimoji="1" lang="ja-JP" alt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6C0732-0C83-4CC6-9381-6A3D77470B32}"/>
</file>

<file path=customXml/itemProps2.xml><?xml version="1.0" encoding="utf-8"?>
<ds:datastoreItem xmlns:ds="http://schemas.openxmlformats.org/officeDocument/2006/customXml" ds:itemID="{8FDF3757-5074-44D8-A668-B946B2893C7D}"/>
</file>

<file path=customXml/itemProps3.xml><?xml version="1.0" encoding="utf-8"?>
<ds:datastoreItem xmlns:ds="http://schemas.openxmlformats.org/officeDocument/2006/customXml" ds:itemID="{CB19584D-5099-47D9-9B9F-C19484D54A2B}"/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143</Words>
  <Application>Microsoft Office PowerPoint</Application>
  <PresentationFormat>画面に合わせる (4:3)</PresentationFormat>
  <Paragraphs>98</Paragraphs>
  <Slides>10</Slides>
  <Notes>8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Office テーマ</vt:lpstr>
      <vt:lpstr>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test</dc:creator>
  <cp:lastModifiedBy>Seiji</cp:lastModifiedBy>
  <cp:revision>158</cp:revision>
  <dcterms:created xsi:type="dcterms:W3CDTF">2013-09-09T07:12:20Z</dcterms:created>
  <dcterms:modified xsi:type="dcterms:W3CDTF">2014-09-09T13:08:56Z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