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ppt" ContentType="application/vnd.ms-powerpoi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4" r:id="rId2"/>
    <p:sldId id="267" r:id="rId3"/>
    <p:sldId id="293" r:id="rId4"/>
    <p:sldId id="270" r:id="rId5"/>
    <p:sldId id="287" r:id="rId6"/>
    <p:sldId id="291" r:id="rId7"/>
    <p:sldId id="292" r:id="rId8"/>
    <p:sldId id="294" r:id="rId9"/>
  </p:sldIdLst>
  <p:sldSz cx="9144000" cy="6858000" type="screen4x3"/>
  <p:notesSz cx="6799263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E24D24"/>
    <a:srgbClr val="CCFF99"/>
    <a:srgbClr val="FF9999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51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6570"/>
          </a:xfrm>
          <a:prstGeom prst="rect">
            <a:avLst/>
          </a:prstGeom>
        </p:spPr>
        <p:txBody>
          <a:bodyPr vert="horz" lIns="91467" tIns="45734" rIns="91467" bIns="4573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1343" y="0"/>
            <a:ext cx="2946347" cy="496570"/>
          </a:xfrm>
          <a:prstGeom prst="rect">
            <a:avLst/>
          </a:prstGeom>
        </p:spPr>
        <p:txBody>
          <a:bodyPr vert="horz" lIns="91467" tIns="45734" rIns="91467" bIns="45734" rtlCol="0"/>
          <a:lstStyle>
            <a:lvl1pPr algn="r">
              <a:defRPr sz="1200"/>
            </a:lvl1pPr>
          </a:lstStyle>
          <a:p>
            <a:fld id="{BEE0677E-90DC-4229-A4A0-7FE231B46619}" type="datetimeFigureOut">
              <a:rPr kumimoji="1" lang="ja-JP" altLang="en-US" smtClean="0"/>
              <a:pPr/>
              <a:t>2014/9/4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7" tIns="45734" rIns="91467" bIns="4573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927" y="4717415"/>
            <a:ext cx="5439410" cy="4469130"/>
          </a:xfrm>
          <a:prstGeom prst="rect">
            <a:avLst/>
          </a:prstGeom>
        </p:spPr>
        <p:txBody>
          <a:bodyPr vert="horz" lIns="91467" tIns="45734" rIns="91467" bIns="4573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433106"/>
            <a:ext cx="2946347" cy="496570"/>
          </a:xfrm>
          <a:prstGeom prst="rect">
            <a:avLst/>
          </a:prstGeom>
        </p:spPr>
        <p:txBody>
          <a:bodyPr vert="horz" lIns="91467" tIns="45734" rIns="91467" bIns="4573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1343" y="9433106"/>
            <a:ext cx="2946347" cy="496570"/>
          </a:xfrm>
          <a:prstGeom prst="rect">
            <a:avLst/>
          </a:prstGeom>
        </p:spPr>
        <p:txBody>
          <a:bodyPr vert="horz" lIns="91467" tIns="45734" rIns="91467" bIns="45734" rtlCol="0" anchor="b"/>
          <a:lstStyle>
            <a:lvl1pPr algn="r">
              <a:defRPr sz="1200"/>
            </a:lvl1pPr>
          </a:lstStyle>
          <a:p>
            <a:fld id="{F8533F76-520B-4AB7-85CB-0F070145985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33F76-520B-4AB7-85CB-0F070145985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15B4-C4A8-4BD0-AD48-E8B01FA873C3}" type="datetime1">
              <a:rPr kumimoji="1" lang="ja-JP" altLang="en-US" smtClean="0"/>
              <a:pPr/>
              <a:t>2014/9/4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2AFC-10CC-457E-B303-51D0910409A5}" type="datetime1">
              <a:rPr kumimoji="1" lang="ja-JP" altLang="en-US" smtClean="0"/>
              <a:pPr/>
              <a:t>2014/9/4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0FB6C-4764-48B8-8423-DFE707ED000B}" type="datetime1">
              <a:rPr kumimoji="1" lang="ja-JP" altLang="en-US" smtClean="0"/>
              <a:pPr/>
              <a:t>2014/9/4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3240-270C-4006-8FB2-FED07109B465}" type="datetime1">
              <a:rPr kumimoji="1" lang="ja-JP" altLang="en-US" smtClean="0"/>
              <a:pPr/>
              <a:t>2014/9/4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37498-2384-4926-9A2B-C82B49A49993}" type="datetime1">
              <a:rPr kumimoji="1" lang="ja-JP" altLang="en-US" smtClean="0"/>
              <a:pPr/>
              <a:t>2014/9/4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C587-3346-4A14-B388-31563D609A18}" type="datetime1">
              <a:rPr kumimoji="1" lang="ja-JP" altLang="en-US" smtClean="0"/>
              <a:pPr/>
              <a:t>2014/9/4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4BB4-A93C-413B-B3B0-B7AD92D345E8}" type="datetime1">
              <a:rPr kumimoji="1" lang="ja-JP" altLang="en-US" smtClean="0"/>
              <a:pPr/>
              <a:t>2014/9/4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6CCF-B14C-47DE-82D2-65DB0FC2AF85}" type="datetime1">
              <a:rPr kumimoji="1" lang="ja-JP" altLang="en-US" smtClean="0"/>
              <a:pPr/>
              <a:t>2014/9/4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F0D2-78D6-4BDF-AD6F-F258453D0B52}" type="datetime1">
              <a:rPr kumimoji="1" lang="ja-JP" altLang="en-US" smtClean="0"/>
              <a:pPr/>
              <a:t>2014/9/4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DB66-B3A9-4BA1-8DF4-B7AE18C70722}" type="datetime1">
              <a:rPr kumimoji="1" lang="ja-JP" altLang="en-US" smtClean="0"/>
              <a:pPr/>
              <a:t>2014/9/4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5EBD7-C712-4131-AF80-13B2BF431540}" type="datetime1">
              <a:rPr kumimoji="1" lang="ja-JP" altLang="en-US" smtClean="0"/>
              <a:pPr/>
              <a:t>2014/9/4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D6D90-5366-4D8D-9B9F-3EC2C5941A95}" type="datetime1">
              <a:rPr kumimoji="1" lang="ja-JP" altLang="en-US" smtClean="0"/>
              <a:pPr/>
              <a:t>2014/9/4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PowerPoint_97-2003__________1.ppt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3684" y="49559"/>
          <a:ext cx="9080316" cy="6809449"/>
        </p:xfrm>
        <a:graphic>
          <a:graphicData uri="http://schemas.openxmlformats.org/presentationml/2006/ole">
            <p:oleObj spid="_x0000_s1026" name="プレゼンテーション" r:id="rId4" imgW="4508043" imgH="3381825" progId="PowerPoint.Show.8">
              <p:embed/>
            </p:oleObj>
          </a:graphicData>
        </a:graphic>
      </p:graphicFrame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648680" y="188641"/>
            <a:ext cx="3803640" cy="452267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122" h="4522880">
                <a:moveTo>
                  <a:pt x="0" y="4522880"/>
                </a:moveTo>
                <a:lnTo>
                  <a:pt x="1859171" y="2304359"/>
                </a:lnTo>
                <a:lnTo>
                  <a:pt x="3587127" y="288045"/>
                </a:lnTo>
                <a:lnTo>
                  <a:pt x="3803122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635896" y="476672"/>
            <a:ext cx="4248472" cy="424847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7892" h="4248665">
                <a:moveTo>
                  <a:pt x="0" y="4248665"/>
                </a:moveTo>
                <a:lnTo>
                  <a:pt x="1871953" y="2016316"/>
                </a:lnTo>
                <a:lnTo>
                  <a:pt x="3781972" y="301066"/>
                </a:lnTo>
                <a:lnTo>
                  <a:pt x="4247892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3836707" y="3621555"/>
            <a:ext cx="4590519" cy="178950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89893" h="1789582">
                <a:moveTo>
                  <a:pt x="0" y="1789582"/>
                </a:moveTo>
                <a:lnTo>
                  <a:pt x="2431459" y="705401"/>
                </a:lnTo>
                <a:lnTo>
                  <a:pt x="4589893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6444208" y="548680"/>
            <a:ext cx="461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12" name="正方形/長方形 25"/>
          <p:cNvSpPr>
            <a:spLocks noChangeArrowheads="1"/>
          </p:cNvSpPr>
          <p:nvPr/>
        </p:nvSpPr>
        <p:spPr bwMode="auto">
          <a:xfrm rot="20145157">
            <a:off x="4891631" y="1605522"/>
            <a:ext cx="37448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                </a:t>
            </a:r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2&amp;3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(Diverge from 140W)</a:t>
            </a:r>
            <a:endParaRPr lang="en-US" altLang="ja-JP" sz="24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66501" y="4037264"/>
            <a:ext cx="478263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POXED</a:t>
            </a:r>
            <a:endParaRPr kumimoji="1" lang="ja-JP" altLang="en-US" sz="11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07904" y="4725144"/>
            <a:ext cx="489484" cy="1692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             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7859" y="5038068"/>
            <a:ext cx="534368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EMRON</a:t>
            </a:r>
            <a:endParaRPr kumimoji="1" lang="ja-JP" altLang="en-US" sz="11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499992" y="5013176"/>
            <a:ext cx="4032448" cy="107721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            MTT </a:t>
            </a:r>
          </a:p>
          <a:p>
            <a:r>
              <a:rPr lang="en-US" altLang="ja-JP" sz="3200" b="1" dirty="0" smtClean="0">
                <a:solidFill>
                  <a:srgbClr val="7030A0"/>
                </a:solidFill>
              </a:rPr>
              <a:t>(Minimum Time Track)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8" name="正方形/長方形 25"/>
          <p:cNvSpPr>
            <a:spLocks noChangeArrowheads="1"/>
          </p:cNvSpPr>
          <p:nvPr/>
        </p:nvSpPr>
        <p:spPr bwMode="auto">
          <a:xfrm>
            <a:off x="6516216" y="3573016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11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" name="爆発 2 18"/>
          <p:cNvSpPr/>
          <p:nvPr/>
        </p:nvSpPr>
        <p:spPr>
          <a:xfrm>
            <a:off x="3347864" y="4365104"/>
            <a:ext cx="720080" cy="648072"/>
          </a:xfrm>
          <a:prstGeom prst="irregularSeal2">
            <a:avLst/>
          </a:prstGeom>
          <a:noFill/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067944" y="4437112"/>
            <a:ext cx="864096" cy="307777"/>
          </a:xfrm>
          <a:prstGeom prst="rect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0" rIns="36000" bIns="0" rtlCol="0">
            <a:spAutoFit/>
          </a:bodyPr>
          <a:lstStyle/>
          <a:p>
            <a:r>
              <a:rPr lang="en-US" altLang="ja-JP" sz="2000" b="1" dirty="0" smtClean="0"/>
              <a:t>KALNA</a:t>
            </a:r>
            <a:endParaRPr kumimoji="1" lang="ja-JP" altLang="en-US" sz="20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10557" y="4251158"/>
            <a:ext cx="511926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ADGOR</a:t>
            </a:r>
            <a:endParaRPr kumimoji="1" lang="ja-JP" altLang="en-US" sz="1100" b="1" dirty="0"/>
          </a:p>
        </p:txBody>
      </p:sp>
      <p:sp>
        <p:nvSpPr>
          <p:cNvPr id="21" name="スライド番号プレースホル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2" grpId="1"/>
      <p:bldP spid="18" grpId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648680" y="188641"/>
            <a:ext cx="3803640" cy="452267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122" h="4522880">
                <a:moveTo>
                  <a:pt x="0" y="4522880"/>
                </a:moveTo>
                <a:lnTo>
                  <a:pt x="1859171" y="2304359"/>
                </a:lnTo>
                <a:lnTo>
                  <a:pt x="3587127" y="288045"/>
                </a:lnTo>
                <a:lnTo>
                  <a:pt x="3803122" y="0"/>
                </a:lnTo>
              </a:path>
            </a:pathLst>
          </a:custGeom>
          <a:ln w="50800">
            <a:solidFill>
              <a:srgbClr val="FF0000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635896" y="476672"/>
            <a:ext cx="4248472" cy="424847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7892" h="4248665">
                <a:moveTo>
                  <a:pt x="0" y="4248665"/>
                </a:moveTo>
                <a:lnTo>
                  <a:pt x="1871953" y="2016316"/>
                </a:lnTo>
                <a:lnTo>
                  <a:pt x="3781972" y="301066"/>
                </a:lnTo>
                <a:lnTo>
                  <a:pt x="4247892" y="0"/>
                </a:lnTo>
              </a:path>
            </a:pathLst>
          </a:custGeom>
          <a:ln w="50800">
            <a:solidFill>
              <a:srgbClr val="FF0000"/>
            </a:solidFill>
            <a:prstDash val="soli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4211960" y="1124744"/>
            <a:ext cx="1011679" cy="8617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  1</a:t>
            </a:r>
          </a:p>
          <a:p>
            <a:r>
              <a:rPr lang="en-US" altLang="ja-JP" dirty="0" smtClean="0">
                <a:solidFill>
                  <a:srgbClr val="7030A0"/>
                </a:solidFill>
                <a:latin typeface="Arial Black" pitchFamily="34" charset="0"/>
                <a:cs typeface="Arial" charset="0"/>
              </a:rPr>
              <a:t>+4min</a:t>
            </a:r>
            <a:endParaRPr lang="en-US" altLang="ja-JP" dirty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07904" y="4725144"/>
            <a:ext cx="489484" cy="1692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             </a:t>
            </a:r>
            <a:endParaRPr kumimoji="1" lang="ja-JP" altLang="en-US" sz="1100" b="1" dirty="0"/>
          </a:p>
        </p:txBody>
      </p:sp>
      <p:sp>
        <p:nvSpPr>
          <p:cNvPr id="19" name="爆発 2 18"/>
          <p:cNvSpPr/>
          <p:nvPr/>
        </p:nvSpPr>
        <p:spPr>
          <a:xfrm>
            <a:off x="3347864" y="4365104"/>
            <a:ext cx="720080" cy="648072"/>
          </a:xfrm>
          <a:prstGeom prst="irregularSeal2">
            <a:avLst/>
          </a:prstGeom>
          <a:noFill/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/>
          <p:cNvSpPr/>
          <p:nvPr/>
        </p:nvSpPr>
        <p:spPr>
          <a:xfrm>
            <a:off x="3738282" y="586608"/>
            <a:ext cx="4579797" cy="4429344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9172" h="4429545">
                <a:moveTo>
                  <a:pt x="0" y="4429545"/>
                </a:moveTo>
                <a:lnTo>
                  <a:pt x="1948588" y="2179902"/>
                </a:lnTo>
                <a:lnTo>
                  <a:pt x="3792372" y="476979"/>
                </a:lnTo>
                <a:lnTo>
                  <a:pt x="4579172" y="0"/>
                </a:lnTo>
              </a:path>
            </a:pathLst>
          </a:custGeom>
          <a:ln w="508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>
          <a:xfrm>
            <a:off x="3527893" y="476672"/>
            <a:ext cx="2412260" cy="3886230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18846"/>
              <a:gd name="connsiteY0" fmla="*/ 4658111 h 4658111"/>
              <a:gd name="connsiteX1" fmla="*/ 1988262 w 4618846"/>
              <a:gd name="connsiteY1" fmla="*/ 2179902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85304 w 4618846"/>
              <a:gd name="connsiteY2" fmla="*/ 618201 h 4658111"/>
              <a:gd name="connsiteX3" fmla="*/ 4618846 w 4618846"/>
              <a:gd name="connsiteY3" fmla="*/ 0 h 4658111"/>
              <a:gd name="connsiteX0" fmla="*/ 0 w 4602539"/>
              <a:gd name="connsiteY0" fmla="*/ 4501684 h 4501684"/>
              <a:gd name="connsiteX1" fmla="*/ 1928984 w 4602539"/>
              <a:gd name="connsiteY1" fmla="*/ 2211632 h 4501684"/>
              <a:gd name="connsiteX2" fmla="*/ 3885304 w 4602539"/>
              <a:gd name="connsiteY2" fmla="*/ 461774 h 4501684"/>
              <a:gd name="connsiteX3" fmla="*/ 4602539 w 4602539"/>
              <a:gd name="connsiteY3" fmla="*/ 0 h 4501684"/>
              <a:gd name="connsiteX0" fmla="*/ 0 w 4925604"/>
              <a:gd name="connsiteY0" fmla="*/ 3467631 h 3467631"/>
              <a:gd name="connsiteX1" fmla="*/ 2252049 w 4925604"/>
              <a:gd name="connsiteY1" fmla="*/ 2211632 h 3467631"/>
              <a:gd name="connsiteX2" fmla="*/ 4208369 w 4925604"/>
              <a:gd name="connsiteY2" fmla="*/ 461774 h 3467631"/>
              <a:gd name="connsiteX3" fmla="*/ 4925604 w 4925604"/>
              <a:gd name="connsiteY3" fmla="*/ 0 h 3467631"/>
              <a:gd name="connsiteX0" fmla="*/ 0 w 4925604"/>
              <a:gd name="connsiteY0" fmla="*/ 3467631 h 3467631"/>
              <a:gd name="connsiteX1" fmla="*/ 1014896 w 4925604"/>
              <a:gd name="connsiteY1" fmla="*/ 1859024 h 3467631"/>
              <a:gd name="connsiteX2" fmla="*/ 4208369 w 4925604"/>
              <a:gd name="connsiteY2" fmla="*/ 461774 h 3467631"/>
              <a:gd name="connsiteX3" fmla="*/ 4925604 w 4925604"/>
              <a:gd name="connsiteY3" fmla="*/ 0 h 3467631"/>
              <a:gd name="connsiteX0" fmla="*/ 0 w 4925604"/>
              <a:gd name="connsiteY0" fmla="*/ 3467631 h 3467631"/>
              <a:gd name="connsiteX1" fmla="*/ 1014896 w 4925604"/>
              <a:gd name="connsiteY1" fmla="*/ 1859024 h 3467631"/>
              <a:gd name="connsiteX2" fmla="*/ 1947712 w 4925604"/>
              <a:gd name="connsiteY2" fmla="*/ 370274 h 3467631"/>
              <a:gd name="connsiteX3" fmla="*/ 4925604 w 4925604"/>
              <a:gd name="connsiteY3" fmla="*/ 0 h 3467631"/>
              <a:gd name="connsiteX0" fmla="*/ 0 w 2369812"/>
              <a:gd name="connsiteY0" fmla="*/ 3822575 h 3822575"/>
              <a:gd name="connsiteX1" fmla="*/ 1014896 w 2369812"/>
              <a:gd name="connsiteY1" fmla="*/ 2213968 h 3822575"/>
              <a:gd name="connsiteX2" fmla="*/ 1947712 w 2369812"/>
              <a:gd name="connsiteY2" fmla="*/ 725218 h 3822575"/>
              <a:gd name="connsiteX3" fmla="*/ 2369812 w 2369812"/>
              <a:gd name="connsiteY3" fmla="*/ 0 h 3822575"/>
              <a:gd name="connsiteX0" fmla="*/ 0 w 2411931"/>
              <a:gd name="connsiteY0" fmla="*/ 3886406 h 3886406"/>
              <a:gd name="connsiteX1" fmla="*/ 1014896 w 2411931"/>
              <a:gd name="connsiteY1" fmla="*/ 2277799 h 3886406"/>
              <a:gd name="connsiteX2" fmla="*/ 1947712 w 2411931"/>
              <a:gd name="connsiteY2" fmla="*/ 789049 h 3886406"/>
              <a:gd name="connsiteX3" fmla="*/ 2411931 w 2411931"/>
              <a:gd name="connsiteY3" fmla="*/ 0 h 388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931" h="3886406">
                <a:moveTo>
                  <a:pt x="0" y="3886406"/>
                </a:moveTo>
                <a:lnTo>
                  <a:pt x="1014896" y="2277799"/>
                </a:lnTo>
                <a:lnTo>
                  <a:pt x="1947712" y="789049"/>
                </a:lnTo>
                <a:lnTo>
                  <a:pt x="2411931" y="0"/>
                </a:lnTo>
              </a:path>
            </a:pathLst>
          </a:custGeom>
          <a:ln w="508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正方形/長方形 25"/>
          <p:cNvSpPr>
            <a:spLocks noChangeArrowheads="1"/>
          </p:cNvSpPr>
          <p:nvPr/>
        </p:nvSpPr>
        <p:spPr bwMode="auto">
          <a:xfrm>
            <a:off x="7812360" y="116632"/>
            <a:ext cx="5040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</a:t>
            </a:r>
          </a:p>
        </p:txBody>
      </p:sp>
      <p:sp>
        <p:nvSpPr>
          <p:cNvPr id="24" name="正方形/長方形 25"/>
          <p:cNvSpPr>
            <a:spLocks noChangeArrowheads="1"/>
          </p:cNvSpPr>
          <p:nvPr/>
        </p:nvSpPr>
        <p:spPr bwMode="auto">
          <a:xfrm>
            <a:off x="7740352" y="836712"/>
            <a:ext cx="100811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  3</a:t>
            </a:r>
          </a:p>
          <a:p>
            <a:r>
              <a:rPr lang="en-US" altLang="ja-JP" dirty="0" smtClean="0">
                <a:solidFill>
                  <a:srgbClr val="7030A0"/>
                </a:solidFill>
                <a:latin typeface="Arial Black" pitchFamily="34" charset="0"/>
                <a:cs typeface="Arial" charset="0"/>
              </a:rPr>
              <a:t>+2min</a:t>
            </a:r>
            <a:endParaRPr lang="en-US" altLang="ja-JP" dirty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99296" y="4718309"/>
            <a:ext cx="471851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KALNA</a:t>
            </a:r>
            <a:endParaRPr kumimoji="1" lang="ja-JP" altLang="en-US" sz="11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10557" y="4251158"/>
            <a:ext cx="511926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ADGOR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7859" y="5038068"/>
            <a:ext cx="534368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EMRON</a:t>
            </a:r>
            <a:endParaRPr kumimoji="1" lang="ja-JP" altLang="en-US" sz="1100" b="1" dirty="0"/>
          </a:p>
        </p:txBody>
      </p:sp>
      <p:sp>
        <p:nvSpPr>
          <p:cNvPr id="29" name="ストライプ矢印 28"/>
          <p:cNvSpPr/>
          <p:nvPr/>
        </p:nvSpPr>
        <p:spPr>
          <a:xfrm rot="12712815">
            <a:off x="4798723" y="2154330"/>
            <a:ext cx="652693" cy="484632"/>
          </a:xfrm>
          <a:prstGeom prst="striped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  <a:tileRect/>
          </a:gradFill>
          <a:ln w="19050"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ストライプ矢印 27"/>
          <p:cNvSpPr/>
          <p:nvPr/>
        </p:nvSpPr>
        <p:spPr>
          <a:xfrm rot="2528498">
            <a:off x="6022149" y="1851048"/>
            <a:ext cx="363595" cy="393592"/>
          </a:xfrm>
          <a:prstGeom prst="striped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  <a:tileRect/>
          </a:gradFill>
          <a:ln w="19050"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>
            <a:spLocks noChangeArrowheads="1"/>
          </p:cNvSpPr>
          <p:nvPr/>
        </p:nvSpPr>
        <p:spPr bwMode="auto">
          <a:xfrm>
            <a:off x="6228184" y="332656"/>
            <a:ext cx="12961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(1)</a:t>
            </a:r>
            <a:endParaRPr lang="en-US" altLang="ja-JP" sz="20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66501" y="4037264"/>
            <a:ext cx="478263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POXED</a:t>
            </a:r>
            <a:endParaRPr kumimoji="1" lang="ja-JP" altLang="en-US" sz="1100" b="1" dirty="0"/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6043" y="6237312"/>
            <a:ext cx="7192381" cy="48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5810645"/>
            <a:ext cx="8167620" cy="48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テキスト ボックス 31"/>
          <p:cNvSpPr txBox="1"/>
          <p:nvPr/>
        </p:nvSpPr>
        <p:spPr>
          <a:xfrm>
            <a:off x="5652120" y="5157192"/>
            <a:ext cx="3240360" cy="58477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Priority for TRK 2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7524328" y="5805264"/>
            <a:ext cx="1152128" cy="864096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noFill/>
            </a:endParaRPr>
          </a:p>
        </p:txBody>
      </p:sp>
      <p:sp>
        <p:nvSpPr>
          <p:cNvPr id="35" name="フリーフォーム 34"/>
          <p:cNvSpPr/>
          <p:nvPr/>
        </p:nvSpPr>
        <p:spPr>
          <a:xfrm>
            <a:off x="3836707" y="3621555"/>
            <a:ext cx="4590519" cy="178950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89893" h="1789582">
                <a:moveTo>
                  <a:pt x="0" y="1789582"/>
                </a:moveTo>
                <a:lnTo>
                  <a:pt x="2431459" y="705401"/>
                </a:lnTo>
                <a:lnTo>
                  <a:pt x="4589893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6" name="正方形/長方形 25"/>
          <p:cNvSpPr>
            <a:spLocks noChangeArrowheads="1"/>
          </p:cNvSpPr>
          <p:nvPr/>
        </p:nvSpPr>
        <p:spPr bwMode="auto">
          <a:xfrm>
            <a:off x="6300192" y="3573016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11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 rot="18156776">
            <a:off x="3834679" y="3338223"/>
            <a:ext cx="536127" cy="246221"/>
          </a:xfrm>
          <a:prstGeom prst="rect">
            <a:avLst/>
          </a:prstGeom>
          <a:solidFill>
            <a:srgbClr val="FF9999"/>
          </a:solidFill>
          <a:ln w="28575">
            <a:solidFill>
              <a:srgbClr val="00B05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altLang="ja-JP" sz="1600" b="1" dirty="0" smtClean="0"/>
              <a:t>R591</a:t>
            </a:r>
            <a:endParaRPr kumimoji="1" lang="ja-JP" altLang="en-US" sz="1600" b="1" dirty="0"/>
          </a:p>
        </p:txBody>
      </p:sp>
      <p:sp>
        <p:nvSpPr>
          <p:cNvPr id="37" name="スライド番号プレースホルダ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 animBg="1"/>
      <p:bldP spid="22" grpId="0" animBg="1"/>
      <p:bldP spid="24" grpId="0"/>
      <p:bldP spid="29" grpId="0" animBg="1"/>
      <p:bldP spid="28" grpId="0" animBg="1"/>
      <p:bldP spid="33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648680" y="188641"/>
            <a:ext cx="3803640" cy="452267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122" h="4522880">
                <a:moveTo>
                  <a:pt x="0" y="4522880"/>
                </a:moveTo>
                <a:lnTo>
                  <a:pt x="1859171" y="2304359"/>
                </a:lnTo>
                <a:lnTo>
                  <a:pt x="3587127" y="288045"/>
                </a:lnTo>
                <a:lnTo>
                  <a:pt x="3803122" y="0"/>
                </a:lnTo>
              </a:path>
            </a:pathLst>
          </a:custGeom>
          <a:ln w="50800">
            <a:solidFill>
              <a:srgbClr val="FF0000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635896" y="476672"/>
            <a:ext cx="4248472" cy="424847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7892" h="4248665">
                <a:moveTo>
                  <a:pt x="0" y="4248665"/>
                </a:moveTo>
                <a:lnTo>
                  <a:pt x="1871953" y="2016316"/>
                </a:lnTo>
                <a:lnTo>
                  <a:pt x="3781972" y="301066"/>
                </a:lnTo>
                <a:lnTo>
                  <a:pt x="4247892" y="0"/>
                </a:lnTo>
              </a:path>
            </a:pathLst>
          </a:custGeom>
          <a:ln w="50800">
            <a:solidFill>
              <a:srgbClr val="FF0000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5852378" y="332656"/>
            <a:ext cx="951870" cy="8617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  1</a:t>
            </a:r>
          </a:p>
          <a:p>
            <a:r>
              <a:rPr lang="en-US" altLang="ja-JP" dirty="0" smtClean="0">
                <a:solidFill>
                  <a:srgbClr val="7030A0"/>
                </a:solidFill>
                <a:latin typeface="Arial Black" pitchFamily="34" charset="0"/>
                <a:cs typeface="Arial" charset="0"/>
              </a:rPr>
              <a:t>+1min</a:t>
            </a:r>
            <a:endParaRPr lang="en-US" altLang="ja-JP" dirty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07904" y="4725144"/>
            <a:ext cx="489484" cy="1692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             </a:t>
            </a:r>
            <a:endParaRPr kumimoji="1" lang="ja-JP" altLang="en-US" sz="11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012160" y="4653136"/>
            <a:ext cx="2520280" cy="1077218"/>
          </a:xfrm>
          <a:prstGeom prst="rect">
            <a:avLst/>
          </a:prstGeom>
          <a:ln w="190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ADGOR Divergence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8" name="正方形/長方形 25"/>
          <p:cNvSpPr>
            <a:spLocks noChangeArrowheads="1"/>
          </p:cNvSpPr>
          <p:nvPr/>
        </p:nvSpPr>
        <p:spPr bwMode="auto">
          <a:xfrm>
            <a:off x="6300192" y="3573016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11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" name="爆発 2 18"/>
          <p:cNvSpPr/>
          <p:nvPr/>
        </p:nvSpPr>
        <p:spPr>
          <a:xfrm>
            <a:off x="3347864" y="4365104"/>
            <a:ext cx="720080" cy="648072"/>
          </a:xfrm>
          <a:prstGeom prst="irregularSeal2">
            <a:avLst/>
          </a:prstGeom>
          <a:noFill/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/>
          <p:cNvSpPr/>
          <p:nvPr/>
        </p:nvSpPr>
        <p:spPr>
          <a:xfrm>
            <a:off x="3635288" y="586607"/>
            <a:ext cx="4682791" cy="4142915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82152"/>
              <a:gd name="connsiteY0" fmla="*/ 4143103 h 4143103"/>
              <a:gd name="connsiteX1" fmla="*/ 2051568 w 4682152"/>
              <a:gd name="connsiteY1" fmla="*/ 2179902 h 4143103"/>
              <a:gd name="connsiteX2" fmla="*/ 3895352 w 4682152"/>
              <a:gd name="connsiteY2" fmla="*/ 476979 h 4143103"/>
              <a:gd name="connsiteX3" fmla="*/ 4682152 w 4682152"/>
              <a:gd name="connsiteY3" fmla="*/ 0 h 4143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2152" h="4143103">
                <a:moveTo>
                  <a:pt x="0" y="4143103"/>
                </a:moveTo>
                <a:lnTo>
                  <a:pt x="2051568" y="2179902"/>
                </a:lnTo>
                <a:lnTo>
                  <a:pt x="3895352" y="476979"/>
                </a:lnTo>
                <a:lnTo>
                  <a:pt x="4682152" y="0"/>
                </a:lnTo>
              </a:path>
            </a:pathLst>
          </a:custGeom>
          <a:ln w="508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>
          <a:xfrm>
            <a:off x="5561395" y="188640"/>
            <a:ext cx="1890925" cy="2265260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18846"/>
              <a:gd name="connsiteY0" fmla="*/ 4658111 h 4658111"/>
              <a:gd name="connsiteX1" fmla="*/ 1988262 w 4618846"/>
              <a:gd name="connsiteY1" fmla="*/ 2179902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85304 w 4618846"/>
              <a:gd name="connsiteY2" fmla="*/ 618201 h 4658111"/>
              <a:gd name="connsiteX3" fmla="*/ 4618846 w 4618846"/>
              <a:gd name="connsiteY3" fmla="*/ 0 h 4658111"/>
              <a:gd name="connsiteX0" fmla="*/ 0 w 4602539"/>
              <a:gd name="connsiteY0" fmla="*/ 4501684 h 4501684"/>
              <a:gd name="connsiteX1" fmla="*/ 1928984 w 4602539"/>
              <a:gd name="connsiteY1" fmla="*/ 2211632 h 4501684"/>
              <a:gd name="connsiteX2" fmla="*/ 3885304 w 4602539"/>
              <a:gd name="connsiteY2" fmla="*/ 461774 h 4501684"/>
              <a:gd name="connsiteX3" fmla="*/ 4602539 w 4602539"/>
              <a:gd name="connsiteY3" fmla="*/ 0 h 4501684"/>
              <a:gd name="connsiteX0" fmla="*/ 0 w 4925604"/>
              <a:gd name="connsiteY0" fmla="*/ 3467631 h 3467631"/>
              <a:gd name="connsiteX1" fmla="*/ 2252049 w 4925604"/>
              <a:gd name="connsiteY1" fmla="*/ 2211632 h 3467631"/>
              <a:gd name="connsiteX2" fmla="*/ 4208369 w 4925604"/>
              <a:gd name="connsiteY2" fmla="*/ 461774 h 3467631"/>
              <a:gd name="connsiteX3" fmla="*/ 4925604 w 4925604"/>
              <a:gd name="connsiteY3" fmla="*/ 0 h 3467631"/>
              <a:gd name="connsiteX0" fmla="*/ 0 w 4925604"/>
              <a:gd name="connsiteY0" fmla="*/ 3467631 h 3467631"/>
              <a:gd name="connsiteX1" fmla="*/ 1014896 w 4925604"/>
              <a:gd name="connsiteY1" fmla="*/ 1859024 h 3467631"/>
              <a:gd name="connsiteX2" fmla="*/ 4208369 w 4925604"/>
              <a:gd name="connsiteY2" fmla="*/ 461774 h 3467631"/>
              <a:gd name="connsiteX3" fmla="*/ 4925604 w 4925604"/>
              <a:gd name="connsiteY3" fmla="*/ 0 h 3467631"/>
              <a:gd name="connsiteX0" fmla="*/ 0 w 4925604"/>
              <a:gd name="connsiteY0" fmla="*/ 3467631 h 3467631"/>
              <a:gd name="connsiteX1" fmla="*/ 1014896 w 4925604"/>
              <a:gd name="connsiteY1" fmla="*/ 1859024 h 3467631"/>
              <a:gd name="connsiteX2" fmla="*/ 1947712 w 4925604"/>
              <a:gd name="connsiteY2" fmla="*/ 370274 h 3467631"/>
              <a:gd name="connsiteX3" fmla="*/ 4925604 w 4925604"/>
              <a:gd name="connsiteY3" fmla="*/ 0 h 3467631"/>
              <a:gd name="connsiteX0" fmla="*/ 0 w 2369812"/>
              <a:gd name="connsiteY0" fmla="*/ 3822575 h 3822575"/>
              <a:gd name="connsiteX1" fmla="*/ 1014896 w 2369812"/>
              <a:gd name="connsiteY1" fmla="*/ 2213968 h 3822575"/>
              <a:gd name="connsiteX2" fmla="*/ 1947712 w 2369812"/>
              <a:gd name="connsiteY2" fmla="*/ 725218 h 3822575"/>
              <a:gd name="connsiteX3" fmla="*/ 2369812 w 2369812"/>
              <a:gd name="connsiteY3" fmla="*/ 0 h 3822575"/>
              <a:gd name="connsiteX0" fmla="*/ 0 w 2411931"/>
              <a:gd name="connsiteY0" fmla="*/ 3886406 h 3886406"/>
              <a:gd name="connsiteX1" fmla="*/ 1014896 w 2411931"/>
              <a:gd name="connsiteY1" fmla="*/ 2277799 h 3886406"/>
              <a:gd name="connsiteX2" fmla="*/ 1947712 w 2411931"/>
              <a:gd name="connsiteY2" fmla="*/ 789049 h 3886406"/>
              <a:gd name="connsiteX3" fmla="*/ 2411931 w 2411931"/>
              <a:gd name="connsiteY3" fmla="*/ 0 h 3886406"/>
              <a:gd name="connsiteX0" fmla="*/ 0 w 2411931"/>
              <a:gd name="connsiteY0" fmla="*/ 3886406 h 3886406"/>
              <a:gd name="connsiteX1" fmla="*/ 2033224 w 2411931"/>
              <a:gd name="connsiteY1" fmla="*/ 1977318 h 3886406"/>
              <a:gd name="connsiteX2" fmla="*/ 1947712 w 2411931"/>
              <a:gd name="connsiteY2" fmla="*/ 789049 h 3886406"/>
              <a:gd name="connsiteX3" fmla="*/ 2411931 w 2411931"/>
              <a:gd name="connsiteY3" fmla="*/ 0 h 3886406"/>
              <a:gd name="connsiteX0" fmla="*/ 0 w 3736154"/>
              <a:gd name="connsiteY0" fmla="*/ 3902479 h 3902479"/>
              <a:gd name="connsiteX1" fmla="*/ 2033224 w 3736154"/>
              <a:gd name="connsiteY1" fmla="*/ 1993391 h 3902479"/>
              <a:gd name="connsiteX2" fmla="*/ 3736154 w 3736154"/>
              <a:gd name="connsiteY2" fmla="*/ 0 h 3902479"/>
              <a:gd name="connsiteX3" fmla="*/ 2411931 w 3736154"/>
              <a:gd name="connsiteY3" fmla="*/ 16073 h 3902479"/>
              <a:gd name="connsiteX0" fmla="*/ 0 w 3923891"/>
              <a:gd name="connsiteY0" fmla="*/ 4174451 h 4174451"/>
              <a:gd name="connsiteX1" fmla="*/ 2033224 w 3923891"/>
              <a:gd name="connsiteY1" fmla="*/ 2265363 h 4174451"/>
              <a:gd name="connsiteX2" fmla="*/ 3736154 w 3923891"/>
              <a:gd name="connsiteY2" fmla="*/ 271972 h 4174451"/>
              <a:gd name="connsiteX3" fmla="*/ 3923891 w 3923891"/>
              <a:gd name="connsiteY3" fmla="*/ 0 h 4174451"/>
              <a:gd name="connsiteX0" fmla="*/ 0 w 1890667"/>
              <a:gd name="connsiteY0" fmla="*/ 2265363 h 2265363"/>
              <a:gd name="connsiteX1" fmla="*/ 1702930 w 1890667"/>
              <a:gd name="connsiteY1" fmla="*/ 271972 h 2265363"/>
              <a:gd name="connsiteX2" fmla="*/ 1890667 w 1890667"/>
              <a:gd name="connsiteY2" fmla="*/ 0 h 2265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0667" h="2265363">
                <a:moveTo>
                  <a:pt x="0" y="2265363"/>
                </a:moveTo>
                <a:lnTo>
                  <a:pt x="1702930" y="271972"/>
                </a:lnTo>
                <a:lnTo>
                  <a:pt x="1890667" y="0"/>
                </a:lnTo>
              </a:path>
            </a:pathLst>
          </a:custGeom>
          <a:ln w="508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正方形/長方形 25"/>
          <p:cNvSpPr>
            <a:spLocks noChangeArrowheads="1"/>
          </p:cNvSpPr>
          <p:nvPr/>
        </p:nvSpPr>
        <p:spPr bwMode="auto">
          <a:xfrm>
            <a:off x="8244408" y="260648"/>
            <a:ext cx="7920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2</a:t>
            </a:r>
            <a:r>
              <a:rPr lang="en-US" altLang="ja-JP" dirty="0" smtClean="0">
                <a:solidFill>
                  <a:srgbClr val="7030A0"/>
                </a:solidFill>
                <a:latin typeface="Arial Black" pitchFamily="34" charset="0"/>
                <a:cs typeface="Arial" charset="0"/>
              </a:rPr>
              <a:t>+0</a:t>
            </a:r>
            <a:endParaRPr lang="en-US" altLang="ja-JP" dirty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4" name="正方形/長方形 25"/>
          <p:cNvSpPr>
            <a:spLocks noChangeArrowheads="1"/>
          </p:cNvSpPr>
          <p:nvPr/>
        </p:nvSpPr>
        <p:spPr bwMode="auto">
          <a:xfrm>
            <a:off x="7884368" y="1124745"/>
            <a:ext cx="100811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  3</a:t>
            </a:r>
          </a:p>
          <a:p>
            <a:r>
              <a:rPr lang="en-US" altLang="ja-JP" dirty="0" smtClean="0">
                <a:solidFill>
                  <a:srgbClr val="7030A0"/>
                </a:solidFill>
                <a:latin typeface="Arial Black" pitchFamily="34" charset="0"/>
                <a:cs typeface="Arial" charset="0"/>
              </a:rPr>
              <a:t>+2min</a:t>
            </a:r>
            <a:endParaRPr lang="en-US" altLang="ja-JP" dirty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10557" y="4251158"/>
            <a:ext cx="511926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ADGOR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7859" y="5038068"/>
            <a:ext cx="534368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EMRON</a:t>
            </a:r>
            <a:endParaRPr kumimoji="1" lang="ja-JP" altLang="en-US" sz="1100" b="1" dirty="0"/>
          </a:p>
        </p:txBody>
      </p:sp>
      <p:sp>
        <p:nvSpPr>
          <p:cNvPr id="29" name="ストライプ矢印 28"/>
          <p:cNvSpPr/>
          <p:nvPr/>
        </p:nvSpPr>
        <p:spPr>
          <a:xfrm rot="13388952">
            <a:off x="3908678" y="3832605"/>
            <a:ext cx="248558" cy="363391"/>
          </a:xfrm>
          <a:prstGeom prst="striped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  <a:tileRect/>
          </a:gradFill>
          <a:ln w="19050"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ストライプ矢印 27"/>
          <p:cNvSpPr/>
          <p:nvPr/>
        </p:nvSpPr>
        <p:spPr>
          <a:xfrm rot="2824435">
            <a:off x="6156792" y="1764565"/>
            <a:ext cx="321113" cy="340199"/>
          </a:xfrm>
          <a:prstGeom prst="striped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  <a:tileRect/>
          </a:gradFill>
          <a:ln w="19050"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66501" y="4037264"/>
            <a:ext cx="478263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POXED</a:t>
            </a:r>
            <a:endParaRPr kumimoji="1" lang="ja-JP" altLang="en-US" sz="1100" b="1" dirty="0"/>
          </a:p>
        </p:txBody>
      </p:sp>
      <p:sp>
        <p:nvSpPr>
          <p:cNvPr id="25" name="フリーフォーム 24"/>
          <p:cNvSpPr/>
          <p:nvPr/>
        </p:nvSpPr>
        <p:spPr>
          <a:xfrm>
            <a:off x="3759583" y="908022"/>
            <a:ext cx="4730560" cy="411848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710254"/>
              <a:gd name="connsiteY0" fmla="*/ 4287695 h 4287695"/>
              <a:gd name="connsiteX1" fmla="*/ 2079670 w 4710254"/>
              <a:gd name="connsiteY1" fmla="*/ 2179902 h 4287695"/>
              <a:gd name="connsiteX2" fmla="*/ 3923454 w 4710254"/>
              <a:gd name="connsiteY2" fmla="*/ 476979 h 4287695"/>
              <a:gd name="connsiteX3" fmla="*/ 4710254 w 4710254"/>
              <a:gd name="connsiteY3" fmla="*/ 0 h 4287695"/>
              <a:gd name="connsiteX0" fmla="*/ 0 w 4710254"/>
              <a:gd name="connsiteY0" fmla="*/ 4287695 h 4287695"/>
              <a:gd name="connsiteX1" fmla="*/ 2013183 w 4710254"/>
              <a:gd name="connsiteY1" fmla="*/ 2345995 h 4287695"/>
              <a:gd name="connsiteX2" fmla="*/ 3923454 w 4710254"/>
              <a:gd name="connsiteY2" fmla="*/ 476979 h 4287695"/>
              <a:gd name="connsiteX3" fmla="*/ 4710254 w 4710254"/>
              <a:gd name="connsiteY3" fmla="*/ 0 h 4287695"/>
              <a:gd name="connsiteX0" fmla="*/ 0 w 4710254"/>
              <a:gd name="connsiteY0" fmla="*/ 4287695 h 4287695"/>
              <a:gd name="connsiteX1" fmla="*/ 2013183 w 4710254"/>
              <a:gd name="connsiteY1" fmla="*/ 2345995 h 4287695"/>
              <a:gd name="connsiteX2" fmla="*/ 3981890 w 4710254"/>
              <a:gd name="connsiteY2" fmla="*/ 658296 h 4287695"/>
              <a:gd name="connsiteX3" fmla="*/ 4710254 w 4710254"/>
              <a:gd name="connsiteY3" fmla="*/ 0 h 4287695"/>
              <a:gd name="connsiteX0" fmla="*/ 0 w 4729914"/>
              <a:gd name="connsiteY0" fmla="*/ 4118673 h 4118673"/>
              <a:gd name="connsiteX1" fmla="*/ 2013183 w 4729914"/>
              <a:gd name="connsiteY1" fmla="*/ 2176973 h 4118673"/>
              <a:gd name="connsiteX2" fmla="*/ 3981890 w 4729914"/>
              <a:gd name="connsiteY2" fmla="*/ 489274 h 4118673"/>
              <a:gd name="connsiteX3" fmla="*/ 4729914 w 4729914"/>
              <a:gd name="connsiteY3" fmla="*/ 0 h 4118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9914" h="4118673">
                <a:moveTo>
                  <a:pt x="0" y="4118673"/>
                </a:moveTo>
                <a:lnTo>
                  <a:pt x="2013183" y="2176973"/>
                </a:lnTo>
                <a:lnTo>
                  <a:pt x="3981890" y="489274"/>
                </a:lnTo>
                <a:lnTo>
                  <a:pt x="4729914" y="0"/>
                </a:lnTo>
              </a:path>
            </a:pathLst>
          </a:custGeom>
          <a:ln w="508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0" name="ストライプ矢印 29"/>
          <p:cNvSpPr/>
          <p:nvPr/>
        </p:nvSpPr>
        <p:spPr>
          <a:xfrm rot="2528498">
            <a:off x="4281206" y="3915763"/>
            <a:ext cx="395829" cy="354893"/>
          </a:xfrm>
          <a:prstGeom prst="striped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  <a:tileRect/>
          </a:gradFill>
          <a:ln w="19050"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99296" y="4718309"/>
            <a:ext cx="471851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KALNA</a:t>
            </a:r>
            <a:endParaRPr kumimoji="1" lang="ja-JP" altLang="en-US" sz="1100" b="1" dirty="0"/>
          </a:p>
        </p:txBody>
      </p:sp>
      <p:sp>
        <p:nvSpPr>
          <p:cNvPr id="32" name="正方形/長方形 31"/>
          <p:cNvSpPr>
            <a:spLocks noChangeArrowheads="1"/>
          </p:cNvSpPr>
          <p:nvPr/>
        </p:nvSpPr>
        <p:spPr bwMode="auto">
          <a:xfrm>
            <a:off x="7308304" y="148570"/>
            <a:ext cx="12961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(2&amp;3)</a:t>
            </a:r>
            <a:endParaRPr lang="en-US" altLang="ja-JP" sz="20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1280" y="6290092"/>
            <a:ext cx="7177144" cy="39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5810645"/>
            <a:ext cx="8167620" cy="48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角丸四角形 33"/>
          <p:cNvSpPr/>
          <p:nvPr/>
        </p:nvSpPr>
        <p:spPr>
          <a:xfrm>
            <a:off x="7524328" y="5805264"/>
            <a:ext cx="1152128" cy="864096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noFill/>
            </a:endParaRPr>
          </a:p>
        </p:txBody>
      </p:sp>
      <p:sp>
        <p:nvSpPr>
          <p:cNvPr id="36" name="フリーフォーム 35"/>
          <p:cNvSpPr/>
          <p:nvPr/>
        </p:nvSpPr>
        <p:spPr>
          <a:xfrm>
            <a:off x="3836707" y="3621555"/>
            <a:ext cx="4590519" cy="178950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89893" h="1789582">
                <a:moveTo>
                  <a:pt x="0" y="1789582"/>
                </a:moveTo>
                <a:lnTo>
                  <a:pt x="2431459" y="705401"/>
                </a:lnTo>
                <a:lnTo>
                  <a:pt x="4589893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5" name="フリーフォーム 34"/>
          <p:cNvSpPr/>
          <p:nvPr/>
        </p:nvSpPr>
        <p:spPr>
          <a:xfrm>
            <a:off x="3555809" y="2470881"/>
            <a:ext cx="1993329" cy="1844011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18846"/>
              <a:gd name="connsiteY0" fmla="*/ 4658111 h 4658111"/>
              <a:gd name="connsiteX1" fmla="*/ 1988262 w 4618846"/>
              <a:gd name="connsiteY1" fmla="*/ 2179902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85304 w 4618846"/>
              <a:gd name="connsiteY2" fmla="*/ 618201 h 4658111"/>
              <a:gd name="connsiteX3" fmla="*/ 4618846 w 4618846"/>
              <a:gd name="connsiteY3" fmla="*/ 0 h 4658111"/>
              <a:gd name="connsiteX0" fmla="*/ 0 w 4602539"/>
              <a:gd name="connsiteY0" fmla="*/ 4501684 h 4501684"/>
              <a:gd name="connsiteX1" fmla="*/ 1928984 w 4602539"/>
              <a:gd name="connsiteY1" fmla="*/ 2211632 h 4501684"/>
              <a:gd name="connsiteX2" fmla="*/ 3885304 w 4602539"/>
              <a:gd name="connsiteY2" fmla="*/ 461774 h 4501684"/>
              <a:gd name="connsiteX3" fmla="*/ 4602539 w 4602539"/>
              <a:gd name="connsiteY3" fmla="*/ 0 h 4501684"/>
              <a:gd name="connsiteX0" fmla="*/ 0 w 4925604"/>
              <a:gd name="connsiteY0" fmla="*/ 3467631 h 3467631"/>
              <a:gd name="connsiteX1" fmla="*/ 2252049 w 4925604"/>
              <a:gd name="connsiteY1" fmla="*/ 2211632 h 3467631"/>
              <a:gd name="connsiteX2" fmla="*/ 4208369 w 4925604"/>
              <a:gd name="connsiteY2" fmla="*/ 461774 h 3467631"/>
              <a:gd name="connsiteX3" fmla="*/ 4925604 w 4925604"/>
              <a:gd name="connsiteY3" fmla="*/ 0 h 3467631"/>
              <a:gd name="connsiteX0" fmla="*/ 0 w 4925604"/>
              <a:gd name="connsiteY0" fmla="*/ 3467631 h 3467631"/>
              <a:gd name="connsiteX1" fmla="*/ 1014896 w 4925604"/>
              <a:gd name="connsiteY1" fmla="*/ 1859024 h 3467631"/>
              <a:gd name="connsiteX2" fmla="*/ 4208369 w 4925604"/>
              <a:gd name="connsiteY2" fmla="*/ 461774 h 3467631"/>
              <a:gd name="connsiteX3" fmla="*/ 4925604 w 4925604"/>
              <a:gd name="connsiteY3" fmla="*/ 0 h 3467631"/>
              <a:gd name="connsiteX0" fmla="*/ 0 w 4925604"/>
              <a:gd name="connsiteY0" fmla="*/ 3467631 h 3467631"/>
              <a:gd name="connsiteX1" fmla="*/ 1014896 w 4925604"/>
              <a:gd name="connsiteY1" fmla="*/ 1859024 h 3467631"/>
              <a:gd name="connsiteX2" fmla="*/ 1947712 w 4925604"/>
              <a:gd name="connsiteY2" fmla="*/ 370274 h 3467631"/>
              <a:gd name="connsiteX3" fmla="*/ 4925604 w 4925604"/>
              <a:gd name="connsiteY3" fmla="*/ 0 h 3467631"/>
              <a:gd name="connsiteX0" fmla="*/ 0 w 2369812"/>
              <a:gd name="connsiteY0" fmla="*/ 3822575 h 3822575"/>
              <a:gd name="connsiteX1" fmla="*/ 1014896 w 2369812"/>
              <a:gd name="connsiteY1" fmla="*/ 2213968 h 3822575"/>
              <a:gd name="connsiteX2" fmla="*/ 1947712 w 2369812"/>
              <a:gd name="connsiteY2" fmla="*/ 725218 h 3822575"/>
              <a:gd name="connsiteX3" fmla="*/ 2369812 w 2369812"/>
              <a:gd name="connsiteY3" fmla="*/ 0 h 3822575"/>
              <a:gd name="connsiteX0" fmla="*/ 0 w 2411931"/>
              <a:gd name="connsiteY0" fmla="*/ 3886406 h 3886406"/>
              <a:gd name="connsiteX1" fmla="*/ 1014896 w 2411931"/>
              <a:gd name="connsiteY1" fmla="*/ 2277799 h 3886406"/>
              <a:gd name="connsiteX2" fmla="*/ 1947712 w 2411931"/>
              <a:gd name="connsiteY2" fmla="*/ 789049 h 3886406"/>
              <a:gd name="connsiteX3" fmla="*/ 2411931 w 2411931"/>
              <a:gd name="connsiteY3" fmla="*/ 0 h 3886406"/>
              <a:gd name="connsiteX0" fmla="*/ 0 w 2411931"/>
              <a:gd name="connsiteY0" fmla="*/ 3886406 h 3886406"/>
              <a:gd name="connsiteX1" fmla="*/ 2033224 w 2411931"/>
              <a:gd name="connsiteY1" fmla="*/ 1977318 h 3886406"/>
              <a:gd name="connsiteX2" fmla="*/ 1947712 w 2411931"/>
              <a:gd name="connsiteY2" fmla="*/ 789049 h 3886406"/>
              <a:gd name="connsiteX3" fmla="*/ 2411931 w 2411931"/>
              <a:gd name="connsiteY3" fmla="*/ 0 h 3886406"/>
              <a:gd name="connsiteX0" fmla="*/ 0 w 3736154"/>
              <a:gd name="connsiteY0" fmla="*/ 3902479 h 3902479"/>
              <a:gd name="connsiteX1" fmla="*/ 2033224 w 3736154"/>
              <a:gd name="connsiteY1" fmla="*/ 1993391 h 3902479"/>
              <a:gd name="connsiteX2" fmla="*/ 3736154 w 3736154"/>
              <a:gd name="connsiteY2" fmla="*/ 0 h 3902479"/>
              <a:gd name="connsiteX3" fmla="*/ 2411931 w 3736154"/>
              <a:gd name="connsiteY3" fmla="*/ 16073 h 3902479"/>
              <a:gd name="connsiteX0" fmla="*/ 0 w 3923891"/>
              <a:gd name="connsiteY0" fmla="*/ 4174451 h 4174451"/>
              <a:gd name="connsiteX1" fmla="*/ 2033224 w 3923891"/>
              <a:gd name="connsiteY1" fmla="*/ 2265363 h 4174451"/>
              <a:gd name="connsiteX2" fmla="*/ 3736154 w 3923891"/>
              <a:gd name="connsiteY2" fmla="*/ 271972 h 4174451"/>
              <a:gd name="connsiteX3" fmla="*/ 3923891 w 3923891"/>
              <a:gd name="connsiteY3" fmla="*/ 0 h 4174451"/>
              <a:gd name="connsiteX0" fmla="*/ 0 w 3736154"/>
              <a:gd name="connsiteY0" fmla="*/ 3902479 h 3902479"/>
              <a:gd name="connsiteX1" fmla="*/ 2033224 w 3736154"/>
              <a:gd name="connsiteY1" fmla="*/ 1993391 h 3902479"/>
              <a:gd name="connsiteX2" fmla="*/ 3736154 w 3736154"/>
              <a:gd name="connsiteY2" fmla="*/ 0 h 3902479"/>
              <a:gd name="connsiteX3" fmla="*/ 3599908 w 3736154"/>
              <a:gd name="connsiteY3" fmla="*/ 1240264 h 3902479"/>
              <a:gd name="connsiteX0" fmla="*/ 0 w 3784933"/>
              <a:gd name="connsiteY0" fmla="*/ 3902479 h 3902479"/>
              <a:gd name="connsiteX1" fmla="*/ 2033224 w 3784933"/>
              <a:gd name="connsiteY1" fmla="*/ 1993391 h 3902479"/>
              <a:gd name="connsiteX2" fmla="*/ 3736154 w 3784933"/>
              <a:gd name="connsiteY2" fmla="*/ 0 h 3902479"/>
              <a:gd name="connsiteX3" fmla="*/ 3784933 w 3784933"/>
              <a:gd name="connsiteY3" fmla="*/ 1794339 h 3902479"/>
              <a:gd name="connsiteX0" fmla="*/ 0 w 2003132"/>
              <a:gd name="connsiteY0" fmla="*/ 3679509 h 3679509"/>
              <a:gd name="connsiteX1" fmla="*/ 251423 w 2003132"/>
              <a:gd name="connsiteY1" fmla="*/ 1993391 h 3679509"/>
              <a:gd name="connsiteX2" fmla="*/ 1954353 w 2003132"/>
              <a:gd name="connsiteY2" fmla="*/ 0 h 3679509"/>
              <a:gd name="connsiteX3" fmla="*/ 2003132 w 2003132"/>
              <a:gd name="connsiteY3" fmla="*/ 1794339 h 3679509"/>
              <a:gd name="connsiteX0" fmla="*/ 0 w 2003132"/>
              <a:gd name="connsiteY0" fmla="*/ 3679509 h 3679509"/>
              <a:gd name="connsiteX1" fmla="*/ 1954353 w 2003132"/>
              <a:gd name="connsiteY1" fmla="*/ 0 h 3679509"/>
              <a:gd name="connsiteX2" fmla="*/ 2003132 w 2003132"/>
              <a:gd name="connsiteY2" fmla="*/ 1794339 h 3679509"/>
              <a:gd name="connsiteX0" fmla="*/ 0 w 2003132"/>
              <a:gd name="connsiteY0" fmla="*/ 1885170 h 1885170"/>
              <a:gd name="connsiteX1" fmla="*/ 2003132 w 2003132"/>
              <a:gd name="connsiteY1" fmla="*/ 0 h 1885170"/>
              <a:gd name="connsiteX0" fmla="*/ 0 w 1993056"/>
              <a:gd name="connsiteY0" fmla="*/ 1844095 h 1844095"/>
              <a:gd name="connsiteX1" fmla="*/ 1993056 w 1993056"/>
              <a:gd name="connsiteY1" fmla="*/ 0 h 1844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93056" h="1844095">
                <a:moveTo>
                  <a:pt x="0" y="1844095"/>
                </a:moveTo>
                <a:lnTo>
                  <a:pt x="1993056" y="0"/>
                </a:lnTo>
              </a:path>
            </a:pathLst>
          </a:custGeom>
          <a:ln w="50800">
            <a:solidFill>
              <a:srgbClr val="00B05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7" name="スライド番号プレースホルダ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 animBg="1"/>
      <p:bldP spid="22" grpId="0" animBg="1"/>
      <p:bldP spid="23" grpId="0"/>
      <p:bldP spid="24" grpId="0"/>
      <p:bldP spid="29" grpId="0" animBg="1"/>
      <p:bldP spid="28" grpId="0" animBg="1"/>
      <p:bldP spid="25" grpId="0" animBg="1"/>
      <p:bldP spid="30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2738410" y="477324"/>
            <a:ext cx="4502981" cy="5077698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502367"/>
              <a:gd name="connsiteY0" fmla="*/ 5077927 h 5077927"/>
              <a:gd name="connsiteX1" fmla="*/ 838990 w 4502367"/>
              <a:gd name="connsiteY1" fmla="*/ 3828215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2367" h="5077927">
                <a:moveTo>
                  <a:pt x="0" y="5077927"/>
                </a:moveTo>
                <a:lnTo>
                  <a:pt x="838990" y="3828215"/>
                </a:lnTo>
                <a:lnTo>
                  <a:pt x="2822095" y="1966063"/>
                </a:lnTo>
                <a:lnTo>
                  <a:pt x="4502367" y="0"/>
                </a:lnTo>
              </a:path>
            </a:pathLst>
          </a:custGeom>
          <a:ln w="76200">
            <a:solidFill>
              <a:srgbClr val="FF0000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99296" y="4718309"/>
            <a:ext cx="471851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KALNA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7859" y="5038068"/>
            <a:ext cx="534368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EMRON</a:t>
            </a:r>
            <a:endParaRPr kumimoji="1" lang="ja-JP" altLang="en-US" sz="1100" b="1" dirty="0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19" name="フリーフォーム 18"/>
          <p:cNvSpPr/>
          <p:nvPr/>
        </p:nvSpPr>
        <p:spPr>
          <a:xfrm>
            <a:off x="3423052" y="724205"/>
            <a:ext cx="2370096" cy="3808880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2930662"/>
              <a:gd name="connsiteY0" fmla="*/ 3668988 h 3668988"/>
              <a:gd name="connsiteX1" fmla="*/ 772228 w 2930662"/>
              <a:gd name="connsiteY1" fmla="*/ 705401 h 3668988"/>
              <a:gd name="connsiteX2" fmla="*/ 2930662 w 2930662"/>
              <a:gd name="connsiteY2" fmla="*/ 0 h 3668988"/>
              <a:gd name="connsiteX0" fmla="*/ 0 w 2930662"/>
              <a:gd name="connsiteY0" fmla="*/ 3668988 h 3668988"/>
              <a:gd name="connsiteX1" fmla="*/ 1639460 w 2930662"/>
              <a:gd name="connsiteY1" fmla="*/ 1025126 h 3668988"/>
              <a:gd name="connsiteX2" fmla="*/ 2930662 w 2930662"/>
              <a:gd name="connsiteY2" fmla="*/ 0 h 3668988"/>
              <a:gd name="connsiteX0" fmla="*/ 0 w 2586431"/>
              <a:gd name="connsiteY0" fmla="*/ 4156127 h 4156127"/>
              <a:gd name="connsiteX1" fmla="*/ 1639460 w 2586431"/>
              <a:gd name="connsiteY1" fmla="*/ 1512265 h 4156127"/>
              <a:gd name="connsiteX2" fmla="*/ 2586431 w 2586431"/>
              <a:gd name="connsiteY2" fmla="*/ 0 h 4156127"/>
              <a:gd name="connsiteX0" fmla="*/ 0 w 4242389"/>
              <a:gd name="connsiteY0" fmla="*/ 2376370 h 2376370"/>
              <a:gd name="connsiteX1" fmla="*/ 3295418 w 4242389"/>
              <a:gd name="connsiteY1" fmla="*/ 1512265 h 2376370"/>
              <a:gd name="connsiteX2" fmla="*/ 4242389 w 4242389"/>
              <a:gd name="connsiteY2" fmla="*/ 0 h 2376370"/>
              <a:gd name="connsiteX0" fmla="*/ 0 w 4242389"/>
              <a:gd name="connsiteY0" fmla="*/ 2736426 h 2736426"/>
              <a:gd name="connsiteX1" fmla="*/ 1583960 w 4242389"/>
              <a:gd name="connsiteY1" fmla="*/ 0 h 2736426"/>
              <a:gd name="connsiteX2" fmla="*/ 4242389 w 4242389"/>
              <a:gd name="connsiteY2" fmla="*/ 360056 h 2736426"/>
              <a:gd name="connsiteX0" fmla="*/ 0 w 1871953"/>
              <a:gd name="connsiteY0" fmla="*/ 3240504 h 3240504"/>
              <a:gd name="connsiteX1" fmla="*/ 1583960 w 1871953"/>
              <a:gd name="connsiteY1" fmla="*/ 504078 h 3240504"/>
              <a:gd name="connsiteX2" fmla="*/ 1871953 w 1871953"/>
              <a:gd name="connsiteY2" fmla="*/ 0 h 3240504"/>
              <a:gd name="connsiteX0" fmla="*/ 13128 w 1885081"/>
              <a:gd name="connsiteY0" fmla="*/ 3240504 h 3240504"/>
              <a:gd name="connsiteX1" fmla="*/ 0 w 1885081"/>
              <a:gd name="connsiteY1" fmla="*/ 3206780 h 3240504"/>
              <a:gd name="connsiteX2" fmla="*/ 1597088 w 1885081"/>
              <a:gd name="connsiteY2" fmla="*/ 504078 h 3240504"/>
              <a:gd name="connsiteX3" fmla="*/ 1885081 w 1885081"/>
              <a:gd name="connsiteY3" fmla="*/ 0 h 3240504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597088 w 2452684"/>
              <a:gd name="connsiteY2" fmla="*/ 656485 h 3392911"/>
              <a:gd name="connsiteX3" fmla="*/ 2452684 w 2452684"/>
              <a:gd name="connsiteY3" fmla="*/ 0 h 3392911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372711 w 2452684"/>
              <a:gd name="connsiteY2" fmla="*/ 1728269 h 3392911"/>
              <a:gd name="connsiteX3" fmla="*/ 2452684 w 2452684"/>
              <a:gd name="connsiteY3" fmla="*/ 0 h 3392911"/>
              <a:gd name="connsiteX0" fmla="*/ 0 w 2439556"/>
              <a:gd name="connsiteY0" fmla="*/ 3392911 h 3392911"/>
              <a:gd name="connsiteX1" fmla="*/ 651438 w 2439556"/>
              <a:gd name="connsiteY1" fmla="*/ 2741732 h 3392911"/>
              <a:gd name="connsiteX2" fmla="*/ 1359583 w 2439556"/>
              <a:gd name="connsiteY2" fmla="*/ 1728269 h 3392911"/>
              <a:gd name="connsiteX3" fmla="*/ 2439556 w 2439556"/>
              <a:gd name="connsiteY3" fmla="*/ 0 h 3392911"/>
              <a:gd name="connsiteX0" fmla="*/ 0 w 2138656"/>
              <a:gd name="connsiteY0" fmla="*/ 3323611 h 3323611"/>
              <a:gd name="connsiteX1" fmla="*/ 350538 w 2138656"/>
              <a:gd name="connsiteY1" fmla="*/ 2741732 h 3323611"/>
              <a:gd name="connsiteX2" fmla="*/ 1058683 w 2138656"/>
              <a:gd name="connsiteY2" fmla="*/ 1728269 h 3323611"/>
              <a:gd name="connsiteX3" fmla="*/ 2138656 w 2138656"/>
              <a:gd name="connsiteY3" fmla="*/ 0 h 3323611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50538 w 2138656"/>
              <a:gd name="connsiteY2" fmla="*/ 2741732 h 3337169"/>
              <a:gd name="connsiteX3" fmla="*/ 1058683 w 2138656"/>
              <a:gd name="connsiteY3" fmla="*/ 1728269 h 3337169"/>
              <a:gd name="connsiteX4" fmla="*/ 2138656 w 2138656"/>
              <a:gd name="connsiteY4" fmla="*/ 0 h 3337169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7754 w 2138656"/>
              <a:gd name="connsiteY2" fmla="*/ 3326657 h 3337169"/>
              <a:gd name="connsiteX3" fmla="*/ 350538 w 2138656"/>
              <a:gd name="connsiteY3" fmla="*/ 2741732 h 3337169"/>
              <a:gd name="connsiteX4" fmla="*/ 1058683 w 2138656"/>
              <a:gd name="connsiteY4" fmla="*/ 1728269 h 3337169"/>
              <a:gd name="connsiteX5" fmla="*/ 2138656 w 2138656"/>
              <a:gd name="connsiteY5" fmla="*/ 0 h 3337169"/>
              <a:gd name="connsiteX0" fmla="*/ 1461254 w 3599910"/>
              <a:gd name="connsiteY0" fmla="*/ 3323611 h 3337169"/>
              <a:gd name="connsiteX1" fmla="*/ 1499008 w 3599910"/>
              <a:gd name="connsiteY1" fmla="*/ 3337169 h 3337169"/>
              <a:gd name="connsiteX2" fmla="*/ 0 w 3599910"/>
              <a:gd name="connsiteY2" fmla="*/ 2160336 h 3337169"/>
              <a:gd name="connsiteX3" fmla="*/ 1811792 w 3599910"/>
              <a:gd name="connsiteY3" fmla="*/ 2741732 h 3337169"/>
              <a:gd name="connsiteX4" fmla="*/ 2519937 w 3599910"/>
              <a:gd name="connsiteY4" fmla="*/ 1728269 h 3337169"/>
              <a:gd name="connsiteX5" fmla="*/ 3599910 w 3599910"/>
              <a:gd name="connsiteY5" fmla="*/ 0 h 3337169"/>
              <a:gd name="connsiteX0" fmla="*/ 1893243 w 4031899"/>
              <a:gd name="connsiteY0" fmla="*/ 3323611 h 3960617"/>
              <a:gd name="connsiteX1" fmla="*/ 0 w 4031899"/>
              <a:gd name="connsiteY1" fmla="*/ 3960617 h 3960617"/>
              <a:gd name="connsiteX2" fmla="*/ 431989 w 4031899"/>
              <a:gd name="connsiteY2" fmla="*/ 2160336 h 3960617"/>
              <a:gd name="connsiteX3" fmla="*/ 2243781 w 4031899"/>
              <a:gd name="connsiteY3" fmla="*/ 2741732 h 3960617"/>
              <a:gd name="connsiteX4" fmla="*/ 2951926 w 4031899"/>
              <a:gd name="connsiteY4" fmla="*/ 1728269 h 3960617"/>
              <a:gd name="connsiteX5" fmla="*/ 4031899 w 4031899"/>
              <a:gd name="connsiteY5" fmla="*/ 0 h 3960617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431989 w 4031899"/>
              <a:gd name="connsiteY2" fmla="*/ 2160336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1799955 w 4031899"/>
              <a:gd name="connsiteY2" fmla="*/ 3456539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0 w 3599910"/>
              <a:gd name="connsiteY0" fmla="*/ 5544864 h 5544864"/>
              <a:gd name="connsiteX1" fmla="*/ 1367966 w 3599910"/>
              <a:gd name="connsiteY1" fmla="*/ 3456539 h 5544864"/>
              <a:gd name="connsiteX2" fmla="*/ 1811792 w 3599910"/>
              <a:gd name="connsiteY2" fmla="*/ 2741732 h 5544864"/>
              <a:gd name="connsiteX3" fmla="*/ 2519937 w 3599910"/>
              <a:gd name="connsiteY3" fmla="*/ 1728269 h 5544864"/>
              <a:gd name="connsiteX4" fmla="*/ 3599910 w 3599910"/>
              <a:gd name="connsiteY4" fmla="*/ 0 h 5544864"/>
              <a:gd name="connsiteX0" fmla="*/ 0 w 3812917"/>
              <a:gd name="connsiteY0" fmla="*/ 5225309 h 5225309"/>
              <a:gd name="connsiteX1" fmla="*/ 1367966 w 3812917"/>
              <a:gd name="connsiteY1" fmla="*/ 3136984 h 5225309"/>
              <a:gd name="connsiteX2" fmla="*/ 1811792 w 3812917"/>
              <a:gd name="connsiteY2" fmla="*/ 2422177 h 5225309"/>
              <a:gd name="connsiteX3" fmla="*/ 2519937 w 3812917"/>
              <a:gd name="connsiteY3" fmla="*/ 1408714 h 5225309"/>
              <a:gd name="connsiteX4" fmla="*/ 3812917 w 3812917"/>
              <a:gd name="connsiteY4" fmla="*/ 0 h 5225309"/>
              <a:gd name="connsiteX0" fmla="*/ 0 w 3812917"/>
              <a:gd name="connsiteY0" fmla="*/ 5225309 h 5225309"/>
              <a:gd name="connsiteX1" fmla="*/ 1367966 w 3812917"/>
              <a:gd name="connsiteY1" fmla="*/ 3136984 h 5225309"/>
              <a:gd name="connsiteX2" fmla="*/ 1811792 w 3812917"/>
              <a:gd name="connsiteY2" fmla="*/ 2422177 h 5225309"/>
              <a:gd name="connsiteX3" fmla="*/ 2547707 w 3812917"/>
              <a:gd name="connsiteY3" fmla="*/ 2033779 h 5225309"/>
              <a:gd name="connsiteX4" fmla="*/ 3812917 w 3812917"/>
              <a:gd name="connsiteY4" fmla="*/ 0 h 5225309"/>
              <a:gd name="connsiteX0" fmla="*/ 0 w 3812917"/>
              <a:gd name="connsiteY0" fmla="*/ 5225309 h 5225309"/>
              <a:gd name="connsiteX1" fmla="*/ 1367966 w 3812917"/>
              <a:gd name="connsiteY1" fmla="*/ 3136984 h 5225309"/>
              <a:gd name="connsiteX2" fmla="*/ 1616108 w 3812917"/>
              <a:gd name="connsiteY2" fmla="*/ 3568076 h 5225309"/>
              <a:gd name="connsiteX3" fmla="*/ 2547707 w 3812917"/>
              <a:gd name="connsiteY3" fmla="*/ 2033779 h 5225309"/>
              <a:gd name="connsiteX4" fmla="*/ 3812917 w 3812917"/>
              <a:gd name="connsiteY4" fmla="*/ 0 h 5225309"/>
              <a:gd name="connsiteX0" fmla="*/ 0 w 3812917"/>
              <a:gd name="connsiteY0" fmla="*/ 5225309 h 5225309"/>
              <a:gd name="connsiteX1" fmla="*/ 1616108 w 3812917"/>
              <a:gd name="connsiteY1" fmla="*/ 3568076 h 5225309"/>
              <a:gd name="connsiteX2" fmla="*/ 2547707 w 3812917"/>
              <a:gd name="connsiteY2" fmla="*/ 2033779 h 5225309"/>
              <a:gd name="connsiteX3" fmla="*/ 3812917 w 3812917"/>
              <a:gd name="connsiteY3" fmla="*/ 0 h 5225309"/>
              <a:gd name="connsiteX0" fmla="*/ 0 w 2196809"/>
              <a:gd name="connsiteY0" fmla="*/ 3568076 h 3568076"/>
              <a:gd name="connsiteX1" fmla="*/ 931599 w 2196809"/>
              <a:gd name="connsiteY1" fmla="*/ 2033779 h 3568076"/>
              <a:gd name="connsiteX2" fmla="*/ 2196809 w 2196809"/>
              <a:gd name="connsiteY2" fmla="*/ 0 h 3568076"/>
              <a:gd name="connsiteX0" fmla="*/ 0 w 2369773"/>
              <a:gd name="connsiteY0" fmla="*/ 3809051 h 3809051"/>
              <a:gd name="connsiteX1" fmla="*/ 1104563 w 2369773"/>
              <a:gd name="connsiteY1" fmla="*/ 2033779 h 3809051"/>
              <a:gd name="connsiteX2" fmla="*/ 2369773 w 2369773"/>
              <a:gd name="connsiteY2" fmla="*/ 0 h 3809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69773" h="3809051">
                <a:moveTo>
                  <a:pt x="0" y="3809051"/>
                </a:moveTo>
                <a:lnTo>
                  <a:pt x="1104563" y="2033779"/>
                </a:lnTo>
                <a:lnTo>
                  <a:pt x="2369773" y="0"/>
                </a:lnTo>
              </a:path>
            </a:pathLst>
          </a:custGeom>
          <a:ln w="76200">
            <a:solidFill>
              <a:srgbClr val="0070C0"/>
            </a:solidFill>
            <a:prstDash val="solid"/>
            <a:headEnd type="stealt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3631751" y="826618"/>
            <a:ext cx="2527293" cy="3925811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2930662"/>
              <a:gd name="connsiteY0" fmla="*/ 3668988 h 3668988"/>
              <a:gd name="connsiteX1" fmla="*/ 772228 w 2930662"/>
              <a:gd name="connsiteY1" fmla="*/ 705401 h 3668988"/>
              <a:gd name="connsiteX2" fmla="*/ 2930662 w 2930662"/>
              <a:gd name="connsiteY2" fmla="*/ 0 h 3668988"/>
              <a:gd name="connsiteX0" fmla="*/ 0 w 2930662"/>
              <a:gd name="connsiteY0" fmla="*/ 3668988 h 3668988"/>
              <a:gd name="connsiteX1" fmla="*/ 1639460 w 2930662"/>
              <a:gd name="connsiteY1" fmla="*/ 1025126 h 3668988"/>
              <a:gd name="connsiteX2" fmla="*/ 2930662 w 2930662"/>
              <a:gd name="connsiteY2" fmla="*/ 0 h 3668988"/>
              <a:gd name="connsiteX0" fmla="*/ 0 w 2586431"/>
              <a:gd name="connsiteY0" fmla="*/ 4156127 h 4156127"/>
              <a:gd name="connsiteX1" fmla="*/ 1639460 w 2586431"/>
              <a:gd name="connsiteY1" fmla="*/ 1512265 h 4156127"/>
              <a:gd name="connsiteX2" fmla="*/ 2586431 w 2586431"/>
              <a:gd name="connsiteY2" fmla="*/ 0 h 4156127"/>
              <a:gd name="connsiteX0" fmla="*/ 0 w 4242389"/>
              <a:gd name="connsiteY0" fmla="*/ 2376370 h 2376370"/>
              <a:gd name="connsiteX1" fmla="*/ 3295418 w 4242389"/>
              <a:gd name="connsiteY1" fmla="*/ 1512265 h 2376370"/>
              <a:gd name="connsiteX2" fmla="*/ 4242389 w 4242389"/>
              <a:gd name="connsiteY2" fmla="*/ 0 h 2376370"/>
              <a:gd name="connsiteX0" fmla="*/ 0 w 4242389"/>
              <a:gd name="connsiteY0" fmla="*/ 2736426 h 2736426"/>
              <a:gd name="connsiteX1" fmla="*/ 1583960 w 4242389"/>
              <a:gd name="connsiteY1" fmla="*/ 0 h 2736426"/>
              <a:gd name="connsiteX2" fmla="*/ 4242389 w 4242389"/>
              <a:gd name="connsiteY2" fmla="*/ 360056 h 2736426"/>
              <a:gd name="connsiteX0" fmla="*/ 0 w 1871953"/>
              <a:gd name="connsiteY0" fmla="*/ 3240504 h 3240504"/>
              <a:gd name="connsiteX1" fmla="*/ 1583960 w 1871953"/>
              <a:gd name="connsiteY1" fmla="*/ 504078 h 3240504"/>
              <a:gd name="connsiteX2" fmla="*/ 1871953 w 1871953"/>
              <a:gd name="connsiteY2" fmla="*/ 0 h 3240504"/>
              <a:gd name="connsiteX0" fmla="*/ 13128 w 1885081"/>
              <a:gd name="connsiteY0" fmla="*/ 3240504 h 3240504"/>
              <a:gd name="connsiteX1" fmla="*/ 0 w 1885081"/>
              <a:gd name="connsiteY1" fmla="*/ 3206780 h 3240504"/>
              <a:gd name="connsiteX2" fmla="*/ 1597088 w 1885081"/>
              <a:gd name="connsiteY2" fmla="*/ 504078 h 3240504"/>
              <a:gd name="connsiteX3" fmla="*/ 1885081 w 1885081"/>
              <a:gd name="connsiteY3" fmla="*/ 0 h 3240504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597088 w 2452684"/>
              <a:gd name="connsiteY2" fmla="*/ 656485 h 3392911"/>
              <a:gd name="connsiteX3" fmla="*/ 2452684 w 2452684"/>
              <a:gd name="connsiteY3" fmla="*/ 0 h 3392911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372711 w 2452684"/>
              <a:gd name="connsiteY2" fmla="*/ 1728269 h 3392911"/>
              <a:gd name="connsiteX3" fmla="*/ 2452684 w 2452684"/>
              <a:gd name="connsiteY3" fmla="*/ 0 h 3392911"/>
              <a:gd name="connsiteX0" fmla="*/ 0 w 2439556"/>
              <a:gd name="connsiteY0" fmla="*/ 3392911 h 3392911"/>
              <a:gd name="connsiteX1" fmla="*/ 651438 w 2439556"/>
              <a:gd name="connsiteY1" fmla="*/ 2741732 h 3392911"/>
              <a:gd name="connsiteX2" fmla="*/ 1359583 w 2439556"/>
              <a:gd name="connsiteY2" fmla="*/ 1728269 h 3392911"/>
              <a:gd name="connsiteX3" fmla="*/ 2439556 w 2439556"/>
              <a:gd name="connsiteY3" fmla="*/ 0 h 3392911"/>
              <a:gd name="connsiteX0" fmla="*/ 0 w 2138656"/>
              <a:gd name="connsiteY0" fmla="*/ 3323611 h 3323611"/>
              <a:gd name="connsiteX1" fmla="*/ 350538 w 2138656"/>
              <a:gd name="connsiteY1" fmla="*/ 2741732 h 3323611"/>
              <a:gd name="connsiteX2" fmla="*/ 1058683 w 2138656"/>
              <a:gd name="connsiteY2" fmla="*/ 1728269 h 3323611"/>
              <a:gd name="connsiteX3" fmla="*/ 2138656 w 2138656"/>
              <a:gd name="connsiteY3" fmla="*/ 0 h 3323611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50538 w 2138656"/>
              <a:gd name="connsiteY2" fmla="*/ 2741732 h 3337169"/>
              <a:gd name="connsiteX3" fmla="*/ 1058683 w 2138656"/>
              <a:gd name="connsiteY3" fmla="*/ 1728269 h 3337169"/>
              <a:gd name="connsiteX4" fmla="*/ 2138656 w 2138656"/>
              <a:gd name="connsiteY4" fmla="*/ 0 h 3337169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7754 w 2138656"/>
              <a:gd name="connsiteY2" fmla="*/ 3326657 h 3337169"/>
              <a:gd name="connsiteX3" fmla="*/ 350538 w 2138656"/>
              <a:gd name="connsiteY3" fmla="*/ 2741732 h 3337169"/>
              <a:gd name="connsiteX4" fmla="*/ 1058683 w 2138656"/>
              <a:gd name="connsiteY4" fmla="*/ 1728269 h 3337169"/>
              <a:gd name="connsiteX5" fmla="*/ 2138656 w 2138656"/>
              <a:gd name="connsiteY5" fmla="*/ 0 h 3337169"/>
              <a:gd name="connsiteX0" fmla="*/ 1461254 w 3599910"/>
              <a:gd name="connsiteY0" fmla="*/ 3323611 h 3337169"/>
              <a:gd name="connsiteX1" fmla="*/ 1499008 w 3599910"/>
              <a:gd name="connsiteY1" fmla="*/ 3337169 h 3337169"/>
              <a:gd name="connsiteX2" fmla="*/ 0 w 3599910"/>
              <a:gd name="connsiteY2" fmla="*/ 2160336 h 3337169"/>
              <a:gd name="connsiteX3" fmla="*/ 1811792 w 3599910"/>
              <a:gd name="connsiteY3" fmla="*/ 2741732 h 3337169"/>
              <a:gd name="connsiteX4" fmla="*/ 2519937 w 3599910"/>
              <a:gd name="connsiteY4" fmla="*/ 1728269 h 3337169"/>
              <a:gd name="connsiteX5" fmla="*/ 3599910 w 3599910"/>
              <a:gd name="connsiteY5" fmla="*/ 0 h 3337169"/>
              <a:gd name="connsiteX0" fmla="*/ 1893243 w 4031899"/>
              <a:gd name="connsiteY0" fmla="*/ 3323611 h 3960617"/>
              <a:gd name="connsiteX1" fmla="*/ 0 w 4031899"/>
              <a:gd name="connsiteY1" fmla="*/ 3960617 h 3960617"/>
              <a:gd name="connsiteX2" fmla="*/ 431989 w 4031899"/>
              <a:gd name="connsiteY2" fmla="*/ 2160336 h 3960617"/>
              <a:gd name="connsiteX3" fmla="*/ 2243781 w 4031899"/>
              <a:gd name="connsiteY3" fmla="*/ 2741732 h 3960617"/>
              <a:gd name="connsiteX4" fmla="*/ 2951926 w 4031899"/>
              <a:gd name="connsiteY4" fmla="*/ 1728269 h 3960617"/>
              <a:gd name="connsiteX5" fmla="*/ 4031899 w 4031899"/>
              <a:gd name="connsiteY5" fmla="*/ 0 h 3960617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431989 w 4031899"/>
              <a:gd name="connsiteY2" fmla="*/ 2160336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1799955 w 4031899"/>
              <a:gd name="connsiteY2" fmla="*/ 3456539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0 w 3599910"/>
              <a:gd name="connsiteY0" fmla="*/ 5544864 h 5544864"/>
              <a:gd name="connsiteX1" fmla="*/ 1367966 w 3599910"/>
              <a:gd name="connsiteY1" fmla="*/ 3456539 h 5544864"/>
              <a:gd name="connsiteX2" fmla="*/ 1811792 w 3599910"/>
              <a:gd name="connsiteY2" fmla="*/ 2741732 h 5544864"/>
              <a:gd name="connsiteX3" fmla="*/ 2519937 w 3599910"/>
              <a:gd name="connsiteY3" fmla="*/ 1728269 h 5544864"/>
              <a:gd name="connsiteX4" fmla="*/ 3599910 w 3599910"/>
              <a:gd name="connsiteY4" fmla="*/ 0 h 5544864"/>
              <a:gd name="connsiteX0" fmla="*/ 0 w 4095515"/>
              <a:gd name="connsiteY0" fmla="*/ 5337215 h 5337215"/>
              <a:gd name="connsiteX1" fmla="*/ 1367966 w 4095515"/>
              <a:gd name="connsiteY1" fmla="*/ 3248890 h 5337215"/>
              <a:gd name="connsiteX2" fmla="*/ 1811792 w 4095515"/>
              <a:gd name="connsiteY2" fmla="*/ 2534083 h 5337215"/>
              <a:gd name="connsiteX3" fmla="*/ 2519937 w 4095515"/>
              <a:gd name="connsiteY3" fmla="*/ 1520620 h 5337215"/>
              <a:gd name="connsiteX4" fmla="*/ 4095515 w 4095515"/>
              <a:gd name="connsiteY4" fmla="*/ 0 h 5337215"/>
              <a:gd name="connsiteX0" fmla="*/ 0 w 4095515"/>
              <a:gd name="connsiteY0" fmla="*/ 5337215 h 5337215"/>
              <a:gd name="connsiteX1" fmla="*/ 1367966 w 4095515"/>
              <a:gd name="connsiteY1" fmla="*/ 3248890 h 5337215"/>
              <a:gd name="connsiteX2" fmla="*/ 1811792 w 4095515"/>
              <a:gd name="connsiteY2" fmla="*/ 2534083 h 5337215"/>
              <a:gd name="connsiteX3" fmla="*/ 3625183 w 4095515"/>
              <a:gd name="connsiteY3" fmla="*/ 648295 h 5337215"/>
              <a:gd name="connsiteX4" fmla="*/ 4095515 w 4095515"/>
              <a:gd name="connsiteY4" fmla="*/ 0 h 5337215"/>
              <a:gd name="connsiteX0" fmla="*/ 0 w 4095515"/>
              <a:gd name="connsiteY0" fmla="*/ 5337215 h 5337215"/>
              <a:gd name="connsiteX1" fmla="*/ 1367966 w 4095515"/>
              <a:gd name="connsiteY1" fmla="*/ 3248890 h 5337215"/>
              <a:gd name="connsiteX2" fmla="*/ 2535651 w 4095515"/>
              <a:gd name="connsiteY2" fmla="*/ 2387886 h 5337215"/>
              <a:gd name="connsiteX3" fmla="*/ 3625183 w 4095515"/>
              <a:gd name="connsiteY3" fmla="*/ 648295 h 5337215"/>
              <a:gd name="connsiteX4" fmla="*/ 4095515 w 4095515"/>
              <a:gd name="connsiteY4" fmla="*/ 0 h 5337215"/>
              <a:gd name="connsiteX0" fmla="*/ 0 w 4095515"/>
              <a:gd name="connsiteY0" fmla="*/ 5337215 h 5337215"/>
              <a:gd name="connsiteX1" fmla="*/ 1499436 w 4095515"/>
              <a:gd name="connsiteY1" fmla="*/ 3987904 h 5337215"/>
              <a:gd name="connsiteX2" fmla="*/ 2535651 w 4095515"/>
              <a:gd name="connsiteY2" fmla="*/ 2387886 h 5337215"/>
              <a:gd name="connsiteX3" fmla="*/ 3625183 w 4095515"/>
              <a:gd name="connsiteY3" fmla="*/ 648295 h 5337215"/>
              <a:gd name="connsiteX4" fmla="*/ 4095515 w 4095515"/>
              <a:gd name="connsiteY4" fmla="*/ 0 h 5337215"/>
              <a:gd name="connsiteX0" fmla="*/ 0 w 2807930"/>
              <a:gd name="connsiteY0" fmla="*/ 4752741 h 4752741"/>
              <a:gd name="connsiteX1" fmla="*/ 211851 w 2807930"/>
              <a:gd name="connsiteY1" fmla="*/ 3987904 h 4752741"/>
              <a:gd name="connsiteX2" fmla="*/ 1248066 w 2807930"/>
              <a:gd name="connsiteY2" fmla="*/ 2387886 h 4752741"/>
              <a:gd name="connsiteX3" fmla="*/ 2337598 w 2807930"/>
              <a:gd name="connsiteY3" fmla="*/ 648295 h 4752741"/>
              <a:gd name="connsiteX4" fmla="*/ 2807930 w 2807930"/>
              <a:gd name="connsiteY4" fmla="*/ 0 h 4752741"/>
              <a:gd name="connsiteX0" fmla="*/ 0 w 3447939"/>
              <a:gd name="connsiteY0" fmla="*/ 4773329 h 4773329"/>
              <a:gd name="connsiteX1" fmla="*/ 851860 w 3447939"/>
              <a:gd name="connsiteY1" fmla="*/ 3987904 h 4773329"/>
              <a:gd name="connsiteX2" fmla="*/ 1888075 w 3447939"/>
              <a:gd name="connsiteY2" fmla="*/ 2387886 h 4773329"/>
              <a:gd name="connsiteX3" fmla="*/ 2977607 w 3447939"/>
              <a:gd name="connsiteY3" fmla="*/ 648295 h 4773329"/>
              <a:gd name="connsiteX4" fmla="*/ 3447939 w 3447939"/>
              <a:gd name="connsiteY4" fmla="*/ 0 h 4773329"/>
              <a:gd name="connsiteX0" fmla="*/ 0 w 2596079"/>
              <a:gd name="connsiteY0" fmla="*/ 3987904 h 3987904"/>
              <a:gd name="connsiteX1" fmla="*/ 1036215 w 2596079"/>
              <a:gd name="connsiteY1" fmla="*/ 2387886 h 3987904"/>
              <a:gd name="connsiteX2" fmla="*/ 2125747 w 2596079"/>
              <a:gd name="connsiteY2" fmla="*/ 648295 h 3987904"/>
              <a:gd name="connsiteX3" fmla="*/ 2596079 w 2596079"/>
              <a:gd name="connsiteY3" fmla="*/ 0 h 3987904"/>
              <a:gd name="connsiteX0" fmla="*/ 0 w 2526949"/>
              <a:gd name="connsiteY0" fmla="*/ 3925987 h 3925987"/>
              <a:gd name="connsiteX1" fmla="*/ 1036215 w 2526949"/>
              <a:gd name="connsiteY1" fmla="*/ 2325969 h 3925987"/>
              <a:gd name="connsiteX2" fmla="*/ 2125747 w 2526949"/>
              <a:gd name="connsiteY2" fmla="*/ 586378 h 3925987"/>
              <a:gd name="connsiteX3" fmla="*/ 2526949 w 2526949"/>
              <a:gd name="connsiteY3" fmla="*/ 0 h 392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6949" h="3925987">
                <a:moveTo>
                  <a:pt x="0" y="3925987"/>
                </a:moveTo>
                <a:lnTo>
                  <a:pt x="1036215" y="2325969"/>
                </a:lnTo>
                <a:lnTo>
                  <a:pt x="2125747" y="586378"/>
                </a:lnTo>
                <a:lnTo>
                  <a:pt x="2526949" y="0"/>
                </a:lnTo>
              </a:path>
            </a:pathLst>
          </a:custGeom>
          <a:ln w="76200">
            <a:solidFill>
              <a:srgbClr val="0070C0"/>
            </a:solidFill>
            <a:prstDash val="solid"/>
            <a:headEnd type="stealt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 rot="18156776">
            <a:off x="4655086" y="1649767"/>
            <a:ext cx="741935" cy="369332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kumimoji="1" lang="en-US" altLang="ja-JP" sz="2400" b="1" dirty="0" smtClean="0"/>
              <a:t>R591</a:t>
            </a:r>
            <a:endParaRPr kumimoji="1" lang="ja-JP" altLang="en-US" sz="2400" b="1" dirty="0"/>
          </a:p>
        </p:txBody>
      </p:sp>
      <p:sp>
        <p:nvSpPr>
          <p:cNvPr id="22" name="テキスト ボックス 21"/>
          <p:cNvSpPr txBox="1"/>
          <p:nvPr/>
        </p:nvSpPr>
        <p:spPr>
          <a:xfrm rot="18156776">
            <a:off x="5037239" y="1870638"/>
            <a:ext cx="780745" cy="369332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altLang="ja-JP" sz="2400" b="1" dirty="0" smtClean="0"/>
              <a:t>G344</a:t>
            </a:r>
            <a:endParaRPr kumimoji="1" lang="ja-JP" altLang="en-US" sz="24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66501" y="4037264"/>
            <a:ext cx="478263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POXED</a:t>
            </a:r>
            <a:endParaRPr kumimoji="1" lang="ja-JP" altLang="en-US" sz="11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10557" y="4251158"/>
            <a:ext cx="511926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ADGOR</a:t>
            </a:r>
            <a:endParaRPr kumimoji="1" lang="ja-JP" altLang="en-US" sz="1100" b="1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860032" y="4293096"/>
            <a:ext cx="3163768" cy="851297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4400" b="1" dirty="0" smtClean="0"/>
              <a:t>March, 2013</a:t>
            </a:r>
            <a:endParaRPr kumimoji="1" lang="ja-JP" altLang="en-US" sz="44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796136" y="1988840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600" dirty="0" smtClean="0">
                <a:solidFill>
                  <a:srgbClr val="FF0000"/>
                </a:solidFill>
              </a:rPr>
              <a:t>X</a:t>
            </a:r>
            <a:endParaRPr kumimoji="1" lang="ja-JP" altLang="en-US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7" grpId="0" animBg="1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2738410" y="477324"/>
            <a:ext cx="4502981" cy="5077698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502367"/>
              <a:gd name="connsiteY0" fmla="*/ 5077927 h 5077927"/>
              <a:gd name="connsiteX1" fmla="*/ 838990 w 4502367"/>
              <a:gd name="connsiteY1" fmla="*/ 3828215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2367" h="5077927">
                <a:moveTo>
                  <a:pt x="0" y="5077927"/>
                </a:moveTo>
                <a:lnTo>
                  <a:pt x="838990" y="3828215"/>
                </a:lnTo>
                <a:lnTo>
                  <a:pt x="2822095" y="1966063"/>
                </a:lnTo>
                <a:lnTo>
                  <a:pt x="4502367" y="0"/>
                </a:lnTo>
              </a:path>
            </a:pathLst>
          </a:custGeom>
          <a:ln w="762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99296" y="4718309"/>
            <a:ext cx="471851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KALNA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7859" y="5038068"/>
            <a:ext cx="534368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EMRON</a:t>
            </a:r>
            <a:endParaRPr kumimoji="1" lang="ja-JP" altLang="en-US" sz="1100" b="1" dirty="0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  <p:sp>
        <p:nvSpPr>
          <p:cNvPr id="19" name="フリーフォーム 18"/>
          <p:cNvSpPr/>
          <p:nvPr/>
        </p:nvSpPr>
        <p:spPr>
          <a:xfrm>
            <a:off x="3423052" y="724205"/>
            <a:ext cx="2370096" cy="3808880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2930662"/>
              <a:gd name="connsiteY0" fmla="*/ 3668988 h 3668988"/>
              <a:gd name="connsiteX1" fmla="*/ 772228 w 2930662"/>
              <a:gd name="connsiteY1" fmla="*/ 705401 h 3668988"/>
              <a:gd name="connsiteX2" fmla="*/ 2930662 w 2930662"/>
              <a:gd name="connsiteY2" fmla="*/ 0 h 3668988"/>
              <a:gd name="connsiteX0" fmla="*/ 0 w 2930662"/>
              <a:gd name="connsiteY0" fmla="*/ 3668988 h 3668988"/>
              <a:gd name="connsiteX1" fmla="*/ 1639460 w 2930662"/>
              <a:gd name="connsiteY1" fmla="*/ 1025126 h 3668988"/>
              <a:gd name="connsiteX2" fmla="*/ 2930662 w 2930662"/>
              <a:gd name="connsiteY2" fmla="*/ 0 h 3668988"/>
              <a:gd name="connsiteX0" fmla="*/ 0 w 2586431"/>
              <a:gd name="connsiteY0" fmla="*/ 4156127 h 4156127"/>
              <a:gd name="connsiteX1" fmla="*/ 1639460 w 2586431"/>
              <a:gd name="connsiteY1" fmla="*/ 1512265 h 4156127"/>
              <a:gd name="connsiteX2" fmla="*/ 2586431 w 2586431"/>
              <a:gd name="connsiteY2" fmla="*/ 0 h 4156127"/>
              <a:gd name="connsiteX0" fmla="*/ 0 w 4242389"/>
              <a:gd name="connsiteY0" fmla="*/ 2376370 h 2376370"/>
              <a:gd name="connsiteX1" fmla="*/ 3295418 w 4242389"/>
              <a:gd name="connsiteY1" fmla="*/ 1512265 h 2376370"/>
              <a:gd name="connsiteX2" fmla="*/ 4242389 w 4242389"/>
              <a:gd name="connsiteY2" fmla="*/ 0 h 2376370"/>
              <a:gd name="connsiteX0" fmla="*/ 0 w 4242389"/>
              <a:gd name="connsiteY0" fmla="*/ 2736426 h 2736426"/>
              <a:gd name="connsiteX1" fmla="*/ 1583960 w 4242389"/>
              <a:gd name="connsiteY1" fmla="*/ 0 h 2736426"/>
              <a:gd name="connsiteX2" fmla="*/ 4242389 w 4242389"/>
              <a:gd name="connsiteY2" fmla="*/ 360056 h 2736426"/>
              <a:gd name="connsiteX0" fmla="*/ 0 w 1871953"/>
              <a:gd name="connsiteY0" fmla="*/ 3240504 h 3240504"/>
              <a:gd name="connsiteX1" fmla="*/ 1583960 w 1871953"/>
              <a:gd name="connsiteY1" fmla="*/ 504078 h 3240504"/>
              <a:gd name="connsiteX2" fmla="*/ 1871953 w 1871953"/>
              <a:gd name="connsiteY2" fmla="*/ 0 h 3240504"/>
              <a:gd name="connsiteX0" fmla="*/ 13128 w 1885081"/>
              <a:gd name="connsiteY0" fmla="*/ 3240504 h 3240504"/>
              <a:gd name="connsiteX1" fmla="*/ 0 w 1885081"/>
              <a:gd name="connsiteY1" fmla="*/ 3206780 h 3240504"/>
              <a:gd name="connsiteX2" fmla="*/ 1597088 w 1885081"/>
              <a:gd name="connsiteY2" fmla="*/ 504078 h 3240504"/>
              <a:gd name="connsiteX3" fmla="*/ 1885081 w 1885081"/>
              <a:gd name="connsiteY3" fmla="*/ 0 h 3240504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597088 w 2452684"/>
              <a:gd name="connsiteY2" fmla="*/ 656485 h 3392911"/>
              <a:gd name="connsiteX3" fmla="*/ 2452684 w 2452684"/>
              <a:gd name="connsiteY3" fmla="*/ 0 h 3392911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372711 w 2452684"/>
              <a:gd name="connsiteY2" fmla="*/ 1728269 h 3392911"/>
              <a:gd name="connsiteX3" fmla="*/ 2452684 w 2452684"/>
              <a:gd name="connsiteY3" fmla="*/ 0 h 3392911"/>
              <a:gd name="connsiteX0" fmla="*/ 0 w 2439556"/>
              <a:gd name="connsiteY0" fmla="*/ 3392911 h 3392911"/>
              <a:gd name="connsiteX1" fmla="*/ 651438 w 2439556"/>
              <a:gd name="connsiteY1" fmla="*/ 2741732 h 3392911"/>
              <a:gd name="connsiteX2" fmla="*/ 1359583 w 2439556"/>
              <a:gd name="connsiteY2" fmla="*/ 1728269 h 3392911"/>
              <a:gd name="connsiteX3" fmla="*/ 2439556 w 2439556"/>
              <a:gd name="connsiteY3" fmla="*/ 0 h 3392911"/>
              <a:gd name="connsiteX0" fmla="*/ 0 w 2138656"/>
              <a:gd name="connsiteY0" fmla="*/ 3323611 h 3323611"/>
              <a:gd name="connsiteX1" fmla="*/ 350538 w 2138656"/>
              <a:gd name="connsiteY1" fmla="*/ 2741732 h 3323611"/>
              <a:gd name="connsiteX2" fmla="*/ 1058683 w 2138656"/>
              <a:gd name="connsiteY2" fmla="*/ 1728269 h 3323611"/>
              <a:gd name="connsiteX3" fmla="*/ 2138656 w 2138656"/>
              <a:gd name="connsiteY3" fmla="*/ 0 h 3323611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50538 w 2138656"/>
              <a:gd name="connsiteY2" fmla="*/ 2741732 h 3337169"/>
              <a:gd name="connsiteX3" fmla="*/ 1058683 w 2138656"/>
              <a:gd name="connsiteY3" fmla="*/ 1728269 h 3337169"/>
              <a:gd name="connsiteX4" fmla="*/ 2138656 w 2138656"/>
              <a:gd name="connsiteY4" fmla="*/ 0 h 3337169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7754 w 2138656"/>
              <a:gd name="connsiteY2" fmla="*/ 3326657 h 3337169"/>
              <a:gd name="connsiteX3" fmla="*/ 350538 w 2138656"/>
              <a:gd name="connsiteY3" fmla="*/ 2741732 h 3337169"/>
              <a:gd name="connsiteX4" fmla="*/ 1058683 w 2138656"/>
              <a:gd name="connsiteY4" fmla="*/ 1728269 h 3337169"/>
              <a:gd name="connsiteX5" fmla="*/ 2138656 w 2138656"/>
              <a:gd name="connsiteY5" fmla="*/ 0 h 3337169"/>
              <a:gd name="connsiteX0" fmla="*/ 1461254 w 3599910"/>
              <a:gd name="connsiteY0" fmla="*/ 3323611 h 3337169"/>
              <a:gd name="connsiteX1" fmla="*/ 1499008 w 3599910"/>
              <a:gd name="connsiteY1" fmla="*/ 3337169 h 3337169"/>
              <a:gd name="connsiteX2" fmla="*/ 0 w 3599910"/>
              <a:gd name="connsiteY2" fmla="*/ 2160336 h 3337169"/>
              <a:gd name="connsiteX3" fmla="*/ 1811792 w 3599910"/>
              <a:gd name="connsiteY3" fmla="*/ 2741732 h 3337169"/>
              <a:gd name="connsiteX4" fmla="*/ 2519937 w 3599910"/>
              <a:gd name="connsiteY4" fmla="*/ 1728269 h 3337169"/>
              <a:gd name="connsiteX5" fmla="*/ 3599910 w 3599910"/>
              <a:gd name="connsiteY5" fmla="*/ 0 h 3337169"/>
              <a:gd name="connsiteX0" fmla="*/ 1893243 w 4031899"/>
              <a:gd name="connsiteY0" fmla="*/ 3323611 h 3960617"/>
              <a:gd name="connsiteX1" fmla="*/ 0 w 4031899"/>
              <a:gd name="connsiteY1" fmla="*/ 3960617 h 3960617"/>
              <a:gd name="connsiteX2" fmla="*/ 431989 w 4031899"/>
              <a:gd name="connsiteY2" fmla="*/ 2160336 h 3960617"/>
              <a:gd name="connsiteX3" fmla="*/ 2243781 w 4031899"/>
              <a:gd name="connsiteY3" fmla="*/ 2741732 h 3960617"/>
              <a:gd name="connsiteX4" fmla="*/ 2951926 w 4031899"/>
              <a:gd name="connsiteY4" fmla="*/ 1728269 h 3960617"/>
              <a:gd name="connsiteX5" fmla="*/ 4031899 w 4031899"/>
              <a:gd name="connsiteY5" fmla="*/ 0 h 3960617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431989 w 4031899"/>
              <a:gd name="connsiteY2" fmla="*/ 2160336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1799955 w 4031899"/>
              <a:gd name="connsiteY2" fmla="*/ 3456539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0 w 3599910"/>
              <a:gd name="connsiteY0" fmla="*/ 5544864 h 5544864"/>
              <a:gd name="connsiteX1" fmla="*/ 1367966 w 3599910"/>
              <a:gd name="connsiteY1" fmla="*/ 3456539 h 5544864"/>
              <a:gd name="connsiteX2" fmla="*/ 1811792 w 3599910"/>
              <a:gd name="connsiteY2" fmla="*/ 2741732 h 5544864"/>
              <a:gd name="connsiteX3" fmla="*/ 2519937 w 3599910"/>
              <a:gd name="connsiteY3" fmla="*/ 1728269 h 5544864"/>
              <a:gd name="connsiteX4" fmla="*/ 3599910 w 3599910"/>
              <a:gd name="connsiteY4" fmla="*/ 0 h 5544864"/>
              <a:gd name="connsiteX0" fmla="*/ 0 w 3812917"/>
              <a:gd name="connsiteY0" fmla="*/ 5225309 h 5225309"/>
              <a:gd name="connsiteX1" fmla="*/ 1367966 w 3812917"/>
              <a:gd name="connsiteY1" fmla="*/ 3136984 h 5225309"/>
              <a:gd name="connsiteX2" fmla="*/ 1811792 w 3812917"/>
              <a:gd name="connsiteY2" fmla="*/ 2422177 h 5225309"/>
              <a:gd name="connsiteX3" fmla="*/ 2519937 w 3812917"/>
              <a:gd name="connsiteY3" fmla="*/ 1408714 h 5225309"/>
              <a:gd name="connsiteX4" fmla="*/ 3812917 w 3812917"/>
              <a:gd name="connsiteY4" fmla="*/ 0 h 5225309"/>
              <a:gd name="connsiteX0" fmla="*/ 0 w 3812917"/>
              <a:gd name="connsiteY0" fmla="*/ 5225309 h 5225309"/>
              <a:gd name="connsiteX1" fmla="*/ 1367966 w 3812917"/>
              <a:gd name="connsiteY1" fmla="*/ 3136984 h 5225309"/>
              <a:gd name="connsiteX2" fmla="*/ 1811792 w 3812917"/>
              <a:gd name="connsiteY2" fmla="*/ 2422177 h 5225309"/>
              <a:gd name="connsiteX3" fmla="*/ 2547707 w 3812917"/>
              <a:gd name="connsiteY3" fmla="*/ 2033779 h 5225309"/>
              <a:gd name="connsiteX4" fmla="*/ 3812917 w 3812917"/>
              <a:gd name="connsiteY4" fmla="*/ 0 h 5225309"/>
              <a:gd name="connsiteX0" fmla="*/ 0 w 3812917"/>
              <a:gd name="connsiteY0" fmla="*/ 5225309 h 5225309"/>
              <a:gd name="connsiteX1" fmla="*/ 1367966 w 3812917"/>
              <a:gd name="connsiteY1" fmla="*/ 3136984 h 5225309"/>
              <a:gd name="connsiteX2" fmla="*/ 1616108 w 3812917"/>
              <a:gd name="connsiteY2" fmla="*/ 3568076 h 5225309"/>
              <a:gd name="connsiteX3" fmla="*/ 2547707 w 3812917"/>
              <a:gd name="connsiteY3" fmla="*/ 2033779 h 5225309"/>
              <a:gd name="connsiteX4" fmla="*/ 3812917 w 3812917"/>
              <a:gd name="connsiteY4" fmla="*/ 0 h 5225309"/>
              <a:gd name="connsiteX0" fmla="*/ 0 w 3812917"/>
              <a:gd name="connsiteY0" fmla="*/ 5225309 h 5225309"/>
              <a:gd name="connsiteX1" fmla="*/ 1616108 w 3812917"/>
              <a:gd name="connsiteY1" fmla="*/ 3568076 h 5225309"/>
              <a:gd name="connsiteX2" fmla="*/ 2547707 w 3812917"/>
              <a:gd name="connsiteY2" fmla="*/ 2033779 h 5225309"/>
              <a:gd name="connsiteX3" fmla="*/ 3812917 w 3812917"/>
              <a:gd name="connsiteY3" fmla="*/ 0 h 5225309"/>
              <a:gd name="connsiteX0" fmla="*/ 0 w 2196809"/>
              <a:gd name="connsiteY0" fmla="*/ 3568076 h 3568076"/>
              <a:gd name="connsiteX1" fmla="*/ 931599 w 2196809"/>
              <a:gd name="connsiteY1" fmla="*/ 2033779 h 3568076"/>
              <a:gd name="connsiteX2" fmla="*/ 2196809 w 2196809"/>
              <a:gd name="connsiteY2" fmla="*/ 0 h 3568076"/>
              <a:gd name="connsiteX0" fmla="*/ 0 w 2369773"/>
              <a:gd name="connsiteY0" fmla="*/ 3809051 h 3809051"/>
              <a:gd name="connsiteX1" fmla="*/ 1104563 w 2369773"/>
              <a:gd name="connsiteY1" fmla="*/ 2033779 h 3809051"/>
              <a:gd name="connsiteX2" fmla="*/ 2369773 w 2369773"/>
              <a:gd name="connsiteY2" fmla="*/ 0 h 3809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69773" h="3809051">
                <a:moveTo>
                  <a:pt x="0" y="3809051"/>
                </a:moveTo>
                <a:lnTo>
                  <a:pt x="1104563" y="2033779"/>
                </a:lnTo>
                <a:lnTo>
                  <a:pt x="2369773" y="0"/>
                </a:lnTo>
              </a:path>
            </a:pathLst>
          </a:custGeom>
          <a:ln w="76200">
            <a:solidFill>
              <a:srgbClr val="0070C0"/>
            </a:solidFill>
            <a:prstDash val="solid"/>
            <a:headEnd type="stealt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3631751" y="826618"/>
            <a:ext cx="2527293" cy="3925811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2930662"/>
              <a:gd name="connsiteY0" fmla="*/ 3668988 h 3668988"/>
              <a:gd name="connsiteX1" fmla="*/ 772228 w 2930662"/>
              <a:gd name="connsiteY1" fmla="*/ 705401 h 3668988"/>
              <a:gd name="connsiteX2" fmla="*/ 2930662 w 2930662"/>
              <a:gd name="connsiteY2" fmla="*/ 0 h 3668988"/>
              <a:gd name="connsiteX0" fmla="*/ 0 w 2930662"/>
              <a:gd name="connsiteY0" fmla="*/ 3668988 h 3668988"/>
              <a:gd name="connsiteX1" fmla="*/ 1639460 w 2930662"/>
              <a:gd name="connsiteY1" fmla="*/ 1025126 h 3668988"/>
              <a:gd name="connsiteX2" fmla="*/ 2930662 w 2930662"/>
              <a:gd name="connsiteY2" fmla="*/ 0 h 3668988"/>
              <a:gd name="connsiteX0" fmla="*/ 0 w 2586431"/>
              <a:gd name="connsiteY0" fmla="*/ 4156127 h 4156127"/>
              <a:gd name="connsiteX1" fmla="*/ 1639460 w 2586431"/>
              <a:gd name="connsiteY1" fmla="*/ 1512265 h 4156127"/>
              <a:gd name="connsiteX2" fmla="*/ 2586431 w 2586431"/>
              <a:gd name="connsiteY2" fmla="*/ 0 h 4156127"/>
              <a:gd name="connsiteX0" fmla="*/ 0 w 4242389"/>
              <a:gd name="connsiteY0" fmla="*/ 2376370 h 2376370"/>
              <a:gd name="connsiteX1" fmla="*/ 3295418 w 4242389"/>
              <a:gd name="connsiteY1" fmla="*/ 1512265 h 2376370"/>
              <a:gd name="connsiteX2" fmla="*/ 4242389 w 4242389"/>
              <a:gd name="connsiteY2" fmla="*/ 0 h 2376370"/>
              <a:gd name="connsiteX0" fmla="*/ 0 w 4242389"/>
              <a:gd name="connsiteY0" fmla="*/ 2736426 h 2736426"/>
              <a:gd name="connsiteX1" fmla="*/ 1583960 w 4242389"/>
              <a:gd name="connsiteY1" fmla="*/ 0 h 2736426"/>
              <a:gd name="connsiteX2" fmla="*/ 4242389 w 4242389"/>
              <a:gd name="connsiteY2" fmla="*/ 360056 h 2736426"/>
              <a:gd name="connsiteX0" fmla="*/ 0 w 1871953"/>
              <a:gd name="connsiteY0" fmla="*/ 3240504 h 3240504"/>
              <a:gd name="connsiteX1" fmla="*/ 1583960 w 1871953"/>
              <a:gd name="connsiteY1" fmla="*/ 504078 h 3240504"/>
              <a:gd name="connsiteX2" fmla="*/ 1871953 w 1871953"/>
              <a:gd name="connsiteY2" fmla="*/ 0 h 3240504"/>
              <a:gd name="connsiteX0" fmla="*/ 13128 w 1885081"/>
              <a:gd name="connsiteY0" fmla="*/ 3240504 h 3240504"/>
              <a:gd name="connsiteX1" fmla="*/ 0 w 1885081"/>
              <a:gd name="connsiteY1" fmla="*/ 3206780 h 3240504"/>
              <a:gd name="connsiteX2" fmla="*/ 1597088 w 1885081"/>
              <a:gd name="connsiteY2" fmla="*/ 504078 h 3240504"/>
              <a:gd name="connsiteX3" fmla="*/ 1885081 w 1885081"/>
              <a:gd name="connsiteY3" fmla="*/ 0 h 3240504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597088 w 2452684"/>
              <a:gd name="connsiteY2" fmla="*/ 656485 h 3392911"/>
              <a:gd name="connsiteX3" fmla="*/ 2452684 w 2452684"/>
              <a:gd name="connsiteY3" fmla="*/ 0 h 3392911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372711 w 2452684"/>
              <a:gd name="connsiteY2" fmla="*/ 1728269 h 3392911"/>
              <a:gd name="connsiteX3" fmla="*/ 2452684 w 2452684"/>
              <a:gd name="connsiteY3" fmla="*/ 0 h 3392911"/>
              <a:gd name="connsiteX0" fmla="*/ 0 w 2439556"/>
              <a:gd name="connsiteY0" fmla="*/ 3392911 h 3392911"/>
              <a:gd name="connsiteX1" fmla="*/ 651438 w 2439556"/>
              <a:gd name="connsiteY1" fmla="*/ 2741732 h 3392911"/>
              <a:gd name="connsiteX2" fmla="*/ 1359583 w 2439556"/>
              <a:gd name="connsiteY2" fmla="*/ 1728269 h 3392911"/>
              <a:gd name="connsiteX3" fmla="*/ 2439556 w 2439556"/>
              <a:gd name="connsiteY3" fmla="*/ 0 h 3392911"/>
              <a:gd name="connsiteX0" fmla="*/ 0 w 2138656"/>
              <a:gd name="connsiteY0" fmla="*/ 3323611 h 3323611"/>
              <a:gd name="connsiteX1" fmla="*/ 350538 w 2138656"/>
              <a:gd name="connsiteY1" fmla="*/ 2741732 h 3323611"/>
              <a:gd name="connsiteX2" fmla="*/ 1058683 w 2138656"/>
              <a:gd name="connsiteY2" fmla="*/ 1728269 h 3323611"/>
              <a:gd name="connsiteX3" fmla="*/ 2138656 w 2138656"/>
              <a:gd name="connsiteY3" fmla="*/ 0 h 3323611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50538 w 2138656"/>
              <a:gd name="connsiteY2" fmla="*/ 2741732 h 3337169"/>
              <a:gd name="connsiteX3" fmla="*/ 1058683 w 2138656"/>
              <a:gd name="connsiteY3" fmla="*/ 1728269 h 3337169"/>
              <a:gd name="connsiteX4" fmla="*/ 2138656 w 2138656"/>
              <a:gd name="connsiteY4" fmla="*/ 0 h 3337169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7754 w 2138656"/>
              <a:gd name="connsiteY2" fmla="*/ 3326657 h 3337169"/>
              <a:gd name="connsiteX3" fmla="*/ 350538 w 2138656"/>
              <a:gd name="connsiteY3" fmla="*/ 2741732 h 3337169"/>
              <a:gd name="connsiteX4" fmla="*/ 1058683 w 2138656"/>
              <a:gd name="connsiteY4" fmla="*/ 1728269 h 3337169"/>
              <a:gd name="connsiteX5" fmla="*/ 2138656 w 2138656"/>
              <a:gd name="connsiteY5" fmla="*/ 0 h 3337169"/>
              <a:gd name="connsiteX0" fmla="*/ 1461254 w 3599910"/>
              <a:gd name="connsiteY0" fmla="*/ 3323611 h 3337169"/>
              <a:gd name="connsiteX1" fmla="*/ 1499008 w 3599910"/>
              <a:gd name="connsiteY1" fmla="*/ 3337169 h 3337169"/>
              <a:gd name="connsiteX2" fmla="*/ 0 w 3599910"/>
              <a:gd name="connsiteY2" fmla="*/ 2160336 h 3337169"/>
              <a:gd name="connsiteX3" fmla="*/ 1811792 w 3599910"/>
              <a:gd name="connsiteY3" fmla="*/ 2741732 h 3337169"/>
              <a:gd name="connsiteX4" fmla="*/ 2519937 w 3599910"/>
              <a:gd name="connsiteY4" fmla="*/ 1728269 h 3337169"/>
              <a:gd name="connsiteX5" fmla="*/ 3599910 w 3599910"/>
              <a:gd name="connsiteY5" fmla="*/ 0 h 3337169"/>
              <a:gd name="connsiteX0" fmla="*/ 1893243 w 4031899"/>
              <a:gd name="connsiteY0" fmla="*/ 3323611 h 3960617"/>
              <a:gd name="connsiteX1" fmla="*/ 0 w 4031899"/>
              <a:gd name="connsiteY1" fmla="*/ 3960617 h 3960617"/>
              <a:gd name="connsiteX2" fmla="*/ 431989 w 4031899"/>
              <a:gd name="connsiteY2" fmla="*/ 2160336 h 3960617"/>
              <a:gd name="connsiteX3" fmla="*/ 2243781 w 4031899"/>
              <a:gd name="connsiteY3" fmla="*/ 2741732 h 3960617"/>
              <a:gd name="connsiteX4" fmla="*/ 2951926 w 4031899"/>
              <a:gd name="connsiteY4" fmla="*/ 1728269 h 3960617"/>
              <a:gd name="connsiteX5" fmla="*/ 4031899 w 4031899"/>
              <a:gd name="connsiteY5" fmla="*/ 0 h 3960617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431989 w 4031899"/>
              <a:gd name="connsiteY2" fmla="*/ 2160336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1799955 w 4031899"/>
              <a:gd name="connsiteY2" fmla="*/ 3456539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0 w 3599910"/>
              <a:gd name="connsiteY0" fmla="*/ 5544864 h 5544864"/>
              <a:gd name="connsiteX1" fmla="*/ 1367966 w 3599910"/>
              <a:gd name="connsiteY1" fmla="*/ 3456539 h 5544864"/>
              <a:gd name="connsiteX2" fmla="*/ 1811792 w 3599910"/>
              <a:gd name="connsiteY2" fmla="*/ 2741732 h 5544864"/>
              <a:gd name="connsiteX3" fmla="*/ 2519937 w 3599910"/>
              <a:gd name="connsiteY3" fmla="*/ 1728269 h 5544864"/>
              <a:gd name="connsiteX4" fmla="*/ 3599910 w 3599910"/>
              <a:gd name="connsiteY4" fmla="*/ 0 h 5544864"/>
              <a:gd name="connsiteX0" fmla="*/ 0 w 4095515"/>
              <a:gd name="connsiteY0" fmla="*/ 5337215 h 5337215"/>
              <a:gd name="connsiteX1" fmla="*/ 1367966 w 4095515"/>
              <a:gd name="connsiteY1" fmla="*/ 3248890 h 5337215"/>
              <a:gd name="connsiteX2" fmla="*/ 1811792 w 4095515"/>
              <a:gd name="connsiteY2" fmla="*/ 2534083 h 5337215"/>
              <a:gd name="connsiteX3" fmla="*/ 2519937 w 4095515"/>
              <a:gd name="connsiteY3" fmla="*/ 1520620 h 5337215"/>
              <a:gd name="connsiteX4" fmla="*/ 4095515 w 4095515"/>
              <a:gd name="connsiteY4" fmla="*/ 0 h 5337215"/>
              <a:gd name="connsiteX0" fmla="*/ 0 w 4095515"/>
              <a:gd name="connsiteY0" fmla="*/ 5337215 h 5337215"/>
              <a:gd name="connsiteX1" fmla="*/ 1367966 w 4095515"/>
              <a:gd name="connsiteY1" fmla="*/ 3248890 h 5337215"/>
              <a:gd name="connsiteX2" fmla="*/ 1811792 w 4095515"/>
              <a:gd name="connsiteY2" fmla="*/ 2534083 h 5337215"/>
              <a:gd name="connsiteX3" fmla="*/ 3625183 w 4095515"/>
              <a:gd name="connsiteY3" fmla="*/ 648295 h 5337215"/>
              <a:gd name="connsiteX4" fmla="*/ 4095515 w 4095515"/>
              <a:gd name="connsiteY4" fmla="*/ 0 h 5337215"/>
              <a:gd name="connsiteX0" fmla="*/ 0 w 4095515"/>
              <a:gd name="connsiteY0" fmla="*/ 5337215 h 5337215"/>
              <a:gd name="connsiteX1" fmla="*/ 1367966 w 4095515"/>
              <a:gd name="connsiteY1" fmla="*/ 3248890 h 5337215"/>
              <a:gd name="connsiteX2" fmla="*/ 2535651 w 4095515"/>
              <a:gd name="connsiteY2" fmla="*/ 2387886 h 5337215"/>
              <a:gd name="connsiteX3" fmla="*/ 3625183 w 4095515"/>
              <a:gd name="connsiteY3" fmla="*/ 648295 h 5337215"/>
              <a:gd name="connsiteX4" fmla="*/ 4095515 w 4095515"/>
              <a:gd name="connsiteY4" fmla="*/ 0 h 5337215"/>
              <a:gd name="connsiteX0" fmla="*/ 0 w 4095515"/>
              <a:gd name="connsiteY0" fmla="*/ 5337215 h 5337215"/>
              <a:gd name="connsiteX1" fmla="*/ 1499436 w 4095515"/>
              <a:gd name="connsiteY1" fmla="*/ 3987904 h 5337215"/>
              <a:gd name="connsiteX2" fmla="*/ 2535651 w 4095515"/>
              <a:gd name="connsiteY2" fmla="*/ 2387886 h 5337215"/>
              <a:gd name="connsiteX3" fmla="*/ 3625183 w 4095515"/>
              <a:gd name="connsiteY3" fmla="*/ 648295 h 5337215"/>
              <a:gd name="connsiteX4" fmla="*/ 4095515 w 4095515"/>
              <a:gd name="connsiteY4" fmla="*/ 0 h 5337215"/>
              <a:gd name="connsiteX0" fmla="*/ 0 w 2807930"/>
              <a:gd name="connsiteY0" fmla="*/ 4752741 h 4752741"/>
              <a:gd name="connsiteX1" fmla="*/ 211851 w 2807930"/>
              <a:gd name="connsiteY1" fmla="*/ 3987904 h 4752741"/>
              <a:gd name="connsiteX2" fmla="*/ 1248066 w 2807930"/>
              <a:gd name="connsiteY2" fmla="*/ 2387886 h 4752741"/>
              <a:gd name="connsiteX3" fmla="*/ 2337598 w 2807930"/>
              <a:gd name="connsiteY3" fmla="*/ 648295 h 4752741"/>
              <a:gd name="connsiteX4" fmla="*/ 2807930 w 2807930"/>
              <a:gd name="connsiteY4" fmla="*/ 0 h 4752741"/>
              <a:gd name="connsiteX0" fmla="*/ 0 w 3447939"/>
              <a:gd name="connsiteY0" fmla="*/ 4773329 h 4773329"/>
              <a:gd name="connsiteX1" fmla="*/ 851860 w 3447939"/>
              <a:gd name="connsiteY1" fmla="*/ 3987904 h 4773329"/>
              <a:gd name="connsiteX2" fmla="*/ 1888075 w 3447939"/>
              <a:gd name="connsiteY2" fmla="*/ 2387886 h 4773329"/>
              <a:gd name="connsiteX3" fmla="*/ 2977607 w 3447939"/>
              <a:gd name="connsiteY3" fmla="*/ 648295 h 4773329"/>
              <a:gd name="connsiteX4" fmla="*/ 3447939 w 3447939"/>
              <a:gd name="connsiteY4" fmla="*/ 0 h 4773329"/>
              <a:gd name="connsiteX0" fmla="*/ 0 w 2596079"/>
              <a:gd name="connsiteY0" fmla="*/ 3987904 h 3987904"/>
              <a:gd name="connsiteX1" fmla="*/ 1036215 w 2596079"/>
              <a:gd name="connsiteY1" fmla="*/ 2387886 h 3987904"/>
              <a:gd name="connsiteX2" fmla="*/ 2125747 w 2596079"/>
              <a:gd name="connsiteY2" fmla="*/ 648295 h 3987904"/>
              <a:gd name="connsiteX3" fmla="*/ 2596079 w 2596079"/>
              <a:gd name="connsiteY3" fmla="*/ 0 h 3987904"/>
              <a:gd name="connsiteX0" fmla="*/ 0 w 2526949"/>
              <a:gd name="connsiteY0" fmla="*/ 3925987 h 3925987"/>
              <a:gd name="connsiteX1" fmla="*/ 1036215 w 2526949"/>
              <a:gd name="connsiteY1" fmla="*/ 2325969 h 3925987"/>
              <a:gd name="connsiteX2" fmla="*/ 2125747 w 2526949"/>
              <a:gd name="connsiteY2" fmla="*/ 586378 h 3925987"/>
              <a:gd name="connsiteX3" fmla="*/ 2526949 w 2526949"/>
              <a:gd name="connsiteY3" fmla="*/ 0 h 392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6949" h="3925987">
                <a:moveTo>
                  <a:pt x="0" y="3925987"/>
                </a:moveTo>
                <a:lnTo>
                  <a:pt x="1036215" y="2325969"/>
                </a:lnTo>
                <a:lnTo>
                  <a:pt x="2125747" y="586378"/>
                </a:lnTo>
                <a:lnTo>
                  <a:pt x="2526949" y="0"/>
                </a:lnTo>
              </a:path>
            </a:pathLst>
          </a:custGeom>
          <a:ln w="76200">
            <a:solidFill>
              <a:srgbClr val="0070C0"/>
            </a:solidFill>
            <a:prstDash val="solid"/>
            <a:headEnd type="stealt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 rot="18156776">
            <a:off x="4655086" y="1649767"/>
            <a:ext cx="741935" cy="369332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kumimoji="1" lang="en-US" altLang="ja-JP" sz="2400" b="1" dirty="0" smtClean="0"/>
              <a:t>R591</a:t>
            </a:r>
            <a:endParaRPr kumimoji="1" lang="ja-JP" altLang="en-US" sz="2400" b="1" dirty="0"/>
          </a:p>
        </p:txBody>
      </p:sp>
      <p:sp>
        <p:nvSpPr>
          <p:cNvPr id="22" name="テキスト ボックス 21"/>
          <p:cNvSpPr txBox="1"/>
          <p:nvPr/>
        </p:nvSpPr>
        <p:spPr>
          <a:xfrm rot="18156776">
            <a:off x="5037239" y="1870638"/>
            <a:ext cx="780745" cy="369332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altLang="ja-JP" sz="2400" b="1" dirty="0" smtClean="0"/>
              <a:t>G344</a:t>
            </a:r>
            <a:endParaRPr kumimoji="1" lang="ja-JP" altLang="en-US" sz="24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66501" y="4037264"/>
            <a:ext cx="478263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POXED</a:t>
            </a:r>
            <a:endParaRPr kumimoji="1" lang="ja-JP" altLang="en-US" sz="11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10557" y="4251158"/>
            <a:ext cx="511926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ADGOR</a:t>
            </a:r>
            <a:endParaRPr kumimoji="1" lang="ja-JP" altLang="en-US" sz="1100" b="1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457942" y="4776176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17.4</a:t>
            </a:r>
            <a:endParaRPr kumimoji="1" lang="ja-JP" altLang="en-US" sz="24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622697" y="4752704"/>
            <a:ext cx="844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/ day</a:t>
            </a:r>
            <a:endParaRPr kumimoji="1" lang="ja-JP" altLang="en-US" sz="24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248547" y="4221088"/>
            <a:ext cx="2356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TRACK E : 48days</a:t>
            </a:r>
            <a:endParaRPr kumimoji="1" lang="ja-JP" altLang="en-US" sz="2400" b="1" dirty="0"/>
          </a:p>
        </p:txBody>
      </p:sp>
      <p:pic>
        <p:nvPicPr>
          <p:cNvPr id="29" name="Picture 5" descr="C:\Users\fukami-s07fm\AppData\Local\Microsoft\Windows\Temporary Internet Files\Content.IE5\EEO7PEX8\MC90038401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1111" y="4248648"/>
            <a:ext cx="581249" cy="432048"/>
          </a:xfrm>
          <a:prstGeom prst="rect">
            <a:avLst/>
          </a:prstGeom>
          <a:noFill/>
        </p:spPr>
      </p:pic>
      <p:sp>
        <p:nvSpPr>
          <p:cNvPr id="35" name="テキスト ボックス 34"/>
          <p:cNvSpPr txBox="1"/>
          <p:nvPr/>
        </p:nvSpPr>
        <p:spPr>
          <a:xfrm>
            <a:off x="5802844" y="6100361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3.2</a:t>
            </a:r>
            <a:endParaRPr kumimoji="1" lang="ja-JP" altLang="en-US" sz="2400" b="1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732240" y="6096700"/>
            <a:ext cx="844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/ day</a:t>
            </a:r>
            <a:endParaRPr kumimoji="1" lang="ja-JP" altLang="en-US" sz="2400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515691" y="5409475"/>
            <a:ext cx="2597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TRACK F : 130days</a:t>
            </a:r>
            <a:endParaRPr kumimoji="1" lang="ja-JP" altLang="en-US" sz="2400" b="1" dirty="0"/>
          </a:p>
        </p:txBody>
      </p:sp>
      <p:pic>
        <p:nvPicPr>
          <p:cNvPr id="39" name="Picture 5" descr="C:\Users\fukami-s07fm\AppData\Local\Microsoft\Windows\Temporary Internet Files\Content.IE5\EEO7PEX8\MC90038401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5461474"/>
            <a:ext cx="581249" cy="432048"/>
          </a:xfrm>
          <a:prstGeom prst="rect">
            <a:avLst/>
          </a:prstGeom>
          <a:noFill/>
        </p:spPr>
      </p:pic>
      <p:cxnSp>
        <p:nvCxnSpPr>
          <p:cNvPr id="42" name="直線矢印コネクタ 41"/>
          <p:cNvCxnSpPr/>
          <p:nvPr/>
        </p:nvCxnSpPr>
        <p:spPr>
          <a:xfrm>
            <a:off x="4517300" y="4991836"/>
            <a:ext cx="1008112" cy="14808"/>
          </a:xfrm>
          <a:prstGeom prst="straightConnector1">
            <a:avLst/>
          </a:prstGeom>
          <a:ln w="38100">
            <a:solidFill>
              <a:srgbClr val="E24D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>
            <a:off x="4680595" y="6312724"/>
            <a:ext cx="1008112" cy="14808"/>
          </a:xfrm>
          <a:prstGeom prst="straightConnector1">
            <a:avLst/>
          </a:prstGeom>
          <a:ln w="38100">
            <a:solidFill>
              <a:srgbClr val="E24D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角丸四角形 43"/>
          <p:cNvSpPr/>
          <p:nvPr/>
        </p:nvSpPr>
        <p:spPr>
          <a:xfrm>
            <a:off x="5796136" y="5867400"/>
            <a:ext cx="2088232" cy="87396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角丸四角形 44"/>
          <p:cNvSpPr/>
          <p:nvPr/>
        </p:nvSpPr>
        <p:spPr>
          <a:xfrm>
            <a:off x="4474096" y="5391175"/>
            <a:ext cx="1362076" cy="504056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644008" y="3553852"/>
            <a:ext cx="4279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66"/>
                </a:solidFill>
              </a:rPr>
              <a:t>January </a:t>
            </a:r>
            <a:r>
              <a:rPr kumimoji="1" lang="ja-JP" altLang="en-US" sz="2800" b="1" dirty="0" smtClean="0">
                <a:solidFill>
                  <a:srgbClr val="FF0066"/>
                </a:solidFill>
              </a:rPr>
              <a:t>～ </a:t>
            </a:r>
            <a:r>
              <a:rPr kumimoji="1" lang="en-US" altLang="ja-JP" sz="2800" b="1" dirty="0" smtClean="0">
                <a:solidFill>
                  <a:srgbClr val="FF0066"/>
                </a:solidFill>
              </a:rPr>
              <a:t>December</a:t>
            </a:r>
            <a:r>
              <a:rPr lang="en-US" altLang="ja-JP" sz="2800" b="1" dirty="0" smtClean="0">
                <a:solidFill>
                  <a:srgbClr val="FF0066"/>
                </a:solidFill>
              </a:rPr>
              <a:t>, 2013</a:t>
            </a:r>
            <a:endParaRPr kumimoji="1" lang="ja-JP" altLang="en-US" sz="2800" b="1" dirty="0">
              <a:solidFill>
                <a:srgbClr val="FF0066"/>
              </a:solidFill>
            </a:endParaRPr>
          </a:p>
        </p:txBody>
      </p:sp>
      <p:pic>
        <p:nvPicPr>
          <p:cNvPr id="2" name="Picture 5" descr="C:\Users\fukami-s07fm\AppData\Local\Microsoft\Windows\Temporary Internet Files\Content.IE5\XUEKF1D4\MC900294228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lum bright="10000" contrast="40000"/>
          </a:blip>
          <a:srcRect/>
          <a:stretch>
            <a:fillRect/>
          </a:stretch>
        </p:blipFill>
        <p:spPr bwMode="auto">
          <a:xfrm>
            <a:off x="6084168" y="4656540"/>
            <a:ext cx="609448" cy="716676"/>
          </a:xfrm>
          <a:prstGeom prst="rect">
            <a:avLst/>
          </a:prstGeom>
          <a:noFill/>
        </p:spPr>
      </p:pic>
      <p:pic>
        <p:nvPicPr>
          <p:cNvPr id="41" name="Picture 5" descr="C:\Users\fukami-s07fm\AppData\Local\Microsoft\Windows\Temporary Internet Files\Content.IE5\XUEKF1D4\MC900294228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lum bright="10000" contrast="40000"/>
          </a:blip>
          <a:srcRect/>
          <a:stretch>
            <a:fillRect/>
          </a:stretch>
        </p:blipFill>
        <p:spPr bwMode="auto">
          <a:xfrm>
            <a:off x="6228184" y="5952684"/>
            <a:ext cx="609448" cy="716676"/>
          </a:xfrm>
          <a:prstGeom prst="rect">
            <a:avLst/>
          </a:prstGeom>
          <a:noFill/>
        </p:spPr>
      </p:pic>
      <p:sp>
        <p:nvSpPr>
          <p:cNvPr id="30" name="テキスト ボックス 29"/>
          <p:cNvSpPr txBox="1"/>
          <p:nvPr/>
        </p:nvSpPr>
        <p:spPr>
          <a:xfrm>
            <a:off x="6828334" y="5409854"/>
            <a:ext cx="934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---419</a:t>
            </a:r>
            <a:endParaRPr kumimoji="1" lang="ja-JP" altLang="en-US" sz="2400" b="1" dirty="0"/>
          </a:p>
        </p:txBody>
      </p:sp>
      <p:sp>
        <p:nvSpPr>
          <p:cNvPr id="31" name="正方形/長方形 30"/>
          <p:cNvSpPr/>
          <p:nvPr/>
        </p:nvSpPr>
        <p:spPr>
          <a:xfrm>
            <a:off x="6426329" y="4210445"/>
            <a:ext cx="934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/>
              <a:t>---835</a:t>
            </a:r>
            <a:endParaRPr lang="ja-JP" altLang="en-US" sz="24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79512" y="476672"/>
            <a:ext cx="3851919" cy="1349633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kumimoji="1" lang="en-US" altLang="ja-JP" sz="3600" b="1" dirty="0" smtClean="0"/>
              <a:t>Track </a:t>
            </a:r>
            <a:r>
              <a:rPr kumimoji="1" lang="en-US" altLang="ja-JP" sz="6000" b="1" dirty="0" smtClean="0"/>
              <a:t>E</a:t>
            </a:r>
            <a:r>
              <a:rPr kumimoji="1" lang="en-US" altLang="ja-JP" sz="3600" b="1" dirty="0" smtClean="0"/>
              <a:t> - - - </a:t>
            </a:r>
            <a:r>
              <a:rPr kumimoji="1" lang="en-US" altLang="ja-JP" sz="6000" b="1" dirty="0" smtClean="0"/>
              <a:t>X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79512" y="1719327"/>
            <a:ext cx="3888432" cy="1349633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kumimoji="1" lang="en-US" altLang="ja-JP" sz="3600" b="1" dirty="0" smtClean="0"/>
              <a:t>Track </a:t>
            </a:r>
            <a:r>
              <a:rPr kumimoji="1" lang="en-US" altLang="ja-JP" sz="6000" b="1" dirty="0" smtClean="0"/>
              <a:t>F</a:t>
            </a:r>
            <a:r>
              <a:rPr kumimoji="1" lang="en-US" altLang="ja-JP" sz="3600" b="1" dirty="0" smtClean="0"/>
              <a:t> - - - </a:t>
            </a:r>
            <a:r>
              <a:rPr kumimoji="1" lang="ja-JP" altLang="en-US" sz="6000" b="1" dirty="0" smtClean="0"/>
              <a:t>◎</a:t>
            </a:r>
            <a:r>
              <a:rPr kumimoji="1" lang="en-US" altLang="ja-JP" sz="6000" b="1" dirty="0" smtClean="0"/>
              <a:t>?</a:t>
            </a:r>
            <a:endParaRPr kumimoji="1" lang="en-US" altLang="ja-JP" sz="6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4" grpId="0"/>
      <p:bldP spid="27" grpId="0"/>
      <p:bldP spid="28" grpId="0"/>
      <p:bldP spid="35" grpId="0"/>
      <p:bldP spid="37" grpId="0"/>
      <p:bldP spid="38" grpId="0"/>
      <p:bldP spid="44" grpId="0" animBg="1"/>
      <p:bldP spid="45" grpId="0" animBg="1"/>
      <p:bldP spid="46" grpId="0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2738410" y="477324"/>
            <a:ext cx="4502981" cy="5077698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502367"/>
              <a:gd name="connsiteY0" fmla="*/ 5077927 h 5077927"/>
              <a:gd name="connsiteX1" fmla="*/ 838990 w 4502367"/>
              <a:gd name="connsiteY1" fmla="*/ 3828215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2367" h="5077927">
                <a:moveTo>
                  <a:pt x="0" y="5077927"/>
                </a:moveTo>
                <a:lnTo>
                  <a:pt x="838990" y="3828215"/>
                </a:lnTo>
                <a:lnTo>
                  <a:pt x="2822095" y="1966063"/>
                </a:lnTo>
                <a:lnTo>
                  <a:pt x="4502367" y="0"/>
                </a:lnTo>
              </a:path>
            </a:pathLst>
          </a:custGeom>
          <a:ln w="76200">
            <a:solidFill>
              <a:srgbClr val="FF0000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99296" y="4718309"/>
            <a:ext cx="471851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KALNA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7859" y="5038068"/>
            <a:ext cx="534368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EMRON</a:t>
            </a:r>
            <a:endParaRPr kumimoji="1" lang="ja-JP" altLang="en-US" sz="1100" b="1" dirty="0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  <p:sp>
        <p:nvSpPr>
          <p:cNvPr id="19" name="フリーフォーム 18"/>
          <p:cNvSpPr/>
          <p:nvPr/>
        </p:nvSpPr>
        <p:spPr>
          <a:xfrm>
            <a:off x="2927332" y="724205"/>
            <a:ext cx="2865816" cy="4607114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2930662"/>
              <a:gd name="connsiteY0" fmla="*/ 3668988 h 3668988"/>
              <a:gd name="connsiteX1" fmla="*/ 772228 w 2930662"/>
              <a:gd name="connsiteY1" fmla="*/ 705401 h 3668988"/>
              <a:gd name="connsiteX2" fmla="*/ 2930662 w 2930662"/>
              <a:gd name="connsiteY2" fmla="*/ 0 h 3668988"/>
              <a:gd name="connsiteX0" fmla="*/ 0 w 2930662"/>
              <a:gd name="connsiteY0" fmla="*/ 3668988 h 3668988"/>
              <a:gd name="connsiteX1" fmla="*/ 1639460 w 2930662"/>
              <a:gd name="connsiteY1" fmla="*/ 1025126 h 3668988"/>
              <a:gd name="connsiteX2" fmla="*/ 2930662 w 2930662"/>
              <a:gd name="connsiteY2" fmla="*/ 0 h 3668988"/>
              <a:gd name="connsiteX0" fmla="*/ 0 w 2586431"/>
              <a:gd name="connsiteY0" fmla="*/ 4156127 h 4156127"/>
              <a:gd name="connsiteX1" fmla="*/ 1639460 w 2586431"/>
              <a:gd name="connsiteY1" fmla="*/ 1512265 h 4156127"/>
              <a:gd name="connsiteX2" fmla="*/ 2586431 w 2586431"/>
              <a:gd name="connsiteY2" fmla="*/ 0 h 4156127"/>
              <a:gd name="connsiteX0" fmla="*/ 0 w 4242389"/>
              <a:gd name="connsiteY0" fmla="*/ 2376370 h 2376370"/>
              <a:gd name="connsiteX1" fmla="*/ 3295418 w 4242389"/>
              <a:gd name="connsiteY1" fmla="*/ 1512265 h 2376370"/>
              <a:gd name="connsiteX2" fmla="*/ 4242389 w 4242389"/>
              <a:gd name="connsiteY2" fmla="*/ 0 h 2376370"/>
              <a:gd name="connsiteX0" fmla="*/ 0 w 4242389"/>
              <a:gd name="connsiteY0" fmla="*/ 2736426 h 2736426"/>
              <a:gd name="connsiteX1" fmla="*/ 1583960 w 4242389"/>
              <a:gd name="connsiteY1" fmla="*/ 0 h 2736426"/>
              <a:gd name="connsiteX2" fmla="*/ 4242389 w 4242389"/>
              <a:gd name="connsiteY2" fmla="*/ 360056 h 2736426"/>
              <a:gd name="connsiteX0" fmla="*/ 0 w 1871953"/>
              <a:gd name="connsiteY0" fmla="*/ 3240504 h 3240504"/>
              <a:gd name="connsiteX1" fmla="*/ 1583960 w 1871953"/>
              <a:gd name="connsiteY1" fmla="*/ 504078 h 3240504"/>
              <a:gd name="connsiteX2" fmla="*/ 1871953 w 1871953"/>
              <a:gd name="connsiteY2" fmla="*/ 0 h 3240504"/>
              <a:gd name="connsiteX0" fmla="*/ 13128 w 1885081"/>
              <a:gd name="connsiteY0" fmla="*/ 3240504 h 3240504"/>
              <a:gd name="connsiteX1" fmla="*/ 0 w 1885081"/>
              <a:gd name="connsiteY1" fmla="*/ 3206780 h 3240504"/>
              <a:gd name="connsiteX2" fmla="*/ 1597088 w 1885081"/>
              <a:gd name="connsiteY2" fmla="*/ 504078 h 3240504"/>
              <a:gd name="connsiteX3" fmla="*/ 1885081 w 1885081"/>
              <a:gd name="connsiteY3" fmla="*/ 0 h 3240504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597088 w 2452684"/>
              <a:gd name="connsiteY2" fmla="*/ 656485 h 3392911"/>
              <a:gd name="connsiteX3" fmla="*/ 2452684 w 2452684"/>
              <a:gd name="connsiteY3" fmla="*/ 0 h 3392911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372711 w 2452684"/>
              <a:gd name="connsiteY2" fmla="*/ 1728269 h 3392911"/>
              <a:gd name="connsiteX3" fmla="*/ 2452684 w 2452684"/>
              <a:gd name="connsiteY3" fmla="*/ 0 h 3392911"/>
              <a:gd name="connsiteX0" fmla="*/ 0 w 2439556"/>
              <a:gd name="connsiteY0" fmla="*/ 3392911 h 3392911"/>
              <a:gd name="connsiteX1" fmla="*/ 651438 w 2439556"/>
              <a:gd name="connsiteY1" fmla="*/ 2741732 h 3392911"/>
              <a:gd name="connsiteX2" fmla="*/ 1359583 w 2439556"/>
              <a:gd name="connsiteY2" fmla="*/ 1728269 h 3392911"/>
              <a:gd name="connsiteX3" fmla="*/ 2439556 w 2439556"/>
              <a:gd name="connsiteY3" fmla="*/ 0 h 3392911"/>
              <a:gd name="connsiteX0" fmla="*/ 0 w 2138656"/>
              <a:gd name="connsiteY0" fmla="*/ 3323611 h 3323611"/>
              <a:gd name="connsiteX1" fmla="*/ 350538 w 2138656"/>
              <a:gd name="connsiteY1" fmla="*/ 2741732 h 3323611"/>
              <a:gd name="connsiteX2" fmla="*/ 1058683 w 2138656"/>
              <a:gd name="connsiteY2" fmla="*/ 1728269 h 3323611"/>
              <a:gd name="connsiteX3" fmla="*/ 2138656 w 2138656"/>
              <a:gd name="connsiteY3" fmla="*/ 0 h 3323611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50538 w 2138656"/>
              <a:gd name="connsiteY2" fmla="*/ 2741732 h 3337169"/>
              <a:gd name="connsiteX3" fmla="*/ 1058683 w 2138656"/>
              <a:gd name="connsiteY3" fmla="*/ 1728269 h 3337169"/>
              <a:gd name="connsiteX4" fmla="*/ 2138656 w 2138656"/>
              <a:gd name="connsiteY4" fmla="*/ 0 h 3337169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7754 w 2138656"/>
              <a:gd name="connsiteY2" fmla="*/ 3326657 h 3337169"/>
              <a:gd name="connsiteX3" fmla="*/ 350538 w 2138656"/>
              <a:gd name="connsiteY3" fmla="*/ 2741732 h 3337169"/>
              <a:gd name="connsiteX4" fmla="*/ 1058683 w 2138656"/>
              <a:gd name="connsiteY4" fmla="*/ 1728269 h 3337169"/>
              <a:gd name="connsiteX5" fmla="*/ 2138656 w 2138656"/>
              <a:gd name="connsiteY5" fmla="*/ 0 h 3337169"/>
              <a:gd name="connsiteX0" fmla="*/ 1461254 w 3599910"/>
              <a:gd name="connsiteY0" fmla="*/ 3323611 h 3337169"/>
              <a:gd name="connsiteX1" fmla="*/ 1499008 w 3599910"/>
              <a:gd name="connsiteY1" fmla="*/ 3337169 h 3337169"/>
              <a:gd name="connsiteX2" fmla="*/ 0 w 3599910"/>
              <a:gd name="connsiteY2" fmla="*/ 2160336 h 3337169"/>
              <a:gd name="connsiteX3" fmla="*/ 1811792 w 3599910"/>
              <a:gd name="connsiteY3" fmla="*/ 2741732 h 3337169"/>
              <a:gd name="connsiteX4" fmla="*/ 2519937 w 3599910"/>
              <a:gd name="connsiteY4" fmla="*/ 1728269 h 3337169"/>
              <a:gd name="connsiteX5" fmla="*/ 3599910 w 3599910"/>
              <a:gd name="connsiteY5" fmla="*/ 0 h 3337169"/>
              <a:gd name="connsiteX0" fmla="*/ 1893243 w 4031899"/>
              <a:gd name="connsiteY0" fmla="*/ 3323611 h 3960617"/>
              <a:gd name="connsiteX1" fmla="*/ 0 w 4031899"/>
              <a:gd name="connsiteY1" fmla="*/ 3960617 h 3960617"/>
              <a:gd name="connsiteX2" fmla="*/ 431989 w 4031899"/>
              <a:gd name="connsiteY2" fmla="*/ 2160336 h 3960617"/>
              <a:gd name="connsiteX3" fmla="*/ 2243781 w 4031899"/>
              <a:gd name="connsiteY3" fmla="*/ 2741732 h 3960617"/>
              <a:gd name="connsiteX4" fmla="*/ 2951926 w 4031899"/>
              <a:gd name="connsiteY4" fmla="*/ 1728269 h 3960617"/>
              <a:gd name="connsiteX5" fmla="*/ 4031899 w 4031899"/>
              <a:gd name="connsiteY5" fmla="*/ 0 h 3960617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431989 w 4031899"/>
              <a:gd name="connsiteY2" fmla="*/ 2160336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1799955 w 4031899"/>
              <a:gd name="connsiteY2" fmla="*/ 3456539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0 w 3599910"/>
              <a:gd name="connsiteY0" fmla="*/ 5544864 h 5544864"/>
              <a:gd name="connsiteX1" fmla="*/ 1367966 w 3599910"/>
              <a:gd name="connsiteY1" fmla="*/ 3456539 h 5544864"/>
              <a:gd name="connsiteX2" fmla="*/ 1811792 w 3599910"/>
              <a:gd name="connsiteY2" fmla="*/ 2741732 h 5544864"/>
              <a:gd name="connsiteX3" fmla="*/ 2519937 w 3599910"/>
              <a:gd name="connsiteY3" fmla="*/ 1728269 h 5544864"/>
              <a:gd name="connsiteX4" fmla="*/ 3599910 w 3599910"/>
              <a:gd name="connsiteY4" fmla="*/ 0 h 5544864"/>
              <a:gd name="connsiteX0" fmla="*/ 0 w 3812917"/>
              <a:gd name="connsiteY0" fmla="*/ 5225309 h 5225309"/>
              <a:gd name="connsiteX1" fmla="*/ 1367966 w 3812917"/>
              <a:gd name="connsiteY1" fmla="*/ 3136984 h 5225309"/>
              <a:gd name="connsiteX2" fmla="*/ 1811792 w 3812917"/>
              <a:gd name="connsiteY2" fmla="*/ 2422177 h 5225309"/>
              <a:gd name="connsiteX3" fmla="*/ 2519937 w 3812917"/>
              <a:gd name="connsiteY3" fmla="*/ 1408714 h 5225309"/>
              <a:gd name="connsiteX4" fmla="*/ 3812917 w 3812917"/>
              <a:gd name="connsiteY4" fmla="*/ 0 h 5225309"/>
              <a:gd name="connsiteX0" fmla="*/ 0 w 3812917"/>
              <a:gd name="connsiteY0" fmla="*/ 5225309 h 5225309"/>
              <a:gd name="connsiteX1" fmla="*/ 1367966 w 3812917"/>
              <a:gd name="connsiteY1" fmla="*/ 3136984 h 5225309"/>
              <a:gd name="connsiteX2" fmla="*/ 1811792 w 3812917"/>
              <a:gd name="connsiteY2" fmla="*/ 2422177 h 5225309"/>
              <a:gd name="connsiteX3" fmla="*/ 2547707 w 3812917"/>
              <a:gd name="connsiteY3" fmla="*/ 2033779 h 5225309"/>
              <a:gd name="connsiteX4" fmla="*/ 3812917 w 3812917"/>
              <a:gd name="connsiteY4" fmla="*/ 0 h 5225309"/>
              <a:gd name="connsiteX0" fmla="*/ 0 w 3812917"/>
              <a:gd name="connsiteY0" fmla="*/ 5225309 h 5225309"/>
              <a:gd name="connsiteX1" fmla="*/ 1367966 w 3812917"/>
              <a:gd name="connsiteY1" fmla="*/ 3136984 h 5225309"/>
              <a:gd name="connsiteX2" fmla="*/ 1616108 w 3812917"/>
              <a:gd name="connsiteY2" fmla="*/ 3568076 h 5225309"/>
              <a:gd name="connsiteX3" fmla="*/ 2547707 w 3812917"/>
              <a:gd name="connsiteY3" fmla="*/ 2033779 h 5225309"/>
              <a:gd name="connsiteX4" fmla="*/ 3812917 w 3812917"/>
              <a:gd name="connsiteY4" fmla="*/ 0 h 5225309"/>
              <a:gd name="connsiteX0" fmla="*/ 0 w 3812917"/>
              <a:gd name="connsiteY0" fmla="*/ 5225309 h 5225309"/>
              <a:gd name="connsiteX1" fmla="*/ 1616108 w 3812917"/>
              <a:gd name="connsiteY1" fmla="*/ 3568076 h 5225309"/>
              <a:gd name="connsiteX2" fmla="*/ 2547707 w 3812917"/>
              <a:gd name="connsiteY2" fmla="*/ 2033779 h 5225309"/>
              <a:gd name="connsiteX3" fmla="*/ 3812917 w 3812917"/>
              <a:gd name="connsiteY3" fmla="*/ 0 h 5225309"/>
              <a:gd name="connsiteX0" fmla="*/ 0 w 2196809"/>
              <a:gd name="connsiteY0" fmla="*/ 3568076 h 3568076"/>
              <a:gd name="connsiteX1" fmla="*/ 931599 w 2196809"/>
              <a:gd name="connsiteY1" fmla="*/ 2033779 h 3568076"/>
              <a:gd name="connsiteX2" fmla="*/ 2196809 w 2196809"/>
              <a:gd name="connsiteY2" fmla="*/ 0 h 3568076"/>
              <a:gd name="connsiteX0" fmla="*/ 0 w 2369773"/>
              <a:gd name="connsiteY0" fmla="*/ 3809051 h 3809051"/>
              <a:gd name="connsiteX1" fmla="*/ 1104563 w 2369773"/>
              <a:gd name="connsiteY1" fmla="*/ 2033779 h 3809051"/>
              <a:gd name="connsiteX2" fmla="*/ 2369773 w 2369773"/>
              <a:gd name="connsiteY2" fmla="*/ 0 h 3809051"/>
              <a:gd name="connsiteX0" fmla="*/ 0 w 2911115"/>
              <a:gd name="connsiteY0" fmla="*/ 4615850 h 4615850"/>
              <a:gd name="connsiteX1" fmla="*/ 1645905 w 2911115"/>
              <a:gd name="connsiteY1" fmla="*/ 2033779 h 4615850"/>
              <a:gd name="connsiteX2" fmla="*/ 2911115 w 2911115"/>
              <a:gd name="connsiteY2" fmla="*/ 0 h 4615850"/>
              <a:gd name="connsiteX0" fmla="*/ 0 w 2865425"/>
              <a:gd name="connsiteY0" fmla="*/ 4607321 h 4607321"/>
              <a:gd name="connsiteX1" fmla="*/ 1600215 w 2865425"/>
              <a:gd name="connsiteY1" fmla="*/ 2033779 h 4607321"/>
              <a:gd name="connsiteX2" fmla="*/ 2865425 w 2865425"/>
              <a:gd name="connsiteY2" fmla="*/ 0 h 460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65425" h="4607321">
                <a:moveTo>
                  <a:pt x="0" y="4607321"/>
                </a:moveTo>
                <a:lnTo>
                  <a:pt x="1600215" y="2033779"/>
                </a:lnTo>
                <a:lnTo>
                  <a:pt x="2865425" y="0"/>
                </a:lnTo>
              </a:path>
            </a:pathLst>
          </a:custGeom>
          <a:ln w="76200">
            <a:solidFill>
              <a:srgbClr val="0070C0"/>
            </a:solidFill>
            <a:prstDash val="solid"/>
            <a:headEnd type="stealt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3631751" y="826618"/>
            <a:ext cx="2527293" cy="3925811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2930662"/>
              <a:gd name="connsiteY0" fmla="*/ 3668988 h 3668988"/>
              <a:gd name="connsiteX1" fmla="*/ 772228 w 2930662"/>
              <a:gd name="connsiteY1" fmla="*/ 705401 h 3668988"/>
              <a:gd name="connsiteX2" fmla="*/ 2930662 w 2930662"/>
              <a:gd name="connsiteY2" fmla="*/ 0 h 3668988"/>
              <a:gd name="connsiteX0" fmla="*/ 0 w 2930662"/>
              <a:gd name="connsiteY0" fmla="*/ 3668988 h 3668988"/>
              <a:gd name="connsiteX1" fmla="*/ 1639460 w 2930662"/>
              <a:gd name="connsiteY1" fmla="*/ 1025126 h 3668988"/>
              <a:gd name="connsiteX2" fmla="*/ 2930662 w 2930662"/>
              <a:gd name="connsiteY2" fmla="*/ 0 h 3668988"/>
              <a:gd name="connsiteX0" fmla="*/ 0 w 2586431"/>
              <a:gd name="connsiteY0" fmla="*/ 4156127 h 4156127"/>
              <a:gd name="connsiteX1" fmla="*/ 1639460 w 2586431"/>
              <a:gd name="connsiteY1" fmla="*/ 1512265 h 4156127"/>
              <a:gd name="connsiteX2" fmla="*/ 2586431 w 2586431"/>
              <a:gd name="connsiteY2" fmla="*/ 0 h 4156127"/>
              <a:gd name="connsiteX0" fmla="*/ 0 w 4242389"/>
              <a:gd name="connsiteY0" fmla="*/ 2376370 h 2376370"/>
              <a:gd name="connsiteX1" fmla="*/ 3295418 w 4242389"/>
              <a:gd name="connsiteY1" fmla="*/ 1512265 h 2376370"/>
              <a:gd name="connsiteX2" fmla="*/ 4242389 w 4242389"/>
              <a:gd name="connsiteY2" fmla="*/ 0 h 2376370"/>
              <a:gd name="connsiteX0" fmla="*/ 0 w 4242389"/>
              <a:gd name="connsiteY0" fmla="*/ 2736426 h 2736426"/>
              <a:gd name="connsiteX1" fmla="*/ 1583960 w 4242389"/>
              <a:gd name="connsiteY1" fmla="*/ 0 h 2736426"/>
              <a:gd name="connsiteX2" fmla="*/ 4242389 w 4242389"/>
              <a:gd name="connsiteY2" fmla="*/ 360056 h 2736426"/>
              <a:gd name="connsiteX0" fmla="*/ 0 w 1871953"/>
              <a:gd name="connsiteY0" fmla="*/ 3240504 h 3240504"/>
              <a:gd name="connsiteX1" fmla="*/ 1583960 w 1871953"/>
              <a:gd name="connsiteY1" fmla="*/ 504078 h 3240504"/>
              <a:gd name="connsiteX2" fmla="*/ 1871953 w 1871953"/>
              <a:gd name="connsiteY2" fmla="*/ 0 h 3240504"/>
              <a:gd name="connsiteX0" fmla="*/ 13128 w 1885081"/>
              <a:gd name="connsiteY0" fmla="*/ 3240504 h 3240504"/>
              <a:gd name="connsiteX1" fmla="*/ 0 w 1885081"/>
              <a:gd name="connsiteY1" fmla="*/ 3206780 h 3240504"/>
              <a:gd name="connsiteX2" fmla="*/ 1597088 w 1885081"/>
              <a:gd name="connsiteY2" fmla="*/ 504078 h 3240504"/>
              <a:gd name="connsiteX3" fmla="*/ 1885081 w 1885081"/>
              <a:gd name="connsiteY3" fmla="*/ 0 h 3240504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597088 w 2452684"/>
              <a:gd name="connsiteY2" fmla="*/ 656485 h 3392911"/>
              <a:gd name="connsiteX3" fmla="*/ 2452684 w 2452684"/>
              <a:gd name="connsiteY3" fmla="*/ 0 h 3392911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372711 w 2452684"/>
              <a:gd name="connsiteY2" fmla="*/ 1728269 h 3392911"/>
              <a:gd name="connsiteX3" fmla="*/ 2452684 w 2452684"/>
              <a:gd name="connsiteY3" fmla="*/ 0 h 3392911"/>
              <a:gd name="connsiteX0" fmla="*/ 0 w 2439556"/>
              <a:gd name="connsiteY0" fmla="*/ 3392911 h 3392911"/>
              <a:gd name="connsiteX1" fmla="*/ 651438 w 2439556"/>
              <a:gd name="connsiteY1" fmla="*/ 2741732 h 3392911"/>
              <a:gd name="connsiteX2" fmla="*/ 1359583 w 2439556"/>
              <a:gd name="connsiteY2" fmla="*/ 1728269 h 3392911"/>
              <a:gd name="connsiteX3" fmla="*/ 2439556 w 2439556"/>
              <a:gd name="connsiteY3" fmla="*/ 0 h 3392911"/>
              <a:gd name="connsiteX0" fmla="*/ 0 w 2138656"/>
              <a:gd name="connsiteY0" fmla="*/ 3323611 h 3323611"/>
              <a:gd name="connsiteX1" fmla="*/ 350538 w 2138656"/>
              <a:gd name="connsiteY1" fmla="*/ 2741732 h 3323611"/>
              <a:gd name="connsiteX2" fmla="*/ 1058683 w 2138656"/>
              <a:gd name="connsiteY2" fmla="*/ 1728269 h 3323611"/>
              <a:gd name="connsiteX3" fmla="*/ 2138656 w 2138656"/>
              <a:gd name="connsiteY3" fmla="*/ 0 h 3323611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50538 w 2138656"/>
              <a:gd name="connsiteY2" fmla="*/ 2741732 h 3337169"/>
              <a:gd name="connsiteX3" fmla="*/ 1058683 w 2138656"/>
              <a:gd name="connsiteY3" fmla="*/ 1728269 h 3337169"/>
              <a:gd name="connsiteX4" fmla="*/ 2138656 w 2138656"/>
              <a:gd name="connsiteY4" fmla="*/ 0 h 3337169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7754 w 2138656"/>
              <a:gd name="connsiteY2" fmla="*/ 3326657 h 3337169"/>
              <a:gd name="connsiteX3" fmla="*/ 350538 w 2138656"/>
              <a:gd name="connsiteY3" fmla="*/ 2741732 h 3337169"/>
              <a:gd name="connsiteX4" fmla="*/ 1058683 w 2138656"/>
              <a:gd name="connsiteY4" fmla="*/ 1728269 h 3337169"/>
              <a:gd name="connsiteX5" fmla="*/ 2138656 w 2138656"/>
              <a:gd name="connsiteY5" fmla="*/ 0 h 3337169"/>
              <a:gd name="connsiteX0" fmla="*/ 1461254 w 3599910"/>
              <a:gd name="connsiteY0" fmla="*/ 3323611 h 3337169"/>
              <a:gd name="connsiteX1" fmla="*/ 1499008 w 3599910"/>
              <a:gd name="connsiteY1" fmla="*/ 3337169 h 3337169"/>
              <a:gd name="connsiteX2" fmla="*/ 0 w 3599910"/>
              <a:gd name="connsiteY2" fmla="*/ 2160336 h 3337169"/>
              <a:gd name="connsiteX3" fmla="*/ 1811792 w 3599910"/>
              <a:gd name="connsiteY3" fmla="*/ 2741732 h 3337169"/>
              <a:gd name="connsiteX4" fmla="*/ 2519937 w 3599910"/>
              <a:gd name="connsiteY4" fmla="*/ 1728269 h 3337169"/>
              <a:gd name="connsiteX5" fmla="*/ 3599910 w 3599910"/>
              <a:gd name="connsiteY5" fmla="*/ 0 h 3337169"/>
              <a:gd name="connsiteX0" fmla="*/ 1893243 w 4031899"/>
              <a:gd name="connsiteY0" fmla="*/ 3323611 h 3960617"/>
              <a:gd name="connsiteX1" fmla="*/ 0 w 4031899"/>
              <a:gd name="connsiteY1" fmla="*/ 3960617 h 3960617"/>
              <a:gd name="connsiteX2" fmla="*/ 431989 w 4031899"/>
              <a:gd name="connsiteY2" fmla="*/ 2160336 h 3960617"/>
              <a:gd name="connsiteX3" fmla="*/ 2243781 w 4031899"/>
              <a:gd name="connsiteY3" fmla="*/ 2741732 h 3960617"/>
              <a:gd name="connsiteX4" fmla="*/ 2951926 w 4031899"/>
              <a:gd name="connsiteY4" fmla="*/ 1728269 h 3960617"/>
              <a:gd name="connsiteX5" fmla="*/ 4031899 w 4031899"/>
              <a:gd name="connsiteY5" fmla="*/ 0 h 3960617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431989 w 4031899"/>
              <a:gd name="connsiteY2" fmla="*/ 2160336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1799955 w 4031899"/>
              <a:gd name="connsiteY2" fmla="*/ 3456539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0 w 3599910"/>
              <a:gd name="connsiteY0" fmla="*/ 5544864 h 5544864"/>
              <a:gd name="connsiteX1" fmla="*/ 1367966 w 3599910"/>
              <a:gd name="connsiteY1" fmla="*/ 3456539 h 5544864"/>
              <a:gd name="connsiteX2" fmla="*/ 1811792 w 3599910"/>
              <a:gd name="connsiteY2" fmla="*/ 2741732 h 5544864"/>
              <a:gd name="connsiteX3" fmla="*/ 2519937 w 3599910"/>
              <a:gd name="connsiteY3" fmla="*/ 1728269 h 5544864"/>
              <a:gd name="connsiteX4" fmla="*/ 3599910 w 3599910"/>
              <a:gd name="connsiteY4" fmla="*/ 0 h 5544864"/>
              <a:gd name="connsiteX0" fmla="*/ 0 w 4095515"/>
              <a:gd name="connsiteY0" fmla="*/ 5337215 h 5337215"/>
              <a:gd name="connsiteX1" fmla="*/ 1367966 w 4095515"/>
              <a:gd name="connsiteY1" fmla="*/ 3248890 h 5337215"/>
              <a:gd name="connsiteX2" fmla="*/ 1811792 w 4095515"/>
              <a:gd name="connsiteY2" fmla="*/ 2534083 h 5337215"/>
              <a:gd name="connsiteX3" fmla="*/ 2519937 w 4095515"/>
              <a:gd name="connsiteY3" fmla="*/ 1520620 h 5337215"/>
              <a:gd name="connsiteX4" fmla="*/ 4095515 w 4095515"/>
              <a:gd name="connsiteY4" fmla="*/ 0 h 5337215"/>
              <a:gd name="connsiteX0" fmla="*/ 0 w 4095515"/>
              <a:gd name="connsiteY0" fmla="*/ 5337215 h 5337215"/>
              <a:gd name="connsiteX1" fmla="*/ 1367966 w 4095515"/>
              <a:gd name="connsiteY1" fmla="*/ 3248890 h 5337215"/>
              <a:gd name="connsiteX2" fmla="*/ 1811792 w 4095515"/>
              <a:gd name="connsiteY2" fmla="*/ 2534083 h 5337215"/>
              <a:gd name="connsiteX3" fmla="*/ 3625183 w 4095515"/>
              <a:gd name="connsiteY3" fmla="*/ 648295 h 5337215"/>
              <a:gd name="connsiteX4" fmla="*/ 4095515 w 4095515"/>
              <a:gd name="connsiteY4" fmla="*/ 0 h 5337215"/>
              <a:gd name="connsiteX0" fmla="*/ 0 w 4095515"/>
              <a:gd name="connsiteY0" fmla="*/ 5337215 h 5337215"/>
              <a:gd name="connsiteX1" fmla="*/ 1367966 w 4095515"/>
              <a:gd name="connsiteY1" fmla="*/ 3248890 h 5337215"/>
              <a:gd name="connsiteX2" fmla="*/ 2535651 w 4095515"/>
              <a:gd name="connsiteY2" fmla="*/ 2387886 h 5337215"/>
              <a:gd name="connsiteX3" fmla="*/ 3625183 w 4095515"/>
              <a:gd name="connsiteY3" fmla="*/ 648295 h 5337215"/>
              <a:gd name="connsiteX4" fmla="*/ 4095515 w 4095515"/>
              <a:gd name="connsiteY4" fmla="*/ 0 h 5337215"/>
              <a:gd name="connsiteX0" fmla="*/ 0 w 4095515"/>
              <a:gd name="connsiteY0" fmla="*/ 5337215 h 5337215"/>
              <a:gd name="connsiteX1" fmla="*/ 1499436 w 4095515"/>
              <a:gd name="connsiteY1" fmla="*/ 3987904 h 5337215"/>
              <a:gd name="connsiteX2" fmla="*/ 2535651 w 4095515"/>
              <a:gd name="connsiteY2" fmla="*/ 2387886 h 5337215"/>
              <a:gd name="connsiteX3" fmla="*/ 3625183 w 4095515"/>
              <a:gd name="connsiteY3" fmla="*/ 648295 h 5337215"/>
              <a:gd name="connsiteX4" fmla="*/ 4095515 w 4095515"/>
              <a:gd name="connsiteY4" fmla="*/ 0 h 5337215"/>
              <a:gd name="connsiteX0" fmla="*/ 0 w 2807930"/>
              <a:gd name="connsiteY0" fmla="*/ 4752741 h 4752741"/>
              <a:gd name="connsiteX1" fmla="*/ 211851 w 2807930"/>
              <a:gd name="connsiteY1" fmla="*/ 3987904 h 4752741"/>
              <a:gd name="connsiteX2" fmla="*/ 1248066 w 2807930"/>
              <a:gd name="connsiteY2" fmla="*/ 2387886 h 4752741"/>
              <a:gd name="connsiteX3" fmla="*/ 2337598 w 2807930"/>
              <a:gd name="connsiteY3" fmla="*/ 648295 h 4752741"/>
              <a:gd name="connsiteX4" fmla="*/ 2807930 w 2807930"/>
              <a:gd name="connsiteY4" fmla="*/ 0 h 4752741"/>
              <a:gd name="connsiteX0" fmla="*/ 0 w 3447939"/>
              <a:gd name="connsiteY0" fmla="*/ 4773329 h 4773329"/>
              <a:gd name="connsiteX1" fmla="*/ 851860 w 3447939"/>
              <a:gd name="connsiteY1" fmla="*/ 3987904 h 4773329"/>
              <a:gd name="connsiteX2" fmla="*/ 1888075 w 3447939"/>
              <a:gd name="connsiteY2" fmla="*/ 2387886 h 4773329"/>
              <a:gd name="connsiteX3" fmla="*/ 2977607 w 3447939"/>
              <a:gd name="connsiteY3" fmla="*/ 648295 h 4773329"/>
              <a:gd name="connsiteX4" fmla="*/ 3447939 w 3447939"/>
              <a:gd name="connsiteY4" fmla="*/ 0 h 4773329"/>
              <a:gd name="connsiteX0" fmla="*/ 0 w 2596079"/>
              <a:gd name="connsiteY0" fmla="*/ 3987904 h 3987904"/>
              <a:gd name="connsiteX1" fmla="*/ 1036215 w 2596079"/>
              <a:gd name="connsiteY1" fmla="*/ 2387886 h 3987904"/>
              <a:gd name="connsiteX2" fmla="*/ 2125747 w 2596079"/>
              <a:gd name="connsiteY2" fmla="*/ 648295 h 3987904"/>
              <a:gd name="connsiteX3" fmla="*/ 2596079 w 2596079"/>
              <a:gd name="connsiteY3" fmla="*/ 0 h 3987904"/>
              <a:gd name="connsiteX0" fmla="*/ 0 w 2526949"/>
              <a:gd name="connsiteY0" fmla="*/ 3925987 h 3925987"/>
              <a:gd name="connsiteX1" fmla="*/ 1036215 w 2526949"/>
              <a:gd name="connsiteY1" fmla="*/ 2325969 h 3925987"/>
              <a:gd name="connsiteX2" fmla="*/ 2125747 w 2526949"/>
              <a:gd name="connsiteY2" fmla="*/ 586378 h 3925987"/>
              <a:gd name="connsiteX3" fmla="*/ 2526949 w 2526949"/>
              <a:gd name="connsiteY3" fmla="*/ 0 h 392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6949" h="3925987">
                <a:moveTo>
                  <a:pt x="0" y="3925987"/>
                </a:moveTo>
                <a:lnTo>
                  <a:pt x="1036215" y="2325969"/>
                </a:lnTo>
                <a:lnTo>
                  <a:pt x="2125747" y="586378"/>
                </a:lnTo>
                <a:lnTo>
                  <a:pt x="2526949" y="0"/>
                </a:lnTo>
              </a:path>
            </a:pathLst>
          </a:custGeom>
          <a:ln w="76200">
            <a:solidFill>
              <a:srgbClr val="0070C0"/>
            </a:solidFill>
            <a:prstDash val="solid"/>
            <a:headEnd type="stealt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 rot="18156776">
            <a:off x="4655086" y="1649767"/>
            <a:ext cx="741935" cy="369332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kumimoji="1" lang="en-US" altLang="ja-JP" sz="2400" b="1" dirty="0" smtClean="0"/>
              <a:t>R591</a:t>
            </a:r>
            <a:endParaRPr kumimoji="1" lang="ja-JP" altLang="en-US" sz="2400" b="1" dirty="0"/>
          </a:p>
        </p:txBody>
      </p:sp>
      <p:sp>
        <p:nvSpPr>
          <p:cNvPr id="22" name="テキスト ボックス 21"/>
          <p:cNvSpPr txBox="1"/>
          <p:nvPr/>
        </p:nvSpPr>
        <p:spPr>
          <a:xfrm rot="18156776">
            <a:off x="5037239" y="1870638"/>
            <a:ext cx="780745" cy="369332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altLang="ja-JP" sz="2400" b="1" dirty="0" smtClean="0"/>
              <a:t>G344</a:t>
            </a:r>
            <a:endParaRPr kumimoji="1" lang="ja-JP" altLang="en-US" sz="24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66501" y="4037264"/>
            <a:ext cx="478263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POXED</a:t>
            </a:r>
            <a:endParaRPr kumimoji="1" lang="ja-JP" altLang="en-US" sz="11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10557" y="4251158"/>
            <a:ext cx="511926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ADGOR</a:t>
            </a:r>
            <a:endParaRPr kumimoji="1" lang="ja-JP" altLang="en-US" sz="1100" b="1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076056" y="4005064"/>
            <a:ext cx="3024336" cy="851297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 smtClean="0"/>
              <a:t>July, 2014</a:t>
            </a:r>
            <a:endParaRPr kumimoji="1" lang="ja-JP" altLang="en-US" sz="4400" b="1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987824" y="5247719"/>
            <a:ext cx="6048672" cy="1349633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kumimoji="1" lang="en-US" altLang="ja-JP" sz="3600" b="1" dirty="0" smtClean="0"/>
              <a:t>Track </a:t>
            </a:r>
            <a:r>
              <a:rPr kumimoji="1" lang="en-US" altLang="ja-JP" sz="6000" b="1" dirty="0" smtClean="0"/>
              <a:t>F</a:t>
            </a:r>
            <a:r>
              <a:rPr kumimoji="1" lang="en-US" altLang="ja-JP" sz="3600" b="1" dirty="0" smtClean="0"/>
              <a:t> on </a:t>
            </a:r>
            <a:r>
              <a:rPr kumimoji="1" lang="en-US" altLang="ja-JP" sz="6000" b="1" dirty="0" smtClean="0"/>
              <a:t>R591</a:t>
            </a:r>
            <a:r>
              <a:rPr kumimoji="1" lang="en-US" altLang="ja-JP" sz="3600" b="1" dirty="0" smtClean="0"/>
              <a:t> - - - </a:t>
            </a:r>
            <a:r>
              <a:rPr kumimoji="1" lang="ja-JP" altLang="en-US" sz="6000" b="1" dirty="0" smtClean="0"/>
              <a:t>◎</a:t>
            </a:r>
            <a:endParaRPr kumimoji="1" lang="en-US" altLang="ja-JP" sz="6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 animBg="1"/>
      <p:bldP spid="20" grpId="0" animBg="1"/>
      <p:bldP spid="20" grpId="1" animBg="1"/>
      <p:bldP spid="21" grpId="0" animBg="1"/>
      <p:bldP spid="22" grpId="0" animBg="1"/>
      <p:bldP spid="22" grpId="1" animBg="1"/>
      <p:bldP spid="47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94" y="8298"/>
            <a:ext cx="9165718" cy="6877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円形吹き出し 4"/>
          <p:cNvSpPr/>
          <p:nvPr/>
        </p:nvSpPr>
        <p:spPr>
          <a:xfrm>
            <a:off x="5580112" y="188640"/>
            <a:ext cx="3563888" cy="1584176"/>
          </a:xfrm>
          <a:prstGeom prst="wedgeEllipseCallout">
            <a:avLst>
              <a:gd name="adj1" fmla="val -52058"/>
              <a:gd name="adj2" fmla="val 6030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800" b="1" dirty="0" smtClean="0"/>
              <a:t>I walk slowly, but I never walk backward.</a:t>
            </a:r>
            <a:endParaRPr lang="ja-JP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A395E9-8852-4DD2-AC60-1D7376A57E56}"/>
</file>

<file path=customXml/itemProps2.xml><?xml version="1.0" encoding="utf-8"?>
<ds:datastoreItem xmlns:ds="http://schemas.openxmlformats.org/officeDocument/2006/customXml" ds:itemID="{78719E6C-D45D-4A32-9630-DB8E5096D965}"/>
</file>

<file path=customXml/itemProps3.xml><?xml version="1.0" encoding="utf-8"?>
<ds:datastoreItem xmlns:ds="http://schemas.openxmlformats.org/officeDocument/2006/customXml" ds:itemID="{91D2794D-6395-4D80-AB83-77FDC57C0F73}"/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167</Words>
  <Application>Microsoft Office PowerPoint</Application>
  <PresentationFormat>画面に合わせる (4:3)</PresentationFormat>
  <Paragraphs>96</Paragraphs>
  <Slides>8</Slides>
  <Notes>7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Office テーマ</vt:lpstr>
      <vt:lpstr>プレゼンテーション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test</dc:creator>
  <cp:lastModifiedBy>test</cp:lastModifiedBy>
  <cp:revision>110</cp:revision>
  <dcterms:created xsi:type="dcterms:W3CDTF">2013-09-09T07:12:20Z</dcterms:created>
  <dcterms:modified xsi:type="dcterms:W3CDTF">2014-09-04T05:29:52Z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