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xml" ContentType="application/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40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16.xml" ContentType="application/vnd.openxmlformats-officedocument.presentationml.notesSlide+xml"/>
  <Override PartName="/ppt/slideMasters/slideMaster22.xml" ContentType="application/vnd.openxmlformats-officedocument.presentationml.slideMaster+xml"/>
  <Override PartName="/ppt/slideMasters/slideMaster21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41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notesSlides/notesSlide5.xml" ContentType="application/vnd.openxmlformats-officedocument.presentationml.notesSlide+xml"/>
  <Override PartName="/ppt/slideMasters/slideMaster39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496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5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2.xml" ContentType="application/vnd.openxmlformats-officedocument.theme+xml"/>
  <Override PartName="/ppt/theme/theme41.xml" ContentType="application/vnd.openxmlformats-officedocument.theme+xml"/>
  <Override PartName="/ppt/theme/theme40.xml" ContentType="application/vnd.openxmlformats-officedocument.theme+xml"/>
  <Override PartName="/ppt/theme/theme39.xml" ContentType="application/vnd.openxmlformats-officedocument.theme+xml"/>
  <Override PartName="/ppt/theme/theme4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5.xml" ContentType="application/vnd.openxmlformats-officedocument.theme+xml"/>
  <Override PartName="/ppt/theme/theme3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13.xml" ContentType="application/vnd.openxmlformats-officedocument.theme+xml"/>
  <Override PartName="/ppt/theme/theme12.xml" ContentType="application/vnd.openxmlformats-officedocument.theme+xml"/>
  <Override PartName="/ppt/theme/theme11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32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4.xml" ContentType="application/vnd.openxmlformats-officedocument.theme+xml"/>
  <Override PartName="/ppt/theme/theme25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  <p:sldMasterId id="2147484199" r:id="rId3"/>
    <p:sldMasterId id="2147484236" r:id="rId4"/>
    <p:sldMasterId id="2147484248" r:id="rId5"/>
    <p:sldMasterId id="2147484260" r:id="rId6"/>
    <p:sldMasterId id="2147484272" r:id="rId7"/>
    <p:sldMasterId id="2147484318" r:id="rId8"/>
    <p:sldMasterId id="2147484332" r:id="rId9"/>
    <p:sldMasterId id="2147484344" r:id="rId10"/>
    <p:sldMasterId id="2147484356" r:id="rId11"/>
    <p:sldMasterId id="2147484370" r:id="rId12"/>
    <p:sldMasterId id="2147484382" r:id="rId13"/>
    <p:sldMasterId id="2147484394" r:id="rId14"/>
    <p:sldMasterId id="2147484412" r:id="rId15"/>
    <p:sldMasterId id="2147484424" r:id="rId16"/>
    <p:sldMasterId id="2147484438" r:id="rId17"/>
    <p:sldMasterId id="2147484450" r:id="rId18"/>
    <p:sldMasterId id="2147484462" r:id="rId19"/>
    <p:sldMasterId id="2147484481" r:id="rId20"/>
    <p:sldMasterId id="2147484495" r:id="rId21"/>
    <p:sldMasterId id="2147484507" r:id="rId22"/>
    <p:sldMasterId id="2147484519" r:id="rId23"/>
    <p:sldMasterId id="2147484560" r:id="rId24"/>
    <p:sldMasterId id="2147484574" r:id="rId25"/>
    <p:sldMasterId id="2147484586" r:id="rId26"/>
    <p:sldMasterId id="2147484598" r:id="rId27"/>
    <p:sldMasterId id="2147484610" r:id="rId28"/>
    <p:sldMasterId id="2147484622" r:id="rId29"/>
    <p:sldMasterId id="2147484640" r:id="rId30"/>
    <p:sldMasterId id="2147484656" r:id="rId31"/>
    <p:sldMasterId id="2147484668" r:id="rId32"/>
    <p:sldMasterId id="2147484680" r:id="rId33"/>
    <p:sldMasterId id="2147484692" r:id="rId34"/>
    <p:sldMasterId id="2147484705" r:id="rId35"/>
    <p:sldMasterId id="2147484717" r:id="rId36"/>
    <p:sldMasterId id="2147484729" r:id="rId37"/>
    <p:sldMasterId id="2147484741" r:id="rId38"/>
    <p:sldMasterId id="2147484753" r:id="rId39"/>
    <p:sldMasterId id="2147484765" r:id="rId40"/>
  </p:sldMasterIdLst>
  <p:notesMasterIdLst>
    <p:notesMasterId r:id="rId60"/>
  </p:notesMasterIdLst>
  <p:handoutMasterIdLst>
    <p:handoutMasterId r:id="rId61"/>
  </p:handoutMasterIdLst>
  <p:sldIdLst>
    <p:sldId id="1028" r:id="rId41"/>
    <p:sldId id="1092" r:id="rId42"/>
    <p:sldId id="1081" r:id="rId43"/>
    <p:sldId id="1034" r:id="rId44"/>
    <p:sldId id="1040" r:id="rId45"/>
    <p:sldId id="1041" r:id="rId46"/>
    <p:sldId id="1050" r:id="rId47"/>
    <p:sldId id="1121" r:id="rId48"/>
    <p:sldId id="1122" r:id="rId49"/>
    <p:sldId id="1123" r:id="rId50"/>
    <p:sldId id="1124" r:id="rId51"/>
    <p:sldId id="1125" r:id="rId52"/>
    <p:sldId id="1129" r:id="rId53"/>
    <p:sldId id="1114" r:id="rId54"/>
    <p:sldId id="1126" r:id="rId55"/>
    <p:sldId id="1127" r:id="rId56"/>
    <p:sldId id="1128" r:id="rId57"/>
    <p:sldId id="1059" r:id="rId58"/>
    <p:sldId id="1130" r:id="rId59"/>
  </p:sldIdLst>
  <p:sldSz cx="9144000" cy="6858000" type="screen4x3"/>
  <p:notesSz cx="6858000" cy="9239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9966"/>
    <a:srgbClr val="FFCC66"/>
    <a:srgbClr val="FF9933"/>
    <a:srgbClr val="FF6600"/>
    <a:srgbClr val="C0C0C0"/>
    <a:srgbClr val="B2B2B2"/>
    <a:srgbClr val="3366FF"/>
    <a:srgbClr val="C4E4E6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91" autoAdjust="0"/>
    <p:restoredTop sz="91833" autoAdjust="0"/>
  </p:normalViewPr>
  <p:slideViewPr>
    <p:cSldViewPr snapToGrid="0">
      <p:cViewPr>
        <p:scale>
          <a:sx n="99" d="100"/>
          <a:sy n="99" d="100"/>
        </p:scale>
        <p:origin x="-744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3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63" Type="http://schemas.openxmlformats.org/officeDocument/2006/relationships/presProps" Target="presProps.xml"/><Relationship Id="rId42" Type="http://schemas.openxmlformats.org/officeDocument/2006/relationships/slide" Target="slides/slide2.xml"/><Relationship Id="rId47" Type="http://schemas.openxmlformats.org/officeDocument/2006/relationships/slide" Target="slides/slide7.xml"/><Relationship Id="rId21" Type="http://schemas.openxmlformats.org/officeDocument/2006/relationships/slideMaster" Target="slideMasters/slideMaster21.xml"/><Relationship Id="rId68" Type="http://schemas.openxmlformats.org/officeDocument/2006/relationships/customXml" Target="../customXml/item2.xml"/><Relationship Id="rId7" Type="http://schemas.openxmlformats.org/officeDocument/2006/relationships/slideMaster" Target="slideMasters/slideMaster7.xml"/><Relationship Id="rId16" Type="http://schemas.openxmlformats.org/officeDocument/2006/relationships/slideMaster" Target="slideMasters/slideMaster16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66" Type="http://schemas.openxmlformats.org/officeDocument/2006/relationships/tableStyles" Target="tableStyles.xml"/><Relationship Id="rId53" Type="http://schemas.openxmlformats.org/officeDocument/2006/relationships/slide" Target="slides/slide13.xml"/><Relationship Id="rId58" Type="http://schemas.openxmlformats.org/officeDocument/2006/relationships/slide" Target="slides/slide18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5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24" Type="http://schemas.openxmlformats.org/officeDocument/2006/relationships/slideMaster" Target="slideMasters/slideMaster24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61" Type="http://schemas.openxmlformats.org/officeDocument/2006/relationships/handoutMaster" Target="handoutMasters/handoutMaster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64" Type="http://schemas.openxmlformats.org/officeDocument/2006/relationships/viewProps" Target="viewProps.xml"/><Relationship Id="rId56" Type="http://schemas.openxmlformats.org/officeDocument/2006/relationships/slide" Target="slides/slide16.xml"/><Relationship Id="rId43" Type="http://schemas.openxmlformats.org/officeDocument/2006/relationships/slide" Target="slides/slide3.xml"/><Relationship Id="rId48" Type="http://schemas.openxmlformats.org/officeDocument/2006/relationships/slide" Target="slides/slide8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69" Type="http://schemas.openxmlformats.org/officeDocument/2006/relationships/customXml" Target="../customXml/item3.xml"/><Relationship Id="rId51" Type="http://schemas.openxmlformats.org/officeDocument/2006/relationships/slide" Target="slides/slide1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7" Type="http://schemas.openxmlformats.org/officeDocument/2006/relationships/slideMaster" Target="slideMasters/slideMaster17.xml"/><Relationship Id="rId59" Type="http://schemas.openxmlformats.org/officeDocument/2006/relationships/slide" Target="slides/slide19.xml"/><Relationship Id="rId46" Type="http://schemas.openxmlformats.org/officeDocument/2006/relationships/slide" Target="slides/slide6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25" Type="http://schemas.openxmlformats.org/officeDocument/2006/relationships/slideMaster" Target="slideMasters/slideMaster25.xml"/><Relationship Id="rId12" Type="http://schemas.openxmlformats.org/officeDocument/2006/relationships/slideMaster" Target="slideMasters/slideMaster12.xml"/><Relationship Id="rId67" Type="http://schemas.openxmlformats.org/officeDocument/2006/relationships/customXml" Target="../customXml/item1.xml"/><Relationship Id="rId54" Type="http://schemas.openxmlformats.org/officeDocument/2006/relationships/slide" Target="slides/slide14.xml"/><Relationship Id="rId41" Type="http://schemas.openxmlformats.org/officeDocument/2006/relationships/slide" Target="slides/slide1.xml"/><Relationship Id="rId20" Type="http://schemas.openxmlformats.org/officeDocument/2006/relationships/slideMaster" Target="slideMasters/slideMaster20.xml"/><Relationship Id="rId6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57" Type="http://schemas.openxmlformats.org/officeDocument/2006/relationships/slide" Target="slides/slide17.xml"/><Relationship Id="rId49" Type="http://schemas.openxmlformats.org/officeDocument/2006/relationships/slide" Target="slides/slide9.xml"/><Relationship Id="rId36" Type="http://schemas.openxmlformats.org/officeDocument/2006/relationships/slideMaster" Target="slideMasters/slideMaster36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65" Type="http://schemas.openxmlformats.org/officeDocument/2006/relationships/theme" Target="theme/theme1.xml"/><Relationship Id="rId52" Type="http://schemas.openxmlformats.org/officeDocument/2006/relationships/slide" Target="slides/slide12.xml"/><Relationship Id="rId44" Type="http://schemas.openxmlformats.org/officeDocument/2006/relationships/slide" Target="slides/slide4.xml"/><Relationship Id="rId31" Type="http://schemas.openxmlformats.org/officeDocument/2006/relationships/slideMaster" Target="slideMasters/slideMaster31.xml"/><Relationship Id="rId60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50" Type="http://schemas.openxmlformats.org/officeDocument/2006/relationships/slide" Target="slides/slide10.xml"/><Relationship Id="rId55" Type="http://schemas.openxmlformats.org/officeDocument/2006/relationships/slide" Target="slides/slide15.xml"/><Relationship Id="rId34" Type="http://schemas.openxmlformats.org/officeDocument/2006/relationships/slideMaster" Target="slideMasters/slideMaster3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t" anchorCtr="0" compatLnSpc="1">
            <a:prstTxWarp prst="textNoShape">
              <a:avLst/>
            </a:prstTxWarp>
          </a:bodyPr>
          <a:lstStyle>
            <a:lvl1pPr algn="l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317" y="1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t" anchorCtr="0" compatLnSpc="1">
            <a:prstTxWarp prst="textNoShape">
              <a:avLst/>
            </a:prstTxWarp>
          </a:bodyPr>
          <a:lstStyle>
            <a:lvl1pPr algn="r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925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b" anchorCtr="0" compatLnSpc="1">
            <a:prstTxWarp prst="textNoShape">
              <a:avLst/>
            </a:prstTxWarp>
          </a:bodyPr>
          <a:lstStyle>
            <a:lvl1pPr algn="l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11,2007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317" y="8777925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b" anchorCtr="0" compatLnSpc="1">
            <a:prstTxWarp prst="textNoShape">
              <a:avLst/>
            </a:prstTxWarp>
          </a:bodyPr>
          <a:lstStyle>
            <a:lvl1pPr algn="r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fld id="{F9DA9FA8-F37E-40F0-9B81-F56C5F1B7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78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t" anchorCtr="0" compatLnSpc="1">
            <a:prstTxWarp prst="textNoShape">
              <a:avLst/>
            </a:prstTxWarp>
          </a:bodyPr>
          <a:lstStyle>
            <a:lvl1pPr algn="l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2746" y="1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t" anchorCtr="0" compatLnSpc="1">
            <a:prstTxWarp prst="textNoShape">
              <a:avLst/>
            </a:prstTxWarp>
          </a:bodyPr>
          <a:lstStyle>
            <a:lvl1pPr algn="r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0775" y="693738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685" y="4388962"/>
            <a:ext cx="5482632" cy="415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6335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b" anchorCtr="0" compatLnSpc="1">
            <a:prstTxWarp prst="textNoShape">
              <a:avLst/>
            </a:prstTxWarp>
          </a:bodyPr>
          <a:lstStyle>
            <a:lvl1pPr algn="l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11,2007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2746" y="8776335"/>
            <a:ext cx="2973684" cy="4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34" tIns="45968" rIns="91934" bIns="45968" numCol="1" anchor="b" anchorCtr="0" compatLnSpc="1">
            <a:prstTxWarp prst="textNoShape">
              <a:avLst/>
            </a:prstTxWarp>
          </a:bodyPr>
          <a:lstStyle>
            <a:lvl1pPr algn="r" defTabSz="918135">
              <a:defRPr sz="1200">
                <a:latin typeface="Arial" charset="0"/>
              </a:defRPr>
            </a:lvl1pPr>
          </a:lstStyle>
          <a:p>
            <a:pPr>
              <a:defRPr/>
            </a:pPr>
            <a:fld id="{DDEFA9E0-27C2-44ED-85F4-2591F403E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5213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April 11,2007</a:t>
            </a: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A9F1D3-71CE-413E-B2D5-8925F3428182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11,2007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3D4BCB-0912-4D1E-AD71-59E81C98DAE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11,2007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3D4BCB-0912-4D1E-AD71-59E81C98DAE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11,2007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3D4BCB-0912-4D1E-AD71-59E81C98DAE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April 11,2007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879FE-9FA4-40BB-AE79-2B7094D06DCC}" type="slidenum">
              <a:rPr lang="en-US"/>
              <a:pPr/>
              <a:t>16</a:t>
            </a:fld>
            <a:endParaRPr lang="en-US"/>
          </a:p>
        </p:txBody>
      </p:sp>
      <p:sp>
        <p:nvSpPr>
          <p:cNvPr id="172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3872" y="694205"/>
            <a:ext cx="4547152" cy="3464719"/>
          </a:xfrm>
          <a:ln/>
        </p:spPr>
      </p:sp>
      <p:sp>
        <p:nvSpPr>
          <p:cNvPr id="172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2" y="4390853"/>
            <a:ext cx="5486711" cy="4154191"/>
          </a:xfrm>
        </p:spPr>
        <p:txBody>
          <a:bodyPr lIns="90439" tIns="45219" rIns="90439" bIns="45219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5579" y="8776973"/>
            <a:ext cx="2972421" cy="46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31" tIns="44916" rIns="89831" bIns="44916" anchor="b"/>
          <a:lstStyle/>
          <a:p>
            <a:pPr algn="r" defTabSz="899323"/>
            <a:fld id="{6FC42CF8-EDE4-4F26-A2F5-F3714E8944E5}" type="slidenum">
              <a:rPr lang="en-US" sz="1200">
                <a:latin typeface="Times New Roman" pitchFamily="18" charset="0"/>
              </a:rPr>
              <a:pPr algn="r" defTabSz="899323"/>
              <a:t>17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9625" cy="34655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2" y="4389277"/>
            <a:ext cx="5485158" cy="4157347"/>
          </a:xfrm>
          <a:noFill/>
          <a:ln/>
        </p:spPr>
        <p:txBody>
          <a:bodyPr lIns="89831" tIns="44916" rIns="89831" bIns="44916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3738"/>
            <a:ext cx="4618038" cy="3463925"/>
          </a:xfrm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15" y="4387372"/>
            <a:ext cx="5485772" cy="4158299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3738"/>
            <a:ext cx="4618038" cy="3463925"/>
          </a:xfrm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15" y="4387372"/>
            <a:ext cx="5485772" cy="4158299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885889" y="8776334"/>
            <a:ext cx="2972113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20" tIns="44910" rIns="89820" bIns="44910" anchor="b"/>
          <a:lstStyle/>
          <a:p>
            <a:pPr algn="r" defTabSz="898378"/>
            <a:fld id="{97350AB6-8816-49BF-9F60-D61FDEEF8F79}" type="slidenum">
              <a:rPr lang="en-US" sz="1200">
                <a:latin typeface="Times New Roman" pitchFamily="18" charset="0"/>
              </a:rPr>
              <a:pPr algn="r" defTabSz="898378"/>
              <a:t>2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98500"/>
            <a:ext cx="4603750" cy="34544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343" y="4388964"/>
            <a:ext cx="5027316" cy="4158299"/>
          </a:xfrm>
          <a:noFill/>
          <a:ln/>
        </p:spPr>
        <p:txBody>
          <a:bodyPr lIns="89820" tIns="44910" rIns="89820" bIns="44910"/>
          <a:lstStyle/>
          <a:p>
            <a:pPr marL="224595" indent="-224595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 txBox="1">
            <a:spLocks noGrp="1" noChangeArrowheads="1"/>
          </p:cNvSpPr>
          <p:nvPr/>
        </p:nvSpPr>
        <p:spPr bwMode="auto">
          <a:xfrm>
            <a:off x="3885887" y="8776334"/>
            <a:ext cx="2972113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15" tIns="44907" rIns="89815" bIns="44907" anchor="b"/>
          <a:lstStyle/>
          <a:p>
            <a:pPr algn="r" defTabSz="898378"/>
            <a:fld id="{42FD0670-8E6B-495F-A7C3-C56A33569EC6}" type="slidenum">
              <a:rPr lang="en-US" sz="1200">
                <a:latin typeface="Times New Roman" pitchFamily="18" charset="0"/>
              </a:rPr>
              <a:pPr algn="r" defTabSz="898378"/>
              <a:t>3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8038" cy="3463925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343" y="4388964"/>
            <a:ext cx="5027316" cy="4158299"/>
          </a:xfrm>
          <a:noFill/>
          <a:ln/>
        </p:spPr>
        <p:txBody>
          <a:bodyPr lIns="89815" tIns="44907" rIns="89815" bIns="44907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5579" y="8776973"/>
            <a:ext cx="2972422" cy="46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20" tIns="44910" rIns="89820" bIns="44910" anchor="b"/>
          <a:lstStyle/>
          <a:p>
            <a:pPr algn="r" defTabSz="899333"/>
            <a:fld id="{C6147DE8-719C-44C5-84D1-E440FB38F5F2}" type="slidenum">
              <a:rPr lang="en-US" sz="1200">
                <a:latin typeface="Times New Roman" pitchFamily="18" charset="0"/>
              </a:rPr>
              <a:pPr algn="r" defTabSz="899333"/>
              <a:t>4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8038" cy="3463925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2" y="4389275"/>
            <a:ext cx="5485158" cy="4157348"/>
          </a:xfrm>
          <a:noFill/>
          <a:ln/>
        </p:spPr>
        <p:txBody>
          <a:bodyPr lIns="89820" tIns="44910" rIns="89820" bIns="44910"/>
          <a:lstStyle/>
          <a:p>
            <a:pPr>
              <a:spcBef>
                <a:spcPct val="0"/>
              </a:spcBef>
              <a:spcAft>
                <a:spcPct val="5000"/>
              </a:spcAft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 txBox="1">
            <a:spLocks noGrp="1" noChangeArrowheads="1"/>
          </p:cNvSpPr>
          <p:nvPr/>
        </p:nvSpPr>
        <p:spPr bwMode="auto">
          <a:xfrm>
            <a:off x="3885887" y="8776334"/>
            <a:ext cx="2972113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26" tIns="44914" rIns="89826" bIns="44914" anchor="b"/>
          <a:lstStyle/>
          <a:p>
            <a:pPr algn="r" defTabSz="898378"/>
            <a:fld id="{A1599555-57C7-457B-B0AB-992A2564D881}" type="slidenum">
              <a:rPr lang="en-US" sz="1200">
                <a:latin typeface="Times New Roman" pitchFamily="18" charset="0"/>
              </a:rPr>
              <a:pPr algn="r" defTabSz="898378"/>
              <a:t>5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8038" cy="3463925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15" y="4388964"/>
            <a:ext cx="5485772" cy="4158299"/>
          </a:xfrm>
          <a:noFill/>
          <a:ln/>
        </p:spPr>
        <p:txBody>
          <a:bodyPr lIns="89826" tIns="44914" rIns="89826" bIns="44914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 txBox="1">
            <a:spLocks noGrp="1" noChangeArrowheads="1"/>
          </p:cNvSpPr>
          <p:nvPr/>
        </p:nvSpPr>
        <p:spPr bwMode="auto">
          <a:xfrm>
            <a:off x="3885887" y="8776334"/>
            <a:ext cx="2972113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26" tIns="44914" rIns="89826" bIns="44914" anchor="b"/>
          <a:lstStyle/>
          <a:p>
            <a:pPr algn="r" defTabSz="898378"/>
            <a:fld id="{985C332C-E918-4523-8C94-A0513C680934}" type="slidenum">
              <a:rPr lang="en-US" sz="1200">
                <a:latin typeface="Times New Roman" pitchFamily="18" charset="0"/>
              </a:rPr>
              <a:pPr algn="r" defTabSz="898378"/>
              <a:t>6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8038" cy="346392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15" y="4388964"/>
            <a:ext cx="5485772" cy="4158299"/>
          </a:xfrm>
          <a:noFill/>
          <a:ln/>
        </p:spPr>
        <p:txBody>
          <a:bodyPr lIns="89826" tIns="44914" rIns="89826" bIns="44914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 txBox="1">
            <a:spLocks noGrp="1" noChangeArrowheads="1"/>
          </p:cNvSpPr>
          <p:nvPr/>
        </p:nvSpPr>
        <p:spPr bwMode="auto">
          <a:xfrm>
            <a:off x="3882473" y="8776974"/>
            <a:ext cx="2973975" cy="4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29" tIns="45965" rIns="91929" bIns="45965" anchor="b"/>
          <a:lstStyle/>
          <a:p>
            <a:pPr algn="r" defTabSz="918079"/>
            <a:fld id="{B241E24B-304C-47F7-869A-56AB4C0D25C4}" type="slidenum">
              <a:rPr lang="en-US" sz="1100"/>
              <a:pPr algn="r" defTabSz="918079"/>
              <a:t>7</a:t>
            </a:fld>
            <a:endParaRPr lang="en-US" sz="1100" dirty="0"/>
          </a:p>
        </p:txBody>
      </p:sp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5581" y="8776973"/>
            <a:ext cx="2972422" cy="46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14" tIns="44907" rIns="89814" bIns="44907" anchor="b"/>
          <a:lstStyle/>
          <a:p>
            <a:pPr algn="r" defTabSz="899279"/>
            <a:fld id="{0C06CBDD-3353-4025-B887-5412194A56A6}" type="slidenum">
              <a:rPr lang="en-US" sz="1100">
                <a:latin typeface="Times New Roman" pitchFamily="18" charset="0"/>
              </a:rPr>
              <a:pPr algn="r" defTabSz="899279"/>
              <a:t>7</a:t>
            </a:fld>
            <a:endParaRPr lang="en-US" sz="1100" dirty="0">
              <a:latin typeface="Times New Roman" pitchFamily="18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2" y="4389276"/>
            <a:ext cx="5485158" cy="4157348"/>
          </a:xfrm>
          <a:noFill/>
          <a:ln/>
        </p:spPr>
        <p:txBody>
          <a:bodyPr lIns="89814" tIns="44907" rIns="89814" bIns="44907"/>
          <a:lstStyle/>
          <a:p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11,2007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3D4BCB-0912-4D1E-AD71-59E81C98DAE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11,2007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3D4BCB-0912-4D1E-AD71-59E81C98DAE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Relationship Id="rId2" Type="http://schemas.openxmlformats.org/officeDocument/2006/relationships/image" Target="../media/image8.jpeg"/><Relationship Id="rId3" Type="http://schemas.openxmlformats.org/officeDocument/2006/relationships/image" Target="../media/image3.jpeg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Relationship Id="rId2" Type="http://schemas.openxmlformats.org/officeDocument/2006/relationships/image" Target="../media/image8.jpeg"/><Relationship Id="rId3" Type="http://schemas.openxmlformats.org/officeDocument/2006/relationships/image" Target="../media/image3.jpeg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Relationship Id="rId2" Type="http://schemas.openxmlformats.org/officeDocument/2006/relationships/image" Target="../media/image8.jpeg"/><Relationship Id="rId3" Type="http://schemas.openxmlformats.org/officeDocument/2006/relationships/image" Target="../media/image3.jpeg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Relationship Id="rId2" Type="http://schemas.openxmlformats.org/officeDocument/2006/relationships/image" Target="../media/image8.jpeg"/><Relationship Id="rId3" Type="http://schemas.openxmlformats.org/officeDocument/2006/relationships/image" Target="../media/image3.jpeg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png"/><Relationship Id="rId3" Type="http://schemas.openxmlformats.org/officeDocument/2006/relationships/image" Target="../media/image3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eg"/><Relationship Id="rId3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Select to edit master title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Select to edit master subtitle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Explore. Discover. Understand.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28625" y="344488"/>
            <a:ext cx="847248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93825"/>
            <a:ext cx="3948113" cy="211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57713" y="1393825"/>
            <a:ext cx="3949700" cy="211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665538"/>
            <a:ext cx="3948113" cy="2119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7713" y="3665538"/>
            <a:ext cx="3949700" cy="2119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Select to edit master title</a:t>
            </a:r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Select to edit master subtitle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165100"/>
            <a:ext cx="8305800" cy="509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0" y="6664325"/>
            <a:ext cx="6680200" cy="193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0600" y="6656388"/>
            <a:ext cx="533400" cy="169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5100"/>
            <a:ext cx="74422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16000"/>
            <a:ext cx="7772400" cy="204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213100"/>
            <a:ext cx="7772400" cy="204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664325"/>
            <a:ext cx="6680200" cy="193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10600" y="6656388"/>
            <a:ext cx="533400" cy="169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1371600"/>
            <a:ext cx="7772400" cy="41148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/>
              <a:t>April 24, 2008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600"/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229100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225925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CCEC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427038" y="4497388"/>
            <a:ext cx="482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b="0">
              <a:solidFill>
                <a:schemeClr val="bg1"/>
              </a:solidFill>
            </a:endParaRPr>
          </a:p>
        </p:txBody>
      </p:sp>
      <p:pic>
        <p:nvPicPr>
          <p:cNvPr id="63538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4575" y="0"/>
            <a:ext cx="428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054725" y="5630863"/>
            <a:ext cx="2895600" cy="911225"/>
            <a:chOff x="3700" y="170"/>
            <a:chExt cx="1824" cy="574"/>
          </a:xfrm>
        </p:grpSpPr>
        <p:pic>
          <p:nvPicPr>
            <p:cNvPr id="63540" name="Picture 52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</p:spPr>
        </p:pic>
        <p:sp>
          <p:nvSpPr>
            <p:cNvPr id="63541" name="Text Box 53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373063"/>
            <a:ext cx="2117725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373063"/>
            <a:ext cx="6202363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0050" y="373063"/>
            <a:ext cx="8472488" cy="5526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Select to edit master title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Select to edit master subtitle</a:t>
            </a: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229100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225925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CCEC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427038" y="4497388"/>
            <a:ext cx="482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b="0">
              <a:solidFill>
                <a:schemeClr val="bg1"/>
              </a:solidFill>
            </a:endParaRPr>
          </a:p>
        </p:txBody>
      </p:sp>
      <p:pic>
        <p:nvPicPr>
          <p:cNvPr id="63538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4575" y="0"/>
            <a:ext cx="428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054725" y="5630863"/>
            <a:ext cx="2895600" cy="911225"/>
            <a:chOff x="3700" y="170"/>
            <a:chExt cx="1824" cy="574"/>
          </a:xfrm>
        </p:grpSpPr>
        <p:pic>
          <p:nvPicPr>
            <p:cNvPr id="63540" name="Picture 52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</p:spPr>
        </p:pic>
        <p:sp>
          <p:nvSpPr>
            <p:cNvPr id="63541" name="Text Box 53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373063"/>
            <a:ext cx="2117725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373063"/>
            <a:ext cx="6202363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0050" y="373063"/>
            <a:ext cx="8472488" cy="5526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165100"/>
            <a:ext cx="8305800" cy="509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0" y="6664325"/>
            <a:ext cx="6680200" cy="193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0600" y="6656388"/>
            <a:ext cx="533400" cy="169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5100"/>
            <a:ext cx="74422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16000"/>
            <a:ext cx="7772400" cy="204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213100"/>
            <a:ext cx="7772400" cy="204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664325"/>
            <a:ext cx="6680200" cy="193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10600" y="6656388"/>
            <a:ext cx="533400" cy="169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1371600"/>
            <a:ext cx="7772400" cy="41148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/>
              <a:t>April 24, 2008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600"/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/>
              <a:t>April 24, 2008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600"/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229100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225925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CCEC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427038" y="4497388"/>
            <a:ext cx="482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b="0">
              <a:solidFill>
                <a:schemeClr val="bg1"/>
              </a:solidFill>
            </a:endParaRPr>
          </a:p>
        </p:txBody>
      </p:sp>
      <p:pic>
        <p:nvPicPr>
          <p:cNvPr id="63538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4575" y="0"/>
            <a:ext cx="428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054725" y="5630863"/>
            <a:ext cx="2895600" cy="911225"/>
            <a:chOff x="3700" y="170"/>
            <a:chExt cx="1824" cy="574"/>
          </a:xfrm>
        </p:grpSpPr>
        <p:pic>
          <p:nvPicPr>
            <p:cNvPr id="63540" name="Picture 52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</p:spPr>
        </p:pic>
        <p:sp>
          <p:nvSpPr>
            <p:cNvPr id="63541" name="Text Box 53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373063"/>
            <a:ext cx="2117725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373063"/>
            <a:ext cx="6202363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0050" y="373063"/>
            <a:ext cx="8472488" cy="5526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/>
              <a:t>April 24, 2008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600"/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Explore. Discover. Understand.</a:t>
            </a:r>
            <a:endParaRPr lang="en-US"/>
          </a:p>
        </p:txBody>
      </p:sp>
    </p:spTree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229100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225925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CCEC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427038" y="4497388"/>
            <a:ext cx="482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b="0">
              <a:solidFill>
                <a:schemeClr val="bg1"/>
              </a:solidFill>
            </a:endParaRPr>
          </a:p>
        </p:txBody>
      </p:sp>
      <p:pic>
        <p:nvPicPr>
          <p:cNvPr id="63538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4575" y="0"/>
            <a:ext cx="428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054725" y="5630863"/>
            <a:ext cx="2895600" cy="911225"/>
            <a:chOff x="3700" y="170"/>
            <a:chExt cx="1824" cy="574"/>
          </a:xfrm>
        </p:grpSpPr>
        <p:pic>
          <p:nvPicPr>
            <p:cNvPr id="63540" name="Picture 52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</p:spPr>
        </p:pic>
        <p:sp>
          <p:nvSpPr>
            <p:cNvPr id="63541" name="Text Box 53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chemeClr val="accent2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373063"/>
            <a:ext cx="2117725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373063"/>
            <a:ext cx="6202363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0050" y="373063"/>
            <a:ext cx="8472488" cy="5526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unrise_plane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8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480F-1744-4EF6-A41E-9ACE0F8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60FB-1D3A-4290-AC12-F6317AC9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447D-1861-4675-ADA6-78F3261A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F1CD-1551-4E54-870F-D653A9C72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1E5C-8B98-4300-A008-8BB5EE6B4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3751-E208-431B-8EC6-A3C6F5ED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33EA1-E869-4B90-8630-354C01083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8DF5-3F3E-4B2C-BFE3-FD48F7F8B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097A-29EF-4400-B6EB-1A8CD12F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1165-61D7-4634-9089-EDB8DC73D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229100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225925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CCEC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427038" y="4497388"/>
            <a:ext cx="482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b="0">
              <a:solidFill>
                <a:schemeClr val="bg1"/>
              </a:solidFill>
            </a:endParaRPr>
          </a:p>
        </p:txBody>
      </p:sp>
      <p:pic>
        <p:nvPicPr>
          <p:cNvPr id="63538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4575" y="0"/>
            <a:ext cx="428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25"/>
          <p:cNvGrpSpPr>
            <a:grpSpLocks/>
          </p:cNvGrpSpPr>
          <p:nvPr userDrawn="1"/>
        </p:nvGrpSpPr>
        <p:grpSpPr bwMode="auto">
          <a:xfrm>
            <a:off x="6315427" y="5828242"/>
            <a:ext cx="2047875" cy="661988"/>
            <a:chOff x="3596" y="3858"/>
            <a:chExt cx="1290" cy="417"/>
          </a:xfrm>
        </p:grpSpPr>
        <p:pic>
          <p:nvPicPr>
            <p:cNvPr id="10" name="Picture 26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dirty="0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dirty="0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373063"/>
            <a:ext cx="2117725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373063"/>
            <a:ext cx="6202363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0050" y="373063"/>
            <a:ext cx="8472488" cy="5526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55257-FBBC-4DCB-904F-FC90FB323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A92F-E431-4B86-AAE9-21078E0ED2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D41BD-A262-43D4-BC5C-75A8D0421B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D7FF-D980-4177-AC45-D36B0E4AD6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7DFC2-28E1-443D-8481-74CFBFDCB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D8B02-7038-4826-B8C4-0F441FE5B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3EF5-29DF-4B05-BC9E-ADC88C6C6B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52600" y="53340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06AE2-B23A-4DEF-B903-9BDEECAF1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4DA6-319D-4A32-94DA-B6B7800643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E639-3CEC-4839-90B4-852DA36A50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00890C1-FA40-4D13-829C-DF9631DDA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371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505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24900" y="6553200"/>
            <a:ext cx="419100" cy="304800"/>
          </a:xfrm>
        </p:spPr>
        <p:txBody>
          <a:bodyPr/>
          <a:lstStyle>
            <a:lvl1pPr>
              <a:defRPr/>
            </a:lvl1pPr>
          </a:lstStyle>
          <a:p>
            <a:fld id="{ADCE0FEF-8110-4E49-B3EB-E7E8AFE58F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0" y="6599238"/>
            <a:ext cx="3854450" cy="258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Explore. Discover. Understand.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7038" y="4497388"/>
            <a:ext cx="482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April 24, 2008</a:t>
            </a:r>
          </a:p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</a:rPr>
              <a:t>Version: 1.0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7" descr="NEW FAA LOGO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8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926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38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13938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5.xml"/><Relationship Id="rId12" Type="http://schemas.openxmlformats.org/officeDocument/2006/relationships/theme" Target="../theme/theme10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1.xml"/><Relationship Id="rId8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28.xml"/><Relationship Id="rId14" Type="http://schemas.openxmlformats.org/officeDocument/2006/relationships/theme" Target="../theme/theme11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2.xml"/><Relationship Id="rId8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9.xml"/><Relationship Id="rId12" Type="http://schemas.openxmlformats.org/officeDocument/2006/relationships/theme" Target="../theme/theme12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5.xml"/><Relationship Id="rId8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8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0.xml"/><Relationship Id="rId12" Type="http://schemas.openxmlformats.org/officeDocument/2006/relationships/theme" Target="../theme/theme13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6.xml"/><Relationship Id="rId8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49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2.xml"/><Relationship Id="rId13" Type="http://schemas.openxmlformats.org/officeDocument/2006/relationships/slideLayout" Target="../slideLayouts/slideLayout163.xml"/><Relationship Id="rId14" Type="http://schemas.openxmlformats.org/officeDocument/2006/relationships/slideLayout" Target="../slideLayouts/slideLayout164.xml"/><Relationship Id="rId15" Type="http://schemas.openxmlformats.org/officeDocument/2006/relationships/slideLayout" Target="../slideLayouts/slideLayout165.xml"/><Relationship Id="rId16" Type="http://schemas.openxmlformats.org/officeDocument/2006/relationships/slideLayout" Target="../slideLayouts/slideLayout166.xml"/><Relationship Id="rId17" Type="http://schemas.openxmlformats.org/officeDocument/2006/relationships/slideLayout" Target="../slideLayouts/slideLayout167.xml"/><Relationship Id="rId18" Type="http://schemas.openxmlformats.org/officeDocument/2006/relationships/theme" Target="../theme/theme14.xml"/><Relationship Id="rId19" Type="http://schemas.openxmlformats.org/officeDocument/2006/relationships/image" Target="../media/image4.jpeg"/><Relationship Id="rId1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57.xml"/><Relationship Id="rId8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0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8.xml"/><Relationship Id="rId12" Type="http://schemas.openxmlformats.org/officeDocument/2006/relationships/theme" Target="../theme/theme15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1.xml"/><Relationship Id="rId14" Type="http://schemas.openxmlformats.org/officeDocument/2006/relationships/theme" Target="../theme/theme16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5.xml"/><Relationship Id="rId8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88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3.xml"/><Relationship Id="rId13" Type="http://schemas.openxmlformats.org/officeDocument/2006/relationships/slideLayout" Target="../slideLayouts/slideLayout204.xml"/><Relationship Id="rId14" Type="http://schemas.openxmlformats.org/officeDocument/2006/relationships/theme" Target="../theme/theme17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198.xml"/><Relationship Id="rId8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1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16.xml"/><Relationship Id="rId13" Type="http://schemas.openxmlformats.org/officeDocument/2006/relationships/slideLayout" Target="../slideLayouts/slideLayout217.xml"/><Relationship Id="rId14" Type="http://schemas.openxmlformats.org/officeDocument/2006/relationships/theme" Target="../theme/theme18.xml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1.xml"/><Relationship Id="rId8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4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29.xml"/><Relationship Id="rId13" Type="http://schemas.openxmlformats.org/officeDocument/2006/relationships/slideLayout" Target="../slideLayouts/slideLayout230.xml"/><Relationship Id="rId14" Type="http://schemas.openxmlformats.org/officeDocument/2006/relationships/slideLayout" Target="../slideLayouts/slideLayout231.xml"/><Relationship Id="rId15" Type="http://schemas.openxmlformats.org/officeDocument/2006/relationships/theme" Target="../theme/theme19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18.xml"/><Relationship Id="rId2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4.xml"/><Relationship Id="rId8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27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slideLayout" Target="../slideLayouts/slideLayout243.xml"/><Relationship Id="rId13" Type="http://schemas.openxmlformats.org/officeDocument/2006/relationships/slideLayout" Target="../slideLayouts/slideLayout244.xml"/><Relationship Id="rId14" Type="http://schemas.openxmlformats.org/officeDocument/2006/relationships/theme" Target="../theme/theme20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5.xml"/><Relationship Id="rId12" Type="http://schemas.openxmlformats.org/officeDocument/2006/relationships/theme" Target="../theme/theme21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45.xml"/><Relationship Id="rId2" Type="http://schemas.openxmlformats.org/officeDocument/2006/relationships/slideLayout" Target="../slideLayouts/slideLayout246.xml"/><Relationship Id="rId3" Type="http://schemas.openxmlformats.org/officeDocument/2006/relationships/slideLayout" Target="../slideLayouts/slideLayout247.xml"/><Relationship Id="rId4" Type="http://schemas.openxmlformats.org/officeDocument/2006/relationships/slideLayout" Target="../slideLayouts/slideLayout248.xml"/><Relationship Id="rId5" Type="http://schemas.openxmlformats.org/officeDocument/2006/relationships/slideLayout" Target="../slideLayouts/slideLayout249.xml"/><Relationship Id="rId6" Type="http://schemas.openxmlformats.org/officeDocument/2006/relationships/slideLayout" Target="../slideLayouts/slideLayout250.xml"/><Relationship Id="rId7" Type="http://schemas.openxmlformats.org/officeDocument/2006/relationships/slideLayout" Target="../slideLayouts/slideLayout251.xml"/><Relationship Id="rId8" Type="http://schemas.openxmlformats.org/officeDocument/2006/relationships/slideLayout" Target="../slideLayouts/slideLayout252.xml"/><Relationship Id="rId9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54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6.xml"/><Relationship Id="rId12" Type="http://schemas.openxmlformats.org/officeDocument/2006/relationships/theme" Target="../theme/theme22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256.xml"/><Relationship Id="rId2" Type="http://schemas.openxmlformats.org/officeDocument/2006/relationships/slideLayout" Target="../slideLayouts/slideLayout257.xml"/><Relationship Id="rId3" Type="http://schemas.openxmlformats.org/officeDocument/2006/relationships/slideLayout" Target="../slideLayouts/slideLayout258.xml"/><Relationship Id="rId4" Type="http://schemas.openxmlformats.org/officeDocument/2006/relationships/slideLayout" Target="../slideLayouts/slideLayout259.xml"/><Relationship Id="rId5" Type="http://schemas.openxmlformats.org/officeDocument/2006/relationships/slideLayout" Target="../slideLayouts/slideLayout260.xml"/><Relationship Id="rId6" Type="http://schemas.openxmlformats.org/officeDocument/2006/relationships/slideLayout" Target="../slideLayouts/slideLayout261.xml"/><Relationship Id="rId7" Type="http://schemas.openxmlformats.org/officeDocument/2006/relationships/slideLayout" Target="../slideLayouts/slideLayout262.xml"/><Relationship Id="rId8" Type="http://schemas.openxmlformats.org/officeDocument/2006/relationships/slideLayout" Target="../slideLayouts/slideLayout263.xml"/><Relationship Id="rId9" Type="http://schemas.openxmlformats.org/officeDocument/2006/relationships/slideLayout" Target="../slideLayouts/slideLayout264.xml"/><Relationship Id="rId10" Type="http://schemas.openxmlformats.org/officeDocument/2006/relationships/slideLayout" Target="../slideLayouts/slideLayout265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7.xml"/><Relationship Id="rId12" Type="http://schemas.openxmlformats.org/officeDocument/2006/relationships/slideLayout" Target="../slideLayouts/slideLayout278.xml"/><Relationship Id="rId13" Type="http://schemas.openxmlformats.org/officeDocument/2006/relationships/slideLayout" Target="../slideLayouts/slideLayout279.xml"/><Relationship Id="rId14" Type="http://schemas.openxmlformats.org/officeDocument/2006/relationships/slideLayout" Target="../slideLayouts/slideLayout280.xml"/><Relationship Id="rId15" Type="http://schemas.openxmlformats.org/officeDocument/2006/relationships/theme" Target="../theme/theme23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67.xml"/><Relationship Id="rId2" Type="http://schemas.openxmlformats.org/officeDocument/2006/relationships/slideLayout" Target="../slideLayouts/slideLayout268.xml"/><Relationship Id="rId3" Type="http://schemas.openxmlformats.org/officeDocument/2006/relationships/slideLayout" Target="../slideLayouts/slideLayout269.xml"/><Relationship Id="rId4" Type="http://schemas.openxmlformats.org/officeDocument/2006/relationships/slideLayout" Target="../slideLayouts/slideLayout270.xml"/><Relationship Id="rId5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2.xml"/><Relationship Id="rId7" Type="http://schemas.openxmlformats.org/officeDocument/2006/relationships/slideLayout" Target="../slideLayouts/slideLayout273.xml"/><Relationship Id="rId8" Type="http://schemas.openxmlformats.org/officeDocument/2006/relationships/slideLayout" Target="../slideLayouts/slideLayout274.xml"/><Relationship Id="rId9" Type="http://schemas.openxmlformats.org/officeDocument/2006/relationships/slideLayout" Target="../slideLayouts/slideLayout275.xml"/><Relationship Id="rId10" Type="http://schemas.openxmlformats.org/officeDocument/2006/relationships/slideLayout" Target="../slideLayouts/slideLayout276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1.xml"/><Relationship Id="rId12" Type="http://schemas.openxmlformats.org/officeDocument/2006/relationships/slideLayout" Target="../slideLayouts/slideLayout292.xml"/><Relationship Id="rId13" Type="http://schemas.openxmlformats.org/officeDocument/2006/relationships/theme" Target="../theme/theme24.xml"/><Relationship Id="rId14" Type="http://schemas.openxmlformats.org/officeDocument/2006/relationships/image" Target="../media/image4.jpeg"/><Relationship Id="rId1" Type="http://schemas.openxmlformats.org/officeDocument/2006/relationships/slideLayout" Target="../slideLayouts/slideLayout281.xml"/><Relationship Id="rId2" Type="http://schemas.openxmlformats.org/officeDocument/2006/relationships/slideLayout" Target="../slideLayouts/slideLayout282.xml"/><Relationship Id="rId3" Type="http://schemas.openxmlformats.org/officeDocument/2006/relationships/slideLayout" Target="../slideLayouts/slideLayout283.xml"/><Relationship Id="rId4" Type="http://schemas.openxmlformats.org/officeDocument/2006/relationships/slideLayout" Target="../slideLayouts/slideLayout284.xml"/><Relationship Id="rId5" Type="http://schemas.openxmlformats.org/officeDocument/2006/relationships/slideLayout" Target="../slideLayouts/slideLayout285.xml"/><Relationship Id="rId6" Type="http://schemas.openxmlformats.org/officeDocument/2006/relationships/slideLayout" Target="../slideLayouts/slideLayout286.xml"/><Relationship Id="rId7" Type="http://schemas.openxmlformats.org/officeDocument/2006/relationships/slideLayout" Target="../slideLayouts/slideLayout287.xml"/><Relationship Id="rId8" Type="http://schemas.openxmlformats.org/officeDocument/2006/relationships/slideLayout" Target="../slideLayouts/slideLayout288.xml"/><Relationship Id="rId9" Type="http://schemas.openxmlformats.org/officeDocument/2006/relationships/slideLayout" Target="../slideLayouts/slideLayout289.xml"/><Relationship Id="rId10" Type="http://schemas.openxmlformats.org/officeDocument/2006/relationships/slideLayout" Target="../slideLayouts/slideLayout290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3.xml"/><Relationship Id="rId12" Type="http://schemas.openxmlformats.org/officeDocument/2006/relationships/slideLayout" Target="../slideLayouts/slideLayout304.xml"/><Relationship Id="rId13" Type="http://schemas.openxmlformats.org/officeDocument/2006/relationships/slideLayout" Target="../slideLayouts/slideLayout305.xml"/><Relationship Id="rId14" Type="http://schemas.openxmlformats.org/officeDocument/2006/relationships/theme" Target="../theme/theme25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293.xml"/><Relationship Id="rId2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95.xml"/><Relationship Id="rId4" Type="http://schemas.openxmlformats.org/officeDocument/2006/relationships/slideLayout" Target="../slideLayouts/slideLayout296.xml"/><Relationship Id="rId5" Type="http://schemas.openxmlformats.org/officeDocument/2006/relationships/slideLayout" Target="../slideLayouts/slideLayout297.xml"/><Relationship Id="rId6" Type="http://schemas.openxmlformats.org/officeDocument/2006/relationships/slideLayout" Target="../slideLayouts/slideLayout298.xml"/><Relationship Id="rId7" Type="http://schemas.openxmlformats.org/officeDocument/2006/relationships/slideLayout" Target="../slideLayouts/slideLayout299.xml"/><Relationship Id="rId8" Type="http://schemas.openxmlformats.org/officeDocument/2006/relationships/slideLayout" Target="../slideLayouts/slideLayout300.xml"/><Relationship Id="rId9" Type="http://schemas.openxmlformats.org/officeDocument/2006/relationships/slideLayout" Target="../slideLayouts/slideLayout301.xml"/><Relationship Id="rId10" Type="http://schemas.openxmlformats.org/officeDocument/2006/relationships/slideLayout" Target="../slideLayouts/slideLayout302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6.xml"/><Relationship Id="rId12" Type="http://schemas.openxmlformats.org/officeDocument/2006/relationships/slideLayout" Target="../slideLayouts/slideLayout317.xml"/><Relationship Id="rId13" Type="http://schemas.openxmlformats.org/officeDocument/2006/relationships/slideLayout" Target="../slideLayouts/slideLayout318.xml"/><Relationship Id="rId14" Type="http://schemas.openxmlformats.org/officeDocument/2006/relationships/theme" Target="../theme/theme26.xml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306.xml"/><Relationship Id="rId2" Type="http://schemas.openxmlformats.org/officeDocument/2006/relationships/slideLayout" Target="../slideLayouts/slideLayout307.xml"/><Relationship Id="rId3" Type="http://schemas.openxmlformats.org/officeDocument/2006/relationships/slideLayout" Target="../slideLayouts/slideLayout308.xml"/><Relationship Id="rId4" Type="http://schemas.openxmlformats.org/officeDocument/2006/relationships/slideLayout" Target="../slideLayouts/slideLayout309.xml"/><Relationship Id="rId5" Type="http://schemas.openxmlformats.org/officeDocument/2006/relationships/slideLayout" Target="../slideLayouts/slideLayout310.xml"/><Relationship Id="rId6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2.xml"/><Relationship Id="rId8" Type="http://schemas.openxmlformats.org/officeDocument/2006/relationships/slideLayout" Target="../slideLayouts/slideLayout313.xml"/><Relationship Id="rId9" Type="http://schemas.openxmlformats.org/officeDocument/2006/relationships/slideLayout" Target="../slideLayouts/slideLayout314.xml"/><Relationship Id="rId10" Type="http://schemas.openxmlformats.org/officeDocument/2006/relationships/slideLayout" Target="../slideLayouts/slideLayout31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9.xml"/><Relationship Id="rId12" Type="http://schemas.openxmlformats.org/officeDocument/2006/relationships/slideLayout" Target="../slideLayouts/slideLayout330.xml"/><Relationship Id="rId13" Type="http://schemas.openxmlformats.org/officeDocument/2006/relationships/slideLayout" Target="../slideLayouts/slideLayout331.xml"/><Relationship Id="rId14" Type="http://schemas.openxmlformats.org/officeDocument/2006/relationships/theme" Target="../theme/theme27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319.xml"/><Relationship Id="rId2" Type="http://schemas.openxmlformats.org/officeDocument/2006/relationships/slideLayout" Target="../slideLayouts/slideLayout320.xml"/><Relationship Id="rId3" Type="http://schemas.openxmlformats.org/officeDocument/2006/relationships/slideLayout" Target="../slideLayouts/slideLayout321.xml"/><Relationship Id="rId4" Type="http://schemas.openxmlformats.org/officeDocument/2006/relationships/slideLayout" Target="../slideLayouts/slideLayout322.xml"/><Relationship Id="rId5" Type="http://schemas.openxmlformats.org/officeDocument/2006/relationships/slideLayout" Target="../slideLayouts/slideLayout323.xml"/><Relationship Id="rId6" Type="http://schemas.openxmlformats.org/officeDocument/2006/relationships/slideLayout" Target="../slideLayouts/slideLayout324.xml"/><Relationship Id="rId7" Type="http://schemas.openxmlformats.org/officeDocument/2006/relationships/slideLayout" Target="../slideLayouts/slideLayout325.xml"/><Relationship Id="rId8" Type="http://schemas.openxmlformats.org/officeDocument/2006/relationships/slideLayout" Target="../slideLayouts/slideLayout326.xml"/><Relationship Id="rId9" Type="http://schemas.openxmlformats.org/officeDocument/2006/relationships/slideLayout" Target="../slideLayouts/slideLayout327.xml"/><Relationship Id="rId10" Type="http://schemas.openxmlformats.org/officeDocument/2006/relationships/slideLayout" Target="../slideLayouts/slideLayout328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2.xml"/><Relationship Id="rId12" Type="http://schemas.openxmlformats.org/officeDocument/2006/relationships/slideLayout" Target="../slideLayouts/slideLayout343.xml"/><Relationship Id="rId13" Type="http://schemas.openxmlformats.org/officeDocument/2006/relationships/slideLayout" Target="../slideLayouts/slideLayout344.xml"/><Relationship Id="rId14" Type="http://schemas.openxmlformats.org/officeDocument/2006/relationships/theme" Target="../theme/theme28.xml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332.xml"/><Relationship Id="rId2" Type="http://schemas.openxmlformats.org/officeDocument/2006/relationships/slideLayout" Target="../slideLayouts/slideLayout333.xml"/><Relationship Id="rId3" Type="http://schemas.openxmlformats.org/officeDocument/2006/relationships/slideLayout" Target="../slideLayouts/slideLayout334.xml"/><Relationship Id="rId4" Type="http://schemas.openxmlformats.org/officeDocument/2006/relationships/slideLayout" Target="../slideLayouts/slideLayout335.xml"/><Relationship Id="rId5" Type="http://schemas.openxmlformats.org/officeDocument/2006/relationships/slideLayout" Target="../slideLayouts/slideLayout336.xml"/><Relationship Id="rId6" Type="http://schemas.openxmlformats.org/officeDocument/2006/relationships/slideLayout" Target="../slideLayouts/slideLayout337.xml"/><Relationship Id="rId7" Type="http://schemas.openxmlformats.org/officeDocument/2006/relationships/slideLayout" Target="../slideLayouts/slideLayout338.xml"/><Relationship Id="rId8" Type="http://schemas.openxmlformats.org/officeDocument/2006/relationships/slideLayout" Target="../slideLayouts/slideLayout339.xml"/><Relationship Id="rId9" Type="http://schemas.openxmlformats.org/officeDocument/2006/relationships/slideLayout" Target="../slideLayouts/slideLayout340.xml"/><Relationship Id="rId10" Type="http://schemas.openxmlformats.org/officeDocument/2006/relationships/slideLayout" Target="../slideLayouts/slideLayout341.xml"/></Relationships>
</file>

<file path=ppt/slideMasters/_rels/slideMaster2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5.xml"/><Relationship Id="rId12" Type="http://schemas.openxmlformats.org/officeDocument/2006/relationships/slideLayout" Target="../slideLayouts/slideLayout356.xml"/><Relationship Id="rId13" Type="http://schemas.openxmlformats.org/officeDocument/2006/relationships/slideLayout" Target="../slideLayouts/slideLayout357.xml"/><Relationship Id="rId14" Type="http://schemas.openxmlformats.org/officeDocument/2006/relationships/slideLayout" Target="../slideLayouts/slideLayout358.xml"/><Relationship Id="rId15" Type="http://schemas.openxmlformats.org/officeDocument/2006/relationships/slideLayout" Target="../slideLayouts/slideLayout359.xml"/><Relationship Id="rId16" Type="http://schemas.openxmlformats.org/officeDocument/2006/relationships/slideLayout" Target="../slideLayouts/slideLayout360.xml"/><Relationship Id="rId17" Type="http://schemas.openxmlformats.org/officeDocument/2006/relationships/slideLayout" Target="../slideLayouts/slideLayout361.xml"/><Relationship Id="rId18" Type="http://schemas.openxmlformats.org/officeDocument/2006/relationships/theme" Target="../theme/theme29.xml"/><Relationship Id="rId19" Type="http://schemas.openxmlformats.org/officeDocument/2006/relationships/image" Target="../media/image4.jpeg"/><Relationship Id="rId1" Type="http://schemas.openxmlformats.org/officeDocument/2006/relationships/slideLayout" Target="../slideLayouts/slideLayout345.xml"/><Relationship Id="rId2" Type="http://schemas.openxmlformats.org/officeDocument/2006/relationships/slideLayout" Target="../slideLayouts/slideLayout346.xml"/><Relationship Id="rId3" Type="http://schemas.openxmlformats.org/officeDocument/2006/relationships/slideLayout" Target="../slideLayouts/slideLayout347.xml"/><Relationship Id="rId4" Type="http://schemas.openxmlformats.org/officeDocument/2006/relationships/slideLayout" Target="../slideLayouts/slideLayout348.xml"/><Relationship Id="rId5" Type="http://schemas.openxmlformats.org/officeDocument/2006/relationships/slideLayout" Target="../slideLayouts/slideLayout349.xml"/><Relationship Id="rId6" Type="http://schemas.openxmlformats.org/officeDocument/2006/relationships/slideLayout" Target="../slideLayouts/slideLayout350.xml"/><Relationship Id="rId7" Type="http://schemas.openxmlformats.org/officeDocument/2006/relationships/slideLayout" Target="../slideLayouts/slideLayout351.xml"/><Relationship Id="rId8" Type="http://schemas.openxmlformats.org/officeDocument/2006/relationships/slideLayout" Target="../slideLayouts/slideLayout352.xml"/><Relationship Id="rId9" Type="http://schemas.openxmlformats.org/officeDocument/2006/relationships/slideLayout" Target="../slideLayouts/slideLayout353.xml"/><Relationship Id="rId10" Type="http://schemas.openxmlformats.org/officeDocument/2006/relationships/slideLayout" Target="../slideLayouts/slideLayout35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3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2.xml"/><Relationship Id="rId12" Type="http://schemas.openxmlformats.org/officeDocument/2006/relationships/slideLayout" Target="../slideLayouts/slideLayout373.xml"/><Relationship Id="rId13" Type="http://schemas.openxmlformats.org/officeDocument/2006/relationships/slideLayout" Target="../slideLayouts/slideLayout374.xml"/><Relationship Id="rId14" Type="http://schemas.openxmlformats.org/officeDocument/2006/relationships/theme" Target="../theme/theme30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362.xml"/><Relationship Id="rId2" Type="http://schemas.openxmlformats.org/officeDocument/2006/relationships/slideLayout" Target="../slideLayouts/slideLayout363.xml"/><Relationship Id="rId3" Type="http://schemas.openxmlformats.org/officeDocument/2006/relationships/slideLayout" Target="../slideLayouts/slideLayout364.xml"/><Relationship Id="rId4" Type="http://schemas.openxmlformats.org/officeDocument/2006/relationships/slideLayout" Target="../slideLayouts/slideLayout365.xml"/><Relationship Id="rId5" Type="http://schemas.openxmlformats.org/officeDocument/2006/relationships/slideLayout" Target="../slideLayouts/slideLayout366.xml"/><Relationship Id="rId6" Type="http://schemas.openxmlformats.org/officeDocument/2006/relationships/slideLayout" Target="../slideLayouts/slideLayout367.xml"/><Relationship Id="rId7" Type="http://schemas.openxmlformats.org/officeDocument/2006/relationships/slideLayout" Target="../slideLayouts/slideLayout368.xml"/><Relationship Id="rId8" Type="http://schemas.openxmlformats.org/officeDocument/2006/relationships/slideLayout" Target="../slideLayouts/slideLayout369.xml"/><Relationship Id="rId9" Type="http://schemas.openxmlformats.org/officeDocument/2006/relationships/slideLayout" Target="../slideLayouts/slideLayout370.xml"/><Relationship Id="rId10" Type="http://schemas.openxmlformats.org/officeDocument/2006/relationships/slideLayout" Target="../slideLayouts/slideLayout371.xml"/></Relationships>
</file>

<file path=ppt/slideMasters/_rels/slideMaster3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5.xml"/><Relationship Id="rId12" Type="http://schemas.openxmlformats.org/officeDocument/2006/relationships/slideLayout" Target="../slideLayouts/slideLayout386.xml"/><Relationship Id="rId13" Type="http://schemas.openxmlformats.org/officeDocument/2006/relationships/slideLayout" Target="../slideLayouts/slideLayout387.xml"/><Relationship Id="rId14" Type="http://schemas.openxmlformats.org/officeDocument/2006/relationships/theme" Target="../theme/theme31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375.xml"/><Relationship Id="rId2" Type="http://schemas.openxmlformats.org/officeDocument/2006/relationships/slideLayout" Target="../slideLayouts/slideLayout376.xml"/><Relationship Id="rId3" Type="http://schemas.openxmlformats.org/officeDocument/2006/relationships/slideLayout" Target="../slideLayouts/slideLayout377.xml"/><Relationship Id="rId4" Type="http://schemas.openxmlformats.org/officeDocument/2006/relationships/slideLayout" Target="../slideLayouts/slideLayout378.xml"/><Relationship Id="rId5" Type="http://schemas.openxmlformats.org/officeDocument/2006/relationships/slideLayout" Target="../slideLayouts/slideLayout379.xml"/><Relationship Id="rId6" Type="http://schemas.openxmlformats.org/officeDocument/2006/relationships/slideLayout" Target="../slideLayouts/slideLayout380.xml"/><Relationship Id="rId7" Type="http://schemas.openxmlformats.org/officeDocument/2006/relationships/slideLayout" Target="../slideLayouts/slideLayout381.xml"/><Relationship Id="rId8" Type="http://schemas.openxmlformats.org/officeDocument/2006/relationships/slideLayout" Target="../slideLayouts/slideLayout382.xml"/><Relationship Id="rId9" Type="http://schemas.openxmlformats.org/officeDocument/2006/relationships/slideLayout" Target="../slideLayouts/slideLayout383.xml"/><Relationship Id="rId10" Type="http://schemas.openxmlformats.org/officeDocument/2006/relationships/slideLayout" Target="../slideLayouts/slideLayout384.xml"/></Relationships>
</file>

<file path=ppt/slideMasters/_rels/slideMaster3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8.xml"/><Relationship Id="rId12" Type="http://schemas.openxmlformats.org/officeDocument/2006/relationships/slideLayout" Target="../slideLayouts/slideLayout399.xml"/><Relationship Id="rId13" Type="http://schemas.openxmlformats.org/officeDocument/2006/relationships/slideLayout" Target="../slideLayouts/slideLayout400.xml"/><Relationship Id="rId14" Type="http://schemas.openxmlformats.org/officeDocument/2006/relationships/theme" Target="../theme/theme32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388.xml"/><Relationship Id="rId2" Type="http://schemas.openxmlformats.org/officeDocument/2006/relationships/slideLayout" Target="../slideLayouts/slideLayout389.xml"/><Relationship Id="rId3" Type="http://schemas.openxmlformats.org/officeDocument/2006/relationships/slideLayout" Target="../slideLayouts/slideLayout390.xml"/><Relationship Id="rId4" Type="http://schemas.openxmlformats.org/officeDocument/2006/relationships/slideLayout" Target="../slideLayouts/slideLayout391.xml"/><Relationship Id="rId5" Type="http://schemas.openxmlformats.org/officeDocument/2006/relationships/slideLayout" Target="../slideLayouts/slideLayout392.xml"/><Relationship Id="rId6" Type="http://schemas.openxmlformats.org/officeDocument/2006/relationships/slideLayout" Target="../slideLayouts/slideLayout393.xml"/><Relationship Id="rId7" Type="http://schemas.openxmlformats.org/officeDocument/2006/relationships/slideLayout" Target="../slideLayouts/slideLayout394.xml"/><Relationship Id="rId8" Type="http://schemas.openxmlformats.org/officeDocument/2006/relationships/slideLayout" Target="../slideLayouts/slideLayout395.xml"/><Relationship Id="rId9" Type="http://schemas.openxmlformats.org/officeDocument/2006/relationships/slideLayout" Target="../slideLayouts/slideLayout396.xml"/><Relationship Id="rId10" Type="http://schemas.openxmlformats.org/officeDocument/2006/relationships/slideLayout" Target="../slideLayouts/slideLayout397.xml"/></Relationships>
</file>

<file path=ppt/slideMasters/_rels/slideMaster3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1.xml"/><Relationship Id="rId12" Type="http://schemas.openxmlformats.org/officeDocument/2006/relationships/theme" Target="../theme/theme33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401.xml"/><Relationship Id="rId2" Type="http://schemas.openxmlformats.org/officeDocument/2006/relationships/slideLayout" Target="../slideLayouts/slideLayout402.xml"/><Relationship Id="rId3" Type="http://schemas.openxmlformats.org/officeDocument/2006/relationships/slideLayout" Target="../slideLayouts/slideLayout403.xml"/><Relationship Id="rId4" Type="http://schemas.openxmlformats.org/officeDocument/2006/relationships/slideLayout" Target="../slideLayouts/slideLayout404.xml"/><Relationship Id="rId5" Type="http://schemas.openxmlformats.org/officeDocument/2006/relationships/slideLayout" Target="../slideLayouts/slideLayout405.xml"/><Relationship Id="rId6" Type="http://schemas.openxmlformats.org/officeDocument/2006/relationships/slideLayout" Target="../slideLayouts/slideLayout406.xml"/><Relationship Id="rId7" Type="http://schemas.openxmlformats.org/officeDocument/2006/relationships/slideLayout" Target="../slideLayouts/slideLayout407.xml"/><Relationship Id="rId8" Type="http://schemas.openxmlformats.org/officeDocument/2006/relationships/slideLayout" Target="../slideLayouts/slideLayout408.xml"/><Relationship Id="rId9" Type="http://schemas.openxmlformats.org/officeDocument/2006/relationships/slideLayout" Target="../slideLayouts/slideLayout409.xml"/><Relationship Id="rId10" Type="http://schemas.openxmlformats.org/officeDocument/2006/relationships/slideLayout" Target="../slideLayouts/slideLayout410.xml"/></Relationships>
</file>

<file path=ppt/slideMasters/_rels/slideMaster3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2.xml"/><Relationship Id="rId12" Type="http://schemas.openxmlformats.org/officeDocument/2006/relationships/slideLayout" Target="../slideLayouts/slideLayout423.xml"/><Relationship Id="rId13" Type="http://schemas.openxmlformats.org/officeDocument/2006/relationships/slideLayout" Target="../slideLayouts/slideLayout424.xml"/><Relationship Id="rId14" Type="http://schemas.openxmlformats.org/officeDocument/2006/relationships/slideLayout" Target="../slideLayouts/slideLayout425.xml"/><Relationship Id="rId15" Type="http://schemas.openxmlformats.org/officeDocument/2006/relationships/theme" Target="../theme/theme34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412.xml"/><Relationship Id="rId2" Type="http://schemas.openxmlformats.org/officeDocument/2006/relationships/slideLayout" Target="../slideLayouts/slideLayout413.xml"/><Relationship Id="rId3" Type="http://schemas.openxmlformats.org/officeDocument/2006/relationships/slideLayout" Target="../slideLayouts/slideLayout414.xml"/><Relationship Id="rId4" Type="http://schemas.openxmlformats.org/officeDocument/2006/relationships/slideLayout" Target="../slideLayouts/slideLayout415.xml"/><Relationship Id="rId5" Type="http://schemas.openxmlformats.org/officeDocument/2006/relationships/slideLayout" Target="../slideLayouts/slideLayout416.xml"/><Relationship Id="rId6" Type="http://schemas.openxmlformats.org/officeDocument/2006/relationships/slideLayout" Target="../slideLayouts/slideLayout417.xml"/><Relationship Id="rId7" Type="http://schemas.openxmlformats.org/officeDocument/2006/relationships/slideLayout" Target="../slideLayouts/slideLayout418.xml"/><Relationship Id="rId8" Type="http://schemas.openxmlformats.org/officeDocument/2006/relationships/slideLayout" Target="../slideLayouts/slideLayout419.xml"/><Relationship Id="rId9" Type="http://schemas.openxmlformats.org/officeDocument/2006/relationships/slideLayout" Target="../slideLayouts/slideLayout420.xml"/><Relationship Id="rId10" Type="http://schemas.openxmlformats.org/officeDocument/2006/relationships/slideLayout" Target="../slideLayouts/slideLayout421.xml"/></Relationships>
</file>

<file path=ppt/slideMasters/_rels/slideMaster3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6.xml"/><Relationship Id="rId12" Type="http://schemas.openxmlformats.org/officeDocument/2006/relationships/slideLayout" Target="../slideLayouts/slideLayout437.xml"/><Relationship Id="rId13" Type="http://schemas.openxmlformats.org/officeDocument/2006/relationships/slideLayout" Target="../slideLayouts/slideLayout438.xml"/><Relationship Id="rId14" Type="http://schemas.openxmlformats.org/officeDocument/2006/relationships/theme" Target="../theme/theme35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426.xml"/><Relationship Id="rId2" Type="http://schemas.openxmlformats.org/officeDocument/2006/relationships/slideLayout" Target="../slideLayouts/slideLayout427.xml"/><Relationship Id="rId3" Type="http://schemas.openxmlformats.org/officeDocument/2006/relationships/slideLayout" Target="../slideLayouts/slideLayout428.xml"/><Relationship Id="rId4" Type="http://schemas.openxmlformats.org/officeDocument/2006/relationships/slideLayout" Target="../slideLayouts/slideLayout429.xml"/><Relationship Id="rId5" Type="http://schemas.openxmlformats.org/officeDocument/2006/relationships/slideLayout" Target="../slideLayouts/slideLayout430.xml"/><Relationship Id="rId6" Type="http://schemas.openxmlformats.org/officeDocument/2006/relationships/slideLayout" Target="../slideLayouts/slideLayout431.xml"/><Relationship Id="rId7" Type="http://schemas.openxmlformats.org/officeDocument/2006/relationships/slideLayout" Target="../slideLayouts/slideLayout432.xml"/><Relationship Id="rId8" Type="http://schemas.openxmlformats.org/officeDocument/2006/relationships/slideLayout" Target="../slideLayouts/slideLayout433.xml"/><Relationship Id="rId9" Type="http://schemas.openxmlformats.org/officeDocument/2006/relationships/slideLayout" Target="../slideLayouts/slideLayout434.xml"/><Relationship Id="rId10" Type="http://schemas.openxmlformats.org/officeDocument/2006/relationships/slideLayout" Target="../slideLayouts/slideLayout435.xml"/></Relationships>
</file>

<file path=ppt/slideMasters/_rels/slideMaster3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9.xml"/><Relationship Id="rId12" Type="http://schemas.openxmlformats.org/officeDocument/2006/relationships/slideLayout" Target="../slideLayouts/slideLayout450.xml"/><Relationship Id="rId13" Type="http://schemas.openxmlformats.org/officeDocument/2006/relationships/slideLayout" Target="../slideLayouts/slideLayout451.xml"/><Relationship Id="rId14" Type="http://schemas.openxmlformats.org/officeDocument/2006/relationships/theme" Target="../theme/theme36.xml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439.xml"/><Relationship Id="rId2" Type="http://schemas.openxmlformats.org/officeDocument/2006/relationships/slideLayout" Target="../slideLayouts/slideLayout440.xml"/><Relationship Id="rId3" Type="http://schemas.openxmlformats.org/officeDocument/2006/relationships/slideLayout" Target="../slideLayouts/slideLayout441.xml"/><Relationship Id="rId4" Type="http://schemas.openxmlformats.org/officeDocument/2006/relationships/slideLayout" Target="../slideLayouts/slideLayout442.xml"/><Relationship Id="rId5" Type="http://schemas.openxmlformats.org/officeDocument/2006/relationships/slideLayout" Target="../slideLayouts/slideLayout443.xml"/><Relationship Id="rId6" Type="http://schemas.openxmlformats.org/officeDocument/2006/relationships/slideLayout" Target="../slideLayouts/slideLayout444.xml"/><Relationship Id="rId7" Type="http://schemas.openxmlformats.org/officeDocument/2006/relationships/slideLayout" Target="../slideLayouts/slideLayout445.xml"/><Relationship Id="rId8" Type="http://schemas.openxmlformats.org/officeDocument/2006/relationships/slideLayout" Target="../slideLayouts/slideLayout446.xml"/><Relationship Id="rId9" Type="http://schemas.openxmlformats.org/officeDocument/2006/relationships/slideLayout" Target="../slideLayouts/slideLayout447.xml"/><Relationship Id="rId10" Type="http://schemas.openxmlformats.org/officeDocument/2006/relationships/slideLayout" Target="../slideLayouts/slideLayout448.xml"/></Relationships>
</file>

<file path=ppt/slideMasters/_rels/slideMaster3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2.xml"/><Relationship Id="rId12" Type="http://schemas.openxmlformats.org/officeDocument/2006/relationships/slideLayout" Target="../slideLayouts/slideLayout463.xml"/><Relationship Id="rId13" Type="http://schemas.openxmlformats.org/officeDocument/2006/relationships/slideLayout" Target="../slideLayouts/slideLayout464.xml"/><Relationship Id="rId14" Type="http://schemas.openxmlformats.org/officeDocument/2006/relationships/theme" Target="../theme/theme37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452.xml"/><Relationship Id="rId2" Type="http://schemas.openxmlformats.org/officeDocument/2006/relationships/slideLayout" Target="../slideLayouts/slideLayout453.xml"/><Relationship Id="rId3" Type="http://schemas.openxmlformats.org/officeDocument/2006/relationships/slideLayout" Target="../slideLayouts/slideLayout454.xml"/><Relationship Id="rId4" Type="http://schemas.openxmlformats.org/officeDocument/2006/relationships/slideLayout" Target="../slideLayouts/slideLayout455.xml"/><Relationship Id="rId5" Type="http://schemas.openxmlformats.org/officeDocument/2006/relationships/slideLayout" Target="../slideLayouts/slideLayout456.xml"/><Relationship Id="rId6" Type="http://schemas.openxmlformats.org/officeDocument/2006/relationships/slideLayout" Target="../slideLayouts/slideLayout457.xml"/><Relationship Id="rId7" Type="http://schemas.openxmlformats.org/officeDocument/2006/relationships/slideLayout" Target="../slideLayouts/slideLayout458.xml"/><Relationship Id="rId8" Type="http://schemas.openxmlformats.org/officeDocument/2006/relationships/slideLayout" Target="../slideLayouts/slideLayout459.xml"/><Relationship Id="rId9" Type="http://schemas.openxmlformats.org/officeDocument/2006/relationships/slideLayout" Target="../slideLayouts/slideLayout460.xml"/><Relationship Id="rId10" Type="http://schemas.openxmlformats.org/officeDocument/2006/relationships/slideLayout" Target="../slideLayouts/slideLayout461.xml"/></Relationships>
</file>

<file path=ppt/slideMasters/_rels/slideMaster3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5.xml"/><Relationship Id="rId12" Type="http://schemas.openxmlformats.org/officeDocument/2006/relationships/theme" Target="../theme/theme38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465.xml"/><Relationship Id="rId2" Type="http://schemas.openxmlformats.org/officeDocument/2006/relationships/slideLayout" Target="../slideLayouts/slideLayout466.xml"/><Relationship Id="rId3" Type="http://schemas.openxmlformats.org/officeDocument/2006/relationships/slideLayout" Target="../slideLayouts/slideLayout467.xml"/><Relationship Id="rId4" Type="http://schemas.openxmlformats.org/officeDocument/2006/relationships/slideLayout" Target="../slideLayouts/slideLayout468.xml"/><Relationship Id="rId5" Type="http://schemas.openxmlformats.org/officeDocument/2006/relationships/slideLayout" Target="../slideLayouts/slideLayout469.xml"/><Relationship Id="rId6" Type="http://schemas.openxmlformats.org/officeDocument/2006/relationships/slideLayout" Target="../slideLayouts/slideLayout470.xml"/><Relationship Id="rId7" Type="http://schemas.openxmlformats.org/officeDocument/2006/relationships/slideLayout" Target="../slideLayouts/slideLayout471.xml"/><Relationship Id="rId8" Type="http://schemas.openxmlformats.org/officeDocument/2006/relationships/slideLayout" Target="../slideLayouts/slideLayout472.xml"/><Relationship Id="rId9" Type="http://schemas.openxmlformats.org/officeDocument/2006/relationships/slideLayout" Target="../slideLayouts/slideLayout473.xml"/><Relationship Id="rId10" Type="http://schemas.openxmlformats.org/officeDocument/2006/relationships/slideLayout" Target="../slideLayouts/slideLayout474.xml"/></Relationships>
</file>

<file path=ppt/slideMasters/_rels/slideMaster3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6.xml"/><Relationship Id="rId12" Type="http://schemas.openxmlformats.org/officeDocument/2006/relationships/theme" Target="../theme/theme39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476.xml"/><Relationship Id="rId2" Type="http://schemas.openxmlformats.org/officeDocument/2006/relationships/slideLayout" Target="../slideLayouts/slideLayout477.xml"/><Relationship Id="rId3" Type="http://schemas.openxmlformats.org/officeDocument/2006/relationships/slideLayout" Target="../slideLayouts/slideLayout478.xml"/><Relationship Id="rId4" Type="http://schemas.openxmlformats.org/officeDocument/2006/relationships/slideLayout" Target="../slideLayouts/slideLayout479.xml"/><Relationship Id="rId5" Type="http://schemas.openxmlformats.org/officeDocument/2006/relationships/slideLayout" Target="../slideLayouts/slideLayout480.xml"/><Relationship Id="rId6" Type="http://schemas.openxmlformats.org/officeDocument/2006/relationships/slideLayout" Target="../slideLayouts/slideLayout481.xml"/><Relationship Id="rId7" Type="http://schemas.openxmlformats.org/officeDocument/2006/relationships/slideLayout" Target="../slideLayouts/slideLayout482.xml"/><Relationship Id="rId8" Type="http://schemas.openxmlformats.org/officeDocument/2006/relationships/slideLayout" Target="../slideLayouts/slideLayout483.xml"/><Relationship Id="rId9" Type="http://schemas.openxmlformats.org/officeDocument/2006/relationships/slideLayout" Target="../slideLayouts/slideLayout484.xml"/><Relationship Id="rId10" Type="http://schemas.openxmlformats.org/officeDocument/2006/relationships/slideLayout" Target="../slideLayouts/slideLayout48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4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7.xml"/><Relationship Id="rId12" Type="http://schemas.openxmlformats.org/officeDocument/2006/relationships/slideLayout" Target="../slideLayouts/slideLayout498.xml"/><Relationship Id="rId13" Type="http://schemas.openxmlformats.org/officeDocument/2006/relationships/theme" Target="../theme/theme40.xml"/><Relationship Id="rId14" Type="http://schemas.openxmlformats.org/officeDocument/2006/relationships/image" Target="../media/image7.jpeg"/><Relationship Id="rId1" Type="http://schemas.openxmlformats.org/officeDocument/2006/relationships/slideLayout" Target="../slideLayouts/slideLayout487.xml"/><Relationship Id="rId2" Type="http://schemas.openxmlformats.org/officeDocument/2006/relationships/slideLayout" Target="../slideLayouts/slideLayout488.xml"/><Relationship Id="rId3" Type="http://schemas.openxmlformats.org/officeDocument/2006/relationships/slideLayout" Target="../slideLayouts/slideLayout489.xml"/><Relationship Id="rId4" Type="http://schemas.openxmlformats.org/officeDocument/2006/relationships/slideLayout" Target="../slideLayouts/slideLayout490.xml"/><Relationship Id="rId5" Type="http://schemas.openxmlformats.org/officeDocument/2006/relationships/slideLayout" Target="../slideLayouts/slideLayout491.xml"/><Relationship Id="rId6" Type="http://schemas.openxmlformats.org/officeDocument/2006/relationships/slideLayout" Target="../slideLayouts/slideLayout492.xml"/><Relationship Id="rId7" Type="http://schemas.openxmlformats.org/officeDocument/2006/relationships/slideLayout" Target="../slideLayouts/slideLayout493.xml"/><Relationship Id="rId8" Type="http://schemas.openxmlformats.org/officeDocument/2006/relationships/slideLayout" Target="../slideLayouts/slideLayout494.xml"/><Relationship Id="rId9" Type="http://schemas.openxmlformats.org/officeDocument/2006/relationships/slideLayout" Target="../slideLayouts/slideLayout495.xml"/><Relationship Id="rId10" Type="http://schemas.openxmlformats.org/officeDocument/2006/relationships/slideLayout" Target="../slideLayouts/slideLayout49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14" Type="http://schemas.openxmlformats.org/officeDocument/2006/relationships/image" Target="../media/image7.jpeg"/><Relationship Id="rId1" Type="http://schemas.openxmlformats.org/officeDocument/2006/relationships/slideLayout" Target="../slideLayouts/slideLayout69.xml"/><Relationship Id="rId2" Type="http://schemas.openxmlformats.org/officeDocument/2006/relationships/slideLayout" Target="../slideLayouts/slideLayout70.xml"/><Relationship Id="rId3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3.xml"/><Relationship Id="rId14" Type="http://schemas.openxmlformats.org/officeDocument/2006/relationships/theme" Target="../theme/theme8.xml"/><Relationship Id="rId15" Type="http://schemas.openxmlformats.org/officeDocument/2006/relationships/image" Target="../media/image4.jpeg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Relationship Id="rId9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4.xml"/><Relationship Id="rId12" Type="http://schemas.openxmlformats.org/officeDocument/2006/relationships/theme" Target="../theme/theme9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94.xml"/><Relationship Id="rId2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8.xml"/><Relationship Id="rId6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dirty="0" smtClean="0">
                <a:solidFill>
                  <a:srgbClr val="C0C0C0"/>
                </a:solidFill>
                <a:latin typeface="Arial" charset="0"/>
              </a:rPr>
              <a:t>ITP Overview for IPACG-40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 dirty="0" smtClean="0">
                <a:solidFill>
                  <a:srgbClr val="C0C0C0"/>
                </a:solidFill>
                <a:latin typeface="Arial" charset="0"/>
              </a:rPr>
              <a:t>September 2014</a:t>
            </a:r>
            <a:endParaRPr lang="en-US" sz="1200" b="1" dirty="0">
              <a:solidFill>
                <a:srgbClr val="C0C0C0"/>
              </a:solidFill>
              <a:latin typeface="Arial" charset="0"/>
            </a:endParaRPr>
          </a:p>
        </p:txBody>
      </p:sp>
      <p:grpSp>
        <p:nvGrpSpPr>
          <p:cNvPr id="13" name="Group 25"/>
          <p:cNvGrpSpPr>
            <a:grpSpLocks/>
          </p:cNvGrpSpPr>
          <p:nvPr userDrawn="1"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4" name="Picture 26" descr="NEW FAA LOGO"/>
            <p:cNvPicPr>
              <a:picLocks noChangeAspect="1" noChangeArrowheads="1"/>
            </p:cNvPicPr>
            <p:nvPr userDrawn="1"/>
          </p:nvPicPr>
          <p:blipFill>
            <a:blip r:embed="rId15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dirty="0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dirty="0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3" r:id="rId1"/>
    <p:sldLayoutId id="2147484212" r:id="rId2"/>
    <p:sldLayoutId id="2147484211" r:id="rId3"/>
    <p:sldLayoutId id="2147484210" r:id="rId4"/>
    <p:sldLayoutId id="2147484209" r:id="rId5"/>
    <p:sldLayoutId id="2147484208" r:id="rId6"/>
    <p:sldLayoutId id="2147484207" r:id="rId7"/>
    <p:sldLayoutId id="2147484206" r:id="rId8"/>
    <p:sldLayoutId id="2147484205" r:id="rId9"/>
    <p:sldLayoutId id="2147484204" r:id="rId10"/>
    <p:sldLayoutId id="2147484203" r:id="rId11"/>
    <p:sldLayoutId id="2147484285" r:id="rId12"/>
    <p:sldLayoutId id="214748428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373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  <p:sldLayoutId id="2147484372" r:id="rId2"/>
    <p:sldLayoutId id="2147484373" r:id="rId3"/>
    <p:sldLayoutId id="2147484374" r:id="rId4"/>
    <p:sldLayoutId id="2147484375" r:id="rId5"/>
    <p:sldLayoutId id="2147484376" r:id="rId6"/>
    <p:sldLayoutId id="2147484377" r:id="rId7"/>
    <p:sldLayoutId id="2147484378" r:id="rId8"/>
    <p:sldLayoutId id="2147484379" r:id="rId9"/>
    <p:sldLayoutId id="2147484380" r:id="rId10"/>
    <p:sldLayoutId id="214748438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FA31C70A-0DA2-43B4-B442-9FA72D8CAFE6}" type="slidenum">
              <a:rPr lang="en-US" sz="1200" b="1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05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9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Surveillance and Broadcast Services</a:t>
            </a: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  <p:sldLayoutId id="2147484406" r:id="rId12"/>
    <p:sldLayoutId id="2147484407" r:id="rId13"/>
    <p:sldLayoutId id="2147484408" r:id="rId14"/>
    <p:sldLayoutId id="2147484409" r:id="rId15"/>
    <p:sldLayoutId id="2147484410" r:id="rId16"/>
    <p:sldLayoutId id="2147484411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Surveillance and Broadcast Services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For Official Use Only</a:t>
            </a:r>
            <a:endParaRPr lang="en-US" sz="1200">
              <a:solidFill>
                <a:srgbClr val="C0C0C0"/>
              </a:solidFill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FE821613-2291-400F-A6C9-EBC0CD3C680B}" type="slidenum">
              <a:rPr lang="en-US" sz="1200" b="1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308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3" r:id="rId1"/>
    <p:sldLayoutId id="2147484414" r:id="rId2"/>
    <p:sldLayoutId id="2147484415" r:id="rId3"/>
    <p:sldLayoutId id="2147484416" r:id="rId4"/>
    <p:sldLayoutId id="2147484417" r:id="rId5"/>
    <p:sldLayoutId id="2147484418" r:id="rId6"/>
    <p:sldLayoutId id="2147484419" r:id="rId7"/>
    <p:sldLayoutId id="2147484420" r:id="rId8"/>
    <p:sldLayoutId id="2147484421" r:id="rId9"/>
    <p:sldLayoutId id="2147484422" r:id="rId10"/>
    <p:sldLayoutId id="214748442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373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5" r:id="rId1"/>
    <p:sldLayoutId id="2147484426" r:id="rId2"/>
    <p:sldLayoutId id="2147484427" r:id="rId3"/>
    <p:sldLayoutId id="2147484428" r:id="rId4"/>
    <p:sldLayoutId id="2147484429" r:id="rId5"/>
    <p:sldLayoutId id="2147484430" r:id="rId6"/>
    <p:sldLayoutId id="2147484431" r:id="rId7"/>
    <p:sldLayoutId id="2147484432" r:id="rId8"/>
    <p:sldLayoutId id="2147484433" r:id="rId9"/>
    <p:sldLayoutId id="2147484434" r:id="rId10"/>
    <p:sldLayoutId id="2147484435" r:id="rId11"/>
    <p:sldLayoutId id="2147484436" r:id="rId12"/>
    <p:sldLayoutId id="2147484437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9" r:id="rId1"/>
    <p:sldLayoutId id="2147484440" r:id="rId2"/>
    <p:sldLayoutId id="2147484441" r:id="rId3"/>
    <p:sldLayoutId id="2147484442" r:id="rId4"/>
    <p:sldLayoutId id="2147484443" r:id="rId5"/>
    <p:sldLayoutId id="2147484444" r:id="rId6"/>
    <p:sldLayoutId id="2147484445" r:id="rId7"/>
    <p:sldLayoutId id="2147484446" r:id="rId8"/>
    <p:sldLayoutId id="2147484447" r:id="rId9"/>
    <p:sldLayoutId id="2147484448" r:id="rId10"/>
    <p:sldLayoutId id="2147484449" r:id="rId11"/>
    <p:sldLayoutId id="2147484475" r:id="rId12"/>
    <p:sldLayoutId id="2147484476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1" r:id="rId1"/>
    <p:sldLayoutId id="2147484452" r:id="rId2"/>
    <p:sldLayoutId id="2147484453" r:id="rId3"/>
    <p:sldLayoutId id="2147484454" r:id="rId4"/>
    <p:sldLayoutId id="2147484455" r:id="rId5"/>
    <p:sldLayoutId id="2147484456" r:id="rId6"/>
    <p:sldLayoutId id="2147484457" r:id="rId7"/>
    <p:sldLayoutId id="2147484458" r:id="rId8"/>
    <p:sldLayoutId id="2147484459" r:id="rId9"/>
    <p:sldLayoutId id="2147484460" r:id="rId10"/>
    <p:sldLayoutId id="2147484461" r:id="rId11"/>
    <p:sldLayoutId id="2147484477" r:id="rId12"/>
    <p:sldLayoutId id="2147484478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144000" cy="6851650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373063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>
            <a:off x="0" y="6167438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6353" name="Picture 33" descr="NEW FAA LOGO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DF1F06"/>
              </a:clrFrom>
              <a:clrTo>
                <a:srgbClr val="DF1F06">
                  <a:alpha val="0"/>
                </a:srgbClr>
              </a:clrTo>
            </a:clrChange>
          </a:blip>
          <a:srcRect l="14333" t="3734" r="14973" b="4564"/>
          <a:stretch>
            <a:fillRect/>
          </a:stretch>
        </p:blipFill>
        <p:spPr bwMode="auto">
          <a:xfrm>
            <a:off x="5689600" y="6276975"/>
            <a:ext cx="488950" cy="490538"/>
          </a:xfrm>
          <a:prstGeom prst="rect">
            <a:avLst/>
          </a:prstGeom>
          <a:noFill/>
        </p:spPr>
      </p:pic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6386513" y="6303963"/>
            <a:ext cx="13700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Federal Aviation</a:t>
            </a:r>
          </a:p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56363" name="Text Box 43"/>
          <p:cNvSpPr txBox="1">
            <a:spLocks noChangeArrowheads="1"/>
          </p:cNvSpPr>
          <p:nvPr/>
        </p:nvSpPr>
        <p:spPr bwMode="auto">
          <a:xfrm>
            <a:off x="334963" y="6175375"/>
            <a:ext cx="3849687" cy="66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ADS-B ITP Conference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Sydney, Australia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September 21-22, 2011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64" r:id="rId2"/>
    <p:sldLayoutId id="2147484465" r:id="rId3"/>
    <p:sldLayoutId id="2147484466" r:id="rId4"/>
    <p:sldLayoutId id="2147484467" r:id="rId5"/>
    <p:sldLayoutId id="2147484468" r:id="rId6"/>
    <p:sldLayoutId id="2147484469" r:id="rId7"/>
    <p:sldLayoutId id="2147484470" r:id="rId8"/>
    <p:sldLayoutId id="2147484471" r:id="rId9"/>
    <p:sldLayoutId id="2147484472" r:id="rId10"/>
    <p:sldLayoutId id="2147484473" r:id="rId11"/>
    <p:sldLayoutId id="2147484474" r:id="rId12"/>
    <p:sldLayoutId id="2147484479" r:id="rId13"/>
    <p:sldLayoutId id="2147484480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22" r:id="rId2"/>
    <p:sldLayoutId id="2147484221" r:id="rId3"/>
    <p:sldLayoutId id="2147484220" r:id="rId4"/>
    <p:sldLayoutId id="2147484219" r:id="rId5"/>
    <p:sldLayoutId id="2147484218" r:id="rId6"/>
    <p:sldLayoutId id="2147484217" r:id="rId7"/>
    <p:sldLayoutId id="2147484216" r:id="rId8"/>
    <p:sldLayoutId id="2147484215" r:id="rId9"/>
    <p:sldLayoutId id="2147484214" r:id="rId10"/>
    <p:sldLayoutId id="21474842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373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2" r:id="rId1"/>
    <p:sldLayoutId id="2147484483" r:id="rId2"/>
    <p:sldLayoutId id="2147484484" r:id="rId3"/>
    <p:sldLayoutId id="2147484485" r:id="rId4"/>
    <p:sldLayoutId id="2147484486" r:id="rId5"/>
    <p:sldLayoutId id="2147484487" r:id="rId6"/>
    <p:sldLayoutId id="2147484488" r:id="rId7"/>
    <p:sldLayoutId id="2147484489" r:id="rId8"/>
    <p:sldLayoutId id="2147484490" r:id="rId9"/>
    <p:sldLayoutId id="2147484491" r:id="rId10"/>
    <p:sldLayoutId id="2147484492" r:id="rId11"/>
    <p:sldLayoutId id="2147484493" r:id="rId12"/>
    <p:sldLayoutId id="2147484494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  <p:sldLayoutId id="2147484497" r:id="rId2"/>
    <p:sldLayoutId id="2147484498" r:id="rId3"/>
    <p:sldLayoutId id="2147484499" r:id="rId4"/>
    <p:sldLayoutId id="2147484500" r:id="rId5"/>
    <p:sldLayoutId id="2147484501" r:id="rId6"/>
    <p:sldLayoutId id="2147484502" r:id="rId7"/>
    <p:sldLayoutId id="2147484503" r:id="rId8"/>
    <p:sldLayoutId id="2147484504" r:id="rId9"/>
    <p:sldLayoutId id="2147484505" r:id="rId10"/>
    <p:sldLayoutId id="214748450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8" r:id="rId1"/>
    <p:sldLayoutId id="2147484509" r:id="rId2"/>
    <p:sldLayoutId id="2147484510" r:id="rId3"/>
    <p:sldLayoutId id="2147484511" r:id="rId4"/>
    <p:sldLayoutId id="2147484512" r:id="rId5"/>
    <p:sldLayoutId id="2147484513" r:id="rId6"/>
    <p:sldLayoutId id="2147484514" r:id="rId7"/>
    <p:sldLayoutId id="2147484515" r:id="rId8"/>
    <p:sldLayoutId id="2147484516" r:id="rId9"/>
    <p:sldLayoutId id="2147484517" r:id="rId10"/>
    <p:sldLayoutId id="214748451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144000" cy="6851650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373063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>
            <a:off x="0" y="6167438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6353" name="Picture 33" descr="NEW FAA LOGO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DF1F06"/>
              </a:clrFrom>
              <a:clrTo>
                <a:srgbClr val="DF1F06">
                  <a:alpha val="0"/>
                </a:srgbClr>
              </a:clrTo>
            </a:clrChange>
          </a:blip>
          <a:srcRect l="14333" t="3734" r="14973" b="4564"/>
          <a:stretch>
            <a:fillRect/>
          </a:stretch>
        </p:blipFill>
        <p:spPr bwMode="auto">
          <a:xfrm>
            <a:off x="5689600" y="6276975"/>
            <a:ext cx="488950" cy="490538"/>
          </a:xfrm>
          <a:prstGeom prst="rect">
            <a:avLst/>
          </a:prstGeom>
          <a:noFill/>
        </p:spPr>
      </p:pic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6386513" y="6303963"/>
            <a:ext cx="13700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Federal Aviation</a:t>
            </a:r>
          </a:p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56363" name="Text Box 43"/>
          <p:cNvSpPr txBox="1">
            <a:spLocks noChangeArrowheads="1"/>
          </p:cNvSpPr>
          <p:nvPr/>
        </p:nvSpPr>
        <p:spPr bwMode="auto">
          <a:xfrm>
            <a:off x="334963" y="6175375"/>
            <a:ext cx="3849687" cy="66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ADS-B ITP Conference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Sydney, Australia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September 21-22, 2011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  <p:sldLayoutId id="2147484531" r:id="rId12"/>
    <p:sldLayoutId id="2147484796" r:id="rId13"/>
    <p:sldLayoutId id="2147484797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373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4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5" r:id="rId1"/>
    <p:sldLayoutId id="2147484576" r:id="rId2"/>
    <p:sldLayoutId id="2147484577" r:id="rId3"/>
    <p:sldLayoutId id="2147484578" r:id="rId4"/>
    <p:sldLayoutId id="2147484579" r:id="rId5"/>
    <p:sldLayoutId id="2147484580" r:id="rId6"/>
    <p:sldLayoutId id="2147484581" r:id="rId7"/>
    <p:sldLayoutId id="2147484582" r:id="rId8"/>
    <p:sldLayoutId id="2147484583" r:id="rId9"/>
    <p:sldLayoutId id="2147484584" r:id="rId10"/>
    <p:sldLayoutId id="2147484585" r:id="rId11"/>
    <p:sldLayoutId id="2147484792" r:id="rId12"/>
    <p:sldLayoutId id="214748479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7" r:id="rId1"/>
    <p:sldLayoutId id="2147484588" r:id="rId2"/>
    <p:sldLayoutId id="2147484589" r:id="rId3"/>
    <p:sldLayoutId id="2147484590" r:id="rId4"/>
    <p:sldLayoutId id="2147484591" r:id="rId5"/>
    <p:sldLayoutId id="2147484592" r:id="rId6"/>
    <p:sldLayoutId id="2147484593" r:id="rId7"/>
    <p:sldLayoutId id="2147484594" r:id="rId8"/>
    <p:sldLayoutId id="2147484595" r:id="rId9"/>
    <p:sldLayoutId id="2147484596" r:id="rId10"/>
    <p:sldLayoutId id="2147484597" r:id="rId11"/>
    <p:sldLayoutId id="2147484794" r:id="rId12"/>
    <p:sldLayoutId id="2147484795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9" r:id="rId1"/>
    <p:sldLayoutId id="2147484600" r:id="rId2"/>
    <p:sldLayoutId id="2147484601" r:id="rId3"/>
    <p:sldLayoutId id="2147484602" r:id="rId4"/>
    <p:sldLayoutId id="2147484603" r:id="rId5"/>
    <p:sldLayoutId id="2147484604" r:id="rId6"/>
    <p:sldLayoutId id="2147484605" r:id="rId7"/>
    <p:sldLayoutId id="2147484606" r:id="rId8"/>
    <p:sldLayoutId id="2147484607" r:id="rId9"/>
    <p:sldLayoutId id="2147484608" r:id="rId10"/>
    <p:sldLayoutId id="2147484609" r:id="rId11"/>
    <p:sldLayoutId id="2147484654" r:id="rId12"/>
    <p:sldLayoutId id="2147484655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1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  <p:sldLayoutId id="2147484652" r:id="rId12"/>
    <p:sldLayoutId id="214748465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FA31C70A-0DA2-43B4-B442-9FA72D8CAFE6}" type="slidenum">
              <a:rPr lang="en-US" sz="1200" b="1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05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9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  <p:sldLayoutId id="2147484634" r:id="rId12"/>
    <p:sldLayoutId id="2147484635" r:id="rId13"/>
    <p:sldLayoutId id="2147484636" r:id="rId14"/>
    <p:sldLayoutId id="2147484637" r:id="rId15"/>
    <p:sldLayoutId id="2147484638" r:id="rId16"/>
    <p:sldLayoutId id="2147484639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5609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2" r:id="rId2"/>
    <p:sldLayoutId id="2147484231" r:id="rId3"/>
    <p:sldLayoutId id="2147484230" r:id="rId4"/>
    <p:sldLayoutId id="2147484229" r:id="rId5"/>
    <p:sldLayoutId id="2147484228" r:id="rId6"/>
    <p:sldLayoutId id="2147484227" r:id="rId7"/>
    <p:sldLayoutId id="2147484226" r:id="rId8"/>
    <p:sldLayoutId id="2147484225" r:id="rId9"/>
    <p:sldLayoutId id="2147484224" r:id="rId10"/>
    <p:sldLayoutId id="21474842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Surveillance and Broadcast Services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For Official Use Only</a:t>
            </a:r>
            <a:endParaRPr lang="en-US" sz="1200">
              <a:solidFill>
                <a:srgbClr val="C0C0C0"/>
              </a:solidFill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FE821613-2291-400F-A6C9-EBC0CD3C680B}" type="slidenum">
              <a:rPr lang="en-US" sz="1200" b="1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308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1" r:id="rId1"/>
    <p:sldLayoutId id="2147484642" r:id="rId2"/>
    <p:sldLayoutId id="2147484643" r:id="rId3"/>
    <p:sldLayoutId id="2147484644" r:id="rId4"/>
    <p:sldLayoutId id="2147484645" r:id="rId5"/>
    <p:sldLayoutId id="2147484646" r:id="rId6"/>
    <p:sldLayoutId id="2147484647" r:id="rId7"/>
    <p:sldLayoutId id="2147484648" r:id="rId8"/>
    <p:sldLayoutId id="2147484649" r:id="rId9"/>
    <p:sldLayoutId id="2147484650" r:id="rId10"/>
    <p:sldLayoutId id="2147484651" r:id="rId11"/>
    <p:sldLayoutId id="2147484790" r:id="rId12"/>
    <p:sldLayoutId id="2147484791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Surveillance and Broadcast Services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For Official Use Only</a:t>
            </a:r>
            <a:endParaRPr lang="en-US" sz="1200">
              <a:solidFill>
                <a:srgbClr val="C0C0C0"/>
              </a:solidFill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FE821613-2291-400F-A6C9-EBC0CD3C680B}" type="slidenum">
              <a:rPr lang="en-US" sz="1200" b="1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308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7" r:id="rId1"/>
    <p:sldLayoutId id="2147484658" r:id="rId2"/>
    <p:sldLayoutId id="2147484659" r:id="rId3"/>
    <p:sldLayoutId id="2147484660" r:id="rId4"/>
    <p:sldLayoutId id="2147484661" r:id="rId5"/>
    <p:sldLayoutId id="2147484662" r:id="rId6"/>
    <p:sldLayoutId id="2147484663" r:id="rId7"/>
    <p:sldLayoutId id="2147484664" r:id="rId8"/>
    <p:sldLayoutId id="2147484665" r:id="rId9"/>
    <p:sldLayoutId id="2147484666" r:id="rId10"/>
    <p:sldLayoutId id="2147484667" r:id="rId11"/>
    <p:sldLayoutId id="2147484788" r:id="rId12"/>
    <p:sldLayoutId id="2147484789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  <p:sldLayoutId id="2147484671" r:id="rId3"/>
    <p:sldLayoutId id="2147484672" r:id="rId4"/>
    <p:sldLayoutId id="2147484673" r:id="rId5"/>
    <p:sldLayoutId id="2147484674" r:id="rId6"/>
    <p:sldLayoutId id="2147484675" r:id="rId7"/>
    <p:sldLayoutId id="2147484676" r:id="rId8"/>
    <p:sldLayoutId id="2147484677" r:id="rId9"/>
    <p:sldLayoutId id="2147484678" r:id="rId10"/>
    <p:sldLayoutId id="2147484679" r:id="rId11"/>
    <p:sldLayoutId id="2147484786" r:id="rId12"/>
    <p:sldLayoutId id="2147484787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1" r:id="rId1"/>
    <p:sldLayoutId id="2147484682" r:id="rId2"/>
    <p:sldLayoutId id="2147484683" r:id="rId3"/>
    <p:sldLayoutId id="2147484684" r:id="rId4"/>
    <p:sldLayoutId id="2147484685" r:id="rId5"/>
    <p:sldLayoutId id="2147484686" r:id="rId6"/>
    <p:sldLayoutId id="2147484687" r:id="rId7"/>
    <p:sldLayoutId id="2147484688" r:id="rId8"/>
    <p:sldLayoutId id="2147484689" r:id="rId9"/>
    <p:sldLayoutId id="2147484690" r:id="rId10"/>
    <p:sldLayoutId id="214748469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144000" cy="6851650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373063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>
            <a:off x="0" y="6167438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6353" name="Picture 33" descr="NEW FAA LOGO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DF1F06"/>
              </a:clrFrom>
              <a:clrTo>
                <a:srgbClr val="DF1F06">
                  <a:alpha val="0"/>
                </a:srgbClr>
              </a:clrTo>
            </a:clrChange>
          </a:blip>
          <a:srcRect l="14333" t="3734" r="14973" b="4564"/>
          <a:stretch>
            <a:fillRect/>
          </a:stretch>
        </p:blipFill>
        <p:spPr bwMode="auto">
          <a:xfrm>
            <a:off x="5689600" y="6276975"/>
            <a:ext cx="488950" cy="490538"/>
          </a:xfrm>
          <a:prstGeom prst="rect">
            <a:avLst/>
          </a:prstGeom>
          <a:noFill/>
        </p:spPr>
      </p:pic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6386513" y="6303963"/>
            <a:ext cx="13700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Federal Aviation</a:t>
            </a:r>
          </a:p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56363" name="Text Box 43"/>
          <p:cNvSpPr txBox="1">
            <a:spLocks noChangeArrowheads="1"/>
          </p:cNvSpPr>
          <p:nvPr/>
        </p:nvSpPr>
        <p:spPr bwMode="auto">
          <a:xfrm>
            <a:off x="334963" y="6175375"/>
            <a:ext cx="3849687" cy="66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ADS-B ITP Conference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Sydney, Australia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September 21-22, 2011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3" r:id="rId1"/>
    <p:sldLayoutId id="2147484694" r:id="rId2"/>
    <p:sldLayoutId id="2147484695" r:id="rId3"/>
    <p:sldLayoutId id="2147484696" r:id="rId4"/>
    <p:sldLayoutId id="2147484697" r:id="rId5"/>
    <p:sldLayoutId id="2147484698" r:id="rId6"/>
    <p:sldLayoutId id="2147484699" r:id="rId7"/>
    <p:sldLayoutId id="2147484700" r:id="rId8"/>
    <p:sldLayoutId id="2147484701" r:id="rId9"/>
    <p:sldLayoutId id="2147484702" r:id="rId10"/>
    <p:sldLayoutId id="2147484703" r:id="rId11"/>
    <p:sldLayoutId id="2147484704" r:id="rId12"/>
    <p:sldLayoutId id="2147484784" r:id="rId13"/>
    <p:sldLayoutId id="2147484785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6" r:id="rId1"/>
    <p:sldLayoutId id="2147484707" r:id="rId2"/>
    <p:sldLayoutId id="2147484708" r:id="rId3"/>
    <p:sldLayoutId id="2147484709" r:id="rId4"/>
    <p:sldLayoutId id="2147484710" r:id="rId5"/>
    <p:sldLayoutId id="2147484711" r:id="rId6"/>
    <p:sldLayoutId id="2147484712" r:id="rId7"/>
    <p:sldLayoutId id="2147484713" r:id="rId8"/>
    <p:sldLayoutId id="2147484714" r:id="rId9"/>
    <p:sldLayoutId id="2147484715" r:id="rId10"/>
    <p:sldLayoutId id="2147484716" r:id="rId11"/>
    <p:sldLayoutId id="2147484782" r:id="rId12"/>
    <p:sldLayoutId id="214748478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8" r:id="rId1"/>
    <p:sldLayoutId id="2147484719" r:id="rId2"/>
    <p:sldLayoutId id="2147484720" r:id="rId3"/>
    <p:sldLayoutId id="2147484721" r:id="rId4"/>
    <p:sldLayoutId id="2147484722" r:id="rId5"/>
    <p:sldLayoutId id="2147484723" r:id="rId6"/>
    <p:sldLayoutId id="2147484724" r:id="rId7"/>
    <p:sldLayoutId id="2147484725" r:id="rId8"/>
    <p:sldLayoutId id="2147484726" r:id="rId9"/>
    <p:sldLayoutId id="2147484727" r:id="rId10"/>
    <p:sldLayoutId id="2147484728" r:id="rId11"/>
    <p:sldLayoutId id="2147484780" r:id="rId12"/>
    <p:sldLayoutId id="214748478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Surveillance and Broadcast Services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</a:rPr>
              <a:t>For Official Use Only</a:t>
            </a:r>
            <a:endParaRPr lang="en-US" sz="1200">
              <a:solidFill>
                <a:srgbClr val="C0C0C0"/>
              </a:solidFill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FE821613-2291-400F-A6C9-EBC0CD3C680B}" type="slidenum">
              <a:rPr lang="en-US" sz="1200" b="1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3080" name="Picture 8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Federal Aviation</a:t>
              </a:r>
            </a:p>
            <a:p>
              <a:pPr algn="l"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0" r:id="rId1"/>
    <p:sldLayoutId id="2147484731" r:id="rId2"/>
    <p:sldLayoutId id="2147484732" r:id="rId3"/>
    <p:sldLayoutId id="2147484733" r:id="rId4"/>
    <p:sldLayoutId id="2147484734" r:id="rId5"/>
    <p:sldLayoutId id="2147484735" r:id="rId6"/>
    <p:sldLayoutId id="2147484736" r:id="rId7"/>
    <p:sldLayoutId id="2147484737" r:id="rId8"/>
    <p:sldLayoutId id="2147484738" r:id="rId9"/>
    <p:sldLayoutId id="2147484739" r:id="rId10"/>
    <p:sldLayoutId id="2147484740" r:id="rId11"/>
    <p:sldLayoutId id="2147484778" r:id="rId12"/>
    <p:sldLayoutId id="2147484779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2" r:id="rId1"/>
    <p:sldLayoutId id="2147484743" r:id="rId2"/>
    <p:sldLayoutId id="2147484744" r:id="rId3"/>
    <p:sldLayoutId id="2147484745" r:id="rId4"/>
    <p:sldLayoutId id="2147484746" r:id="rId5"/>
    <p:sldLayoutId id="2147484747" r:id="rId6"/>
    <p:sldLayoutId id="2147484748" r:id="rId7"/>
    <p:sldLayoutId id="2147484749" r:id="rId8"/>
    <p:sldLayoutId id="2147484750" r:id="rId9"/>
    <p:sldLayoutId id="2147484751" r:id="rId10"/>
    <p:sldLayoutId id="214748475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4" r:id="rId1"/>
    <p:sldLayoutId id="2147484755" r:id="rId2"/>
    <p:sldLayoutId id="2147484756" r:id="rId3"/>
    <p:sldLayoutId id="2147484757" r:id="rId4"/>
    <p:sldLayoutId id="2147484758" r:id="rId5"/>
    <p:sldLayoutId id="2147484759" r:id="rId6"/>
    <p:sldLayoutId id="2147484760" r:id="rId7"/>
    <p:sldLayoutId id="2147484761" r:id="rId8"/>
    <p:sldLayoutId id="2147484762" r:id="rId9"/>
    <p:sldLayoutId id="2147484763" r:id="rId10"/>
    <p:sldLayoutId id="214748476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373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144000" cy="6851650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373063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>
            <a:off x="0" y="6167438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6353" name="Picture 33" descr="NEW FAA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DF1F06"/>
              </a:clrFrom>
              <a:clrTo>
                <a:srgbClr val="DF1F06">
                  <a:alpha val="0"/>
                </a:srgbClr>
              </a:clrTo>
            </a:clrChange>
          </a:blip>
          <a:srcRect l="14333" t="3734" r="14973" b="4564"/>
          <a:stretch>
            <a:fillRect/>
          </a:stretch>
        </p:blipFill>
        <p:spPr bwMode="auto">
          <a:xfrm>
            <a:off x="5689600" y="6276975"/>
            <a:ext cx="488950" cy="490538"/>
          </a:xfrm>
          <a:prstGeom prst="rect">
            <a:avLst/>
          </a:prstGeom>
          <a:noFill/>
        </p:spPr>
      </p:pic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6386513" y="6303963"/>
            <a:ext cx="13700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Federal Aviation</a:t>
            </a:r>
          </a:p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56363" name="Text Box 43"/>
          <p:cNvSpPr txBox="1">
            <a:spLocks noChangeArrowheads="1"/>
          </p:cNvSpPr>
          <p:nvPr/>
        </p:nvSpPr>
        <p:spPr bwMode="auto">
          <a:xfrm>
            <a:off x="334963" y="6175375"/>
            <a:ext cx="3849687" cy="66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ADS-B ITP Conference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Sydney, Australia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September 21-22, 2011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6" r:id="rId1"/>
    <p:sldLayoutId id="2147484767" r:id="rId2"/>
    <p:sldLayoutId id="2147484768" r:id="rId3"/>
    <p:sldLayoutId id="2147484769" r:id="rId4"/>
    <p:sldLayoutId id="2147484770" r:id="rId5"/>
    <p:sldLayoutId id="2147484771" r:id="rId6"/>
    <p:sldLayoutId id="2147484772" r:id="rId7"/>
    <p:sldLayoutId id="2147484773" r:id="rId8"/>
    <p:sldLayoutId id="2147484774" r:id="rId9"/>
    <p:sldLayoutId id="2147484775" r:id="rId10"/>
    <p:sldLayoutId id="2147484776" r:id="rId11"/>
    <p:sldLayoutId id="2147484777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AE21A-8D04-445E-AC0F-561E37047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C6C057C-AEC6-45BB-9E7B-35358A40B190}" type="slidenum">
              <a:rPr lang="en-US" sz="1200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5614" name="Picture 10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200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&lt;Presentation Title – Change on Master Slide&gt;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C0C0C0"/>
                </a:solidFill>
                <a:latin typeface="Arial" charset="0"/>
              </a:rPr>
              <a:t>&lt;Date of Presentation – Change on Master Slide&gt;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144000" cy="6851650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373063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>
            <a:off x="0" y="6167438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6353" name="Picture 33" descr="NEW FAA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DF1F06"/>
              </a:clrFrom>
              <a:clrTo>
                <a:srgbClr val="DF1F06">
                  <a:alpha val="0"/>
                </a:srgbClr>
              </a:clrTo>
            </a:clrChange>
          </a:blip>
          <a:srcRect l="14333" t="3734" r="14973" b="4564"/>
          <a:stretch>
            <a:fillRect/>
          </a:stretch>
        </p:blipFill>
        <p:spPr bwMode="auto">
          <a:xfrm>
            <a:off x="5689600" y="6276975"/>
            <a:ext cx="488950" cy="490538"/>
          </a:xfrm>
          <a:prstGeom prst="rect">
            <a:avLst/>
          </a:prstGeom>
          <a:noFill/>
        </p:spPr>
      </p:pic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6386513" y="6303963"/>
            <a:ext cx="13700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Federal Aviation</a:t>
            </a:r>
          </a:p>
          <a:p>
            <a:pPr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56363" name="Text Box 43"/>
          <p:cNvSpPr txBox="1">
            <a:spLocks noChangeArrowheads="1"/>
          </p:cNvSpPr>
          <p:nvPr/>
        </p:nvSpPr>
        <p:spPr bwMode="auto">
          <a:xfrm>
            <a:off x="334963" y="6175375"/>
            <a:ext cx="3849687" cy="66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ADS-B ITP Conference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Sydney, Australia</a:t>
            </a:r>
          </a:p>
          <a:p>
            <a:pPr marL="1490663" indent="-1490663">
              <a:lnSpc>
                <a:spcPct val="90000"/>
              </a:lnSpc>
              <a:spcBef>
                <a:spcPct val="20000"/>
              </a:spcBef>
              <a:buFontTx/>
              <a:buNone/>
              <a:tabLst>
                <a:tab pos="1490663" algn="l"/>
              </a:tabLst>
            </a:pPr>
            <a:r>
              <a:rPr lang="en-US" sz="1200">
                <a:solidFill>
                  <a:schemeClr val="bg1"/>
                </a:solidFill>
              </a:rPr>
              <a:t>September 21-22, 2011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9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5334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C0F4DA7-B0DB-4473-A7E6-697172BE9D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C0D9304-01BC-43E4-A259-FEEDC80ED72A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3739" name="Picture 10" descr="NEW FAA LOGO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  <p:sldLayoutId id="2147484330" r:id="rId12"/>
    <p:sldLayoutId id="214748433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 algn="ctr">
            <a:solidFill>
              <a:srgbClr val="1D2F6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38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5701" name="Text Box 5"/>
          <p:cNvSpPr txBox="1">
            <a:spLocks noChangeArrowheads="1"/>
          </p:cNvSpPr>
          <p:nvPr/>
        </p:nvSpPr>
        <p:spPr bwMode="auto">
          <a:xfrm>
            <a:off x="449263" y="6205538"/>
            <a:ext cx="4784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Surveillance and Broadcast Services</a:t>
            </a:r>
          </a:p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rgbClr val="C0C0C0"/>
                </a:solidFill>
                <a:latin typeface="Arial" charset="0"/>
              </a:rPr>
              <a:t>For Official Use Only</a:t>
            </a:r>
            <a:endParaRPr lang="en-US" sz="1200">
              <a:solidFill>
                <a:srgbClr val="C0C0C0"/>
              </a:solidFill>
              <a:latin typeface="Arial" charset="0"/>
            </a:endParaRPr>
          </a:p>
        </p:txBody>
      </p:sp>
      <p:sp>
        <p:nvSpPr>
          <p:cNvPr id="925702" name="Rectangle 6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8350885-CCA2-4CCA-B12E-D57F332C0BF2}" type="slidenum">
              <a:rPr lang="en-US" sz="1200" b="1">
                <a:solidFill>
                  <a:schemeClr val="bg1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3320" name="Picture 8" descr="NEW FAA LOGO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705" name="Text Box 9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Federal Aviation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" y="312738"/>
            <a:ext cx="4983163" cy="139541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ADS-B In-Trail Procedures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899" y="1754188"/>
            <a:ext cx="4547169" cy="219673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2"/>
                </a:solidFill>
              </a:rPr>
              <a:t>Update of the ITP Operational Flight Evaluation  for IPACG-40</a:t>
            </a:r>
            <a:endParaRPr lang="en-US" sz="2800" dirty="0" smtClean="0">
              <a:solidFill>
                <a:schemeClr val="bg2"/>
              </a:solidFill>
            </a:endParaRPr>
          </a:p>
        </p:txBody>
      </p:sp>
      <p:sp>
        <p:nvSpPr>
          <p:cNvPr id="6148" name="Text Box 21"/>
          <p:cNvSpPr txBox="1">
            <a:spLocks noChangeArrowheads="1"/>
          </p:cNvSpPr>
          <p:nvPr/>
        </p:nvSpPr>
        <p:spPr bwMode="auto">
          <a:xfrm>
            <a:off x="177800" y="4388814"/>
            <a:ext cx="4353257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September 2014</a:t>
            </a:r>
          </a:p>
          <a:p>
            <a:pPr algn="l"/>
            <a:endParaRPr lang="en-US" sz="2400" b="1" dirty="0" smtClean="0">
              <a:solidFill>
                <a:schemeClr val="bg1"/>
              </a:solidFill>
            </a:endParaRPr>
          </a:p>
          <a:p>
            <a:pPr algn="l"/>
            <a:endParaRPr lang="en-US" sz="2400" b="1" dirty="0">
              <a:solidFill>
                <a:schemeClr val="bg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Kenneth M. Jones</a:t>
            </a:r>
          </a:p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FAA SBS ITP Project Lead 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6" y="27296"/>
            <a:ext cx="9116704" cy="709683"/>
          </a:xfrm>
        </p:spPr>
        <p:txBody>
          <a:bodyPr/>
          <a:lstStyle/>
          <a:p>
            <a:r>
              <a:rPr lang="en-US" dirty="0" smtClean="0"/>
              <a:t>Operational Evaluation Metrics</a:t>
            </a:r>
            <a:br>
              <a:rPr lang="en-US" dirty="0" smtClean="0"/>
            </a:br>
            <a:r>
              <a:rPr lang="en-US" sz="2400" b="0" i="1" dirty="0" smtClean="0"/>
              <a:t>Safety Metrics</a:t>
            </a:r>
            <a:endParaRPr lang="en-US" sz="2400" b="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3108" y="4365790"/>
            <a:ext cx="8803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buFont typeface="Arial"/>
              <a:buChar char="•"/>
            </a:pPr>
            <a:r>
              <a:rPr lang="en-US" sz="1800" dirty="0" smtClean="0"/>
              <a:t>Safety results are more conservative than original projections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924699"/>
              </p:ext>
            </p:extLst>
          </p:nvPr>
        </p:nvGraphicFramePr>
        <p:xfrm>
          <a:off x="123078" y="1311949"/>
          <a:ext cx="8908708" cy="2676477"/>
        </p:xfrm>
        <a:graphic>
          <a:graphicData uri="http://schemas.openxmlformats.org/drawingml/2006/table">
            <a:tbl>
              <a:tblPr/>
              <a:tblGrid>
                <a:gridCol w="3113722"/>
                <a:gridCol w="691938"/>
                <a:gridCol w="562200"/>
                <a:gridCol w="562200"/>
                <a:gridCol w="562200"/>
                <a:gridCol w="562200"/>
                <a:gridCol w="562200"/>
                <a:gridCol w="573012"/>
                <a:gridCol w="573012"/>
                <a:gridCol w="573012"/>
                <a:gridCol w="573012"/>
              </a:tblGrid>
              <a:tr h="2934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Safety Related Parameter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 Avg.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(July 2014)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(8/2013 - 7/2014)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(8/2011 - 7/2014)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ITP Initiation Distance</a:t>
                      </a:r>
                    </a:p>
                  </a:txBody>
                  <a:tcPr marL="117379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nm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27.7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67.7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28.1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88.4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ITP Distance at Co-altitude</a:t>
                      </a:r>
                    </a:p>
                  </a:txBody>
                  <a:tcPr marL="117379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nm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24.6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67.9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88.5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ITP Initiation to Level Off at New Altitude</a:t>
                      </a:r>
                    </a:p>
                  </a:txBody>
                  <a:tcPr marL="117379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min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0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 of ITPs where a wake encounter occurred and a wake incident was reported</a:t>
                      </a:r>
                    </a:p>
                  </a:txBody>
                  <a:tcPr marL="117379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0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Wake Turbulence Incident Severity (5-1)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 is minimal, 1 is catastrophic)</a:t>
                      </a:r>
                    </a:p>
                  </a:txBody>
                  <a:tcPr marL="117379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782" marR="9782" marT="978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755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6" y="27296"/>
            <a:ext cx="9116704" cy="709683"/>
          </a:xfrm>
        </p:spPr>
        <p:txBody>
          <a:bodyPr/>
          <a:lstStyle/>
          <a:p>
            <a:r>
              <a:rPr lang="en-US" dirty="0" smtClean="0"/>
              <a:t>Operational Evaluation Metrics</a:t>
            </a:r>
            <a:br>
              <a:rPr lang="en-US" dirty="0" smtClean="0"/>
            </a:br>
            <a:r>
              <a:rPr lang="en-US" sz="2400" b="0" i="1" dirty="0" smtClean="0"/>
              <a:t>Additional operational characteristics</a:t>
            </a:r>
            <a:endParaRPr lang="en-US" sz="2400" b="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8686" y="4836585"/>
            <a:ext cx="8803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buFont typeface="Arial"/>
              <a:buChar char="•"/>
            </a:pPr>
            <a:r>
              <a:rPr lang="en-US" sz="1800" dirty="0"/>
              <a:t>Additional operational characteristics are also more conservative than original projections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87" y="1051442"/>
            <a:ext cx="8385878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7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6" y="27296"/>
            <a:ext cx="9116704" cy="709683"/>
          </a:xfrm>
        </p:spPr>
        <p:txBody>
          <a:bodyPr/>
          <a:lstStyle/>
          <a:p>
            <a:r>
              <a:rPr lang="en-US" dirty="0" smtClean="0"/>
              <a:t>Operational Evaluation Metrics</a:t>
            </a:r>
            <a:br>
              <a:rPr lang="en-US" dirty="0" smtClean="0"/>
            </a:br>
            <a:r>
              <a:rPr lang="en-US" sz="2400" b="0" i="1" dirty="0" smtClean="0"/>
              <a:t>New Zealand and Fiji</a:t>
            </a:r>
            <a:endParaRPr lang="en-US" sz="2400" b="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2476" y="4332944"/>
            <a:ext cx="88039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spcAft>
                <a:spcPts val="1200"/>
              </a:spcAft>
              <a:buFont typeface="Arial"/>
              <a:buChar char="•"/>
            </a:pPr>
            <a:r>
              <a:rPr lang="en-US" sz="1800" dirty="0" smtClean="0"/>
              <a:t>Both Fiji and New Zealand authorized ITP operations in January 2014</a:t>
            </a:r>
          </a:p>
          <a:p>
            <a:pPr marL="342900" indent="-342900" hangingPunct="0">
              <a:spcAft>
                <a:spcPts val="1200"/>
              </a:spcAft>
              <a:buFont typeface="Arial"/>
              <a:buChar char="•"/>
            </a:pPr>
            <a:r>
              <a:rPr lang="en-US" sz="1800" dirty="0" smtClean="0"/>
              <a:t>Due to lack of equipped aircraft in their airspace, ITP operations effectively discontinued after 31 March 2014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86" y="1234067"/>
            <a:ext cx="7315200" cy="26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1275"/>
            <a:ext cx="8229600" cy="695325"/>
          </a:xfrm>
        </p:spPr>
        <p:txBody>
          <a:bodyPr>
            <a:normAutofit/>
          </a:bodyPr>
          <a:lstStyle/>
          <a:p>
            <a:pPr algn="l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D2F68"/>
                </a:solidFill>
                <a:latin typeface="Arial" pitchFamily="34" charset="0"/>
                <a:ea typeface="+mn-ea"/>
                <a:cs typeface="+mn-cs"/>
              </a:rPr>
              <a:t>Data Recording Capability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763588"/>
            <a:ext cx="8405813" cy="2716212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  <a:spcBef>
                <a:spcPts val="600"/>
              </a:spcBef>
            </a:pPr>
            <a:r>
              <a:rPr lang="en-US" sz="2000" dirty="0" smtClean="0"/>
              <a:t>PCMCIA ATA Flash memory cards</a:t>
            </a:r>
          </a:p>
          <a:p>
            <a:pPr lvl="1">
              <a:lnSpc>
                <a:spcPct val="75000"/>
              </a:lnSpc>
              <a:spcBef>
                <a:spcPts val="600"/>
              </a:spcBef>
            </a:pPr>
            <a:r>
              <a:rPr lang="en-US" sz="1800" dirty="0" smtClean="0"/>
              <a:t>Inserted/ejected from the front panel</a:t>
            </a:r>
          </a:p>
          <a:p>
            <a:pPr lvl="1">
              <a:lnSpc>
                <a:spcPct val="75000"/>
              </a:lnSpc>
              <a:spcBef>
                <a:spcPts val="600"/>
              </a:spcBef>
            </a:pPr>
            <a:r>
              <a:rPr lang="en-US" sz="1800" dirty="0" smtClean="0"/>
              <a:t>Up to 4GB capacity</a:t>
            </a:r>
          </a:p>
          <a:p>
            <a:pPr>
              <a:lnSpc>
                <a:spcPct val="75000"/>
              </a:lnSpc>
              <a:spcBef>
                <a:spcPts val="600"/>
              </a:spcBef>
            </a:pPr>
            <a:r>
              <a:rPr lang="en-US" sz="2000" dirty="0" smtClean="0"/>
              <a:t>Selective Recording</a:t>
            </a:r>
          </a:p>
          <a:p>
            <a:pPr lvl="1">
              <a:lnSpc>
                <a:spcPct val="75000"/>
              </a:lnSpc>
              <a:spcBef>
                <a:spcPts val="600"/>
              </a:spcBef>
            </a:pPr>
            <a:r>
              <a:rPr lang="en-US" sz="1800" dirty="0" smtClean="0"/>
              <a:t>ITP related parameters</a:t>
            </a:r>
          </a:p>
          <a:p>
            <a:pPr lvl="1">
              <a:lnSpc>
                <a:spcPct val="75000"/>
              </a:lnSpc>
              <a:spcBef>
                <a:spcPts val="600"/>
              </a:spcBef>
            </a:pPr>
            <a:r>
              <a:rPr lang="en-US" sz="1800" dirty="0" smtClean="0"/>
              <a:t>Signal in space data</a:t>
            </a:r>
          </a:p>
          <a:p>
            <a:pPr>
              <a:lnSpc>
                <a:spcPct val="75000"/>
              </a:lnSpc>
              <a:spcBef>
                <a:spcPts val="600"/>
              </a:spcBef>
            </a:pPr>
            <a:r>
              <a:rPr lang="en-US" sz="2000" dirty="0" smtClean="0"/>
              <a:t>No crew or technician action required</a:t>
            </a:r>
          </a:p>
          <a:p>
            <a:pPr lvl="1">
              <a:lnSpc>
                <a:spcPct val="75000"/>
              </a:lnSpc>
              <a:spcBef>
                <a:spcPts val="600"/>
              </a:spcBef>
            </a:pPr>
            <a:r>
              <a:rPr lang="en-US" sz="1800" dirty="0" smtClean="0"/>
              <a:t>Once the card is installed and the unit is powered up, the unit will continually record the selected parameters to the card; </a:t>
            </a:r>
            <a:r>
              <a:rPr lang="en-US" sz="1600" dirty="0" smtClean="0"/>
              <a:t>O</a:t>
            </a:r>
            <a:r>
              <a:rPr lang="en-US" sz="1800" dirty="0" smtClean="0"/>
              <a:t>nce the card is full, no further data is recorded</a:t>
            </a:r>
          </a:p>
        </p:txBody>
      </p:sp>
      <p:pic>
        <p:nvPicPr>
          <p:cNvPr id="4100" name="Picture 3" descr="photo 3.JPG"/>
          <p:cNvPicPr>
            <a:picLocks noChangeAspect="1"/>
          </p:cNvPicPr>
          <p:nvPr/>
        </p:nvPicPr>
        <p:blipFill>
          <a:blip r:embed="rId2" cstate="print"/>
          <a:srcRect t="15265" b="8973"/>
          <a:stretch>
            <a:fillRect/>
          </a:stretch>
        </p:blipFill>
        <p:spPr bwMode="auto">
          <a:xfrm>
            <a:off x="5985302" y="232011"/>
            <a:ext cx="2437130" cy="246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Documents and Settings\e044630\Desktop\photo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2153" y="3481992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D:\Documents and Settings\e044630\Desktop\photo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7244" y="3563571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10872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22" y="1"/>
            <a:ext cx="8834731" cy="788306"/>
          </a:xfrm>
        </p:spPr>
        <p:txBody>
          <a:bodyPr/>
          <a:lstStyle/>
          <a:p>
            <a:r>
              <a:rPr lang="en-US" dirty="0" smtClean="0"/>
              <a:t>Sample Electronic Data Results</a:t>
            </a:r>
            <a:endParaRPr lang="en-US" sz="2400" b="0" i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656328"/>
              </p:ext>
            </p:extLst>
          </p:nvPr>
        </p:nvGraphicFramePr>
        <p:xfrm>
          <a:off x="525487" y="1516464"/>
          <a:ext cx="5375937" cy="137839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90990"/>
                <a:gridCol w="1359893"/>
                <a:gridCol w="1218773"/>
                <a:gridCol w="1706281"/>
              </a:tblGrid>
              <a:tr h="8036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target flights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Minimum </a:t>
                      </a:r>
                      <a:r>
                        <a:rPr lang="en-US" sz="1100" dirty="0" smtClean="0">
                          <a:effectLst/>
                        </a:rPr>
                        <a:t>unique </a:t>
                      </a:r>
                      <a:r>
                        <a:rPr lang="en-US" sz="1100" dirty="0">
                          <a:effectLst/>
                        </a:rPr>
                        <a:t>target airframes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</a:t>
                      </a:r>
                      <a:r>
                        <a:rPr lang="en-US" sz="1100" dirty="0" err="1" smtClean="0">
                          <a:effectLst/>
                        </a:rPr>
                        <a:t>ownship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flights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 </a:t>
                      </a:r>
                      <a:r>
                        <a:rPr lang="en-US" sz="1100" dirty="0" smtClean="0">
                          <a:effectLst/>
                        </a:rPr>
                        <a:t>maximum reception range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86946.0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5437.0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967.0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180.5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814566"/>
              </p:ext>
            </p:extLst>
          </p:nvPr>
        </p:nvGraphicFramePr>
        <p:xfrm>
          <a:off x="525489" y="3941537"/>
          <a:ext cx="7400590" cy="150365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72043"/>
                <a:gridCol w="1926781"/>
                <a:gridCol w="1882552"/>
                <a:gridCol w="1719214"/>
              </a:tblGrid>
              <a:tr h="7518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number of version 0 flights detected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number of version 1 flights detected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number of version 2 flights detected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number of version 1 or 2 flights detected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8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79582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4987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64024" y="927895"/>
            <a:ext cx="8803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buFont typeface="Arial"/>
              <a:buChar char="•"/>
            </a:pPr>
            <a:r>
              <a:rPr lang="en-US" sz="1800" dirty="0" smtClean="0"/>
              <a:t>Total number of “targets” and average maximum range</a:t>
            </a:r>
            <a:endParaRPr lang="en-US" sz="1800" dirty="0"/>
          </a:p>
        </p:txBody>
      </p:sp>
      <p:sp>
        <p:nvSpPr>
          <p:cNvPr id="14" name="Rectangle 13"/>
          <p:cNvSpPr/>
          <p:nvPr/>
        </p:nvSpPr>
        <p:spPr>
          <a:xfrm>
            <a:off x="164024" y="3302884"/>
            <a:ext cx="8803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buFont typeface="Arial"/>
              <a:buChar char="•"/>
            </a:pPr>
            <a:r>
              <a:rPr lang="en-US" sz="1800" dirty="0" smtClean="0"/>
              <a:t>ADS-B signal version detected/received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9475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001" y="864958"/>
            <a:ext cx="6454140" cy="51511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22" y="1"/>
            <a:ext cx="8834731" cy="1018230"/>
          </a:xfrm>
        </p:spPr>
        <p:txBody>
          <a:bodyPr/>
          <a:lstStyle/>
          <a:p>
            <a:r>
              <a:rPr lang="en-US" dirty="0" smtClean="0"/>
              <a:t>Sample Electronic Data Results</a:t>
            </a:r>
            <a:br>
              <a:rPr lang="en-US" dirty="0" smtClean="0"/>
            </a:br>
            <a:r>
              <a:rPr lang="en-US" sz="2400" b="0" i="1" dirty="0"/>
              <a:t>Target aircraft maximum distance </a:t>
            </a:r>
            <a:r>
              <a:rPr lang="en-US" sz="2400" b="0" i="1" dirty="0" smtClean="0"/>
              <a:t>observed</a:t>
            </a:r>
            <a:endParaRPr lang="en-US" sz="2400" b="0" i="1" dirty="0"/>
          </a:p>
        </p:txBody>
      </p:sp>
    </p:spTree>
    <p:extLst>
      <p:ext uri="{BB962C8B-B14F-4D97-AF65-F5344CB8AC3E}">
        <p14:creationId xmlns:p14="http://schemas.microsoft.com/office/powerpoint/2010/main" val="2628940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7528" name="Text Box 40"/>
          <p:cNvSpPr txBox="1">
            <a:spLocks noChangeArrowheads="1"/>
          </p:cNvSpPr>
          <p:nvPr/>
        </p:nvSpPr>
        <p:spPr bwMode="auto">
          <a:xfrm>
            <a:off x="233363" y="5503863"/>
            <a:ext cx="829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000" b="1"/>
              <a:t>Notes: Data is for a Boeing 777-200B at Mach .84 with a track entry weight of 580,000 lbs.  This is for a standard day with zero winds.  UAC total fuel burn is approximately 94,600 pounds for this 6 hour flight on the Pacific Organized Track Structure (PACOTS).</a:t>
            </a:r>
          </a:p>
        </p:txBody>
      </p:sp>
      <p:sp>
        <p:nvSpPr>
          <p:cNvPr id="1727570" name="Rectangle 47"/>
          <p:cNvSpPr>
            <a:spLocks noChangeArrowheads="1"/>
          </p:cNvSpPr>
          <p:nvPr/>
        </p:nvSpPr>
        <p:spPr bwMode="auto">
          <a:xfrm>
            <a:off x="84138" y="50800"/>
            <a:ext cx="895985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b="1" dirty="0" smtClean="0">
                <a:solidFill>
                  <a:srgbClr val="1D2F68"/>
                </a:solidFill>
                <a:latin typeface="Helvetica" pitchFamily="34" charset="0"/>
              </a:rPr>
              <a:t>Potential PACOTS Benefit Mechanism</a:t>
            </a:r>
          </a:p>
          <a:p>
            <a:pPr algn="l"/>
            <a:r>
              <a:rPr lang="en-US" sz="2800" i="1" dirty="0" smtClean="0">
                <a:solidFill>
                  <a:srgbClr val="1D2F68"/>
                </a:solidFill>
                <a:latin typeface="Helvetica" pitchFamily="34" charset="0"/>
              </a:rPr>
              <a:t>Fuel </a:t>
            </a:r>
            <a:r>
              <a:rPr lang="en-US" sz="2800" i="1" dirty="0">
                <a:solidFill>
                  <a:srgbClr val="1D2F68"/>
                </a:solidFill>
                <a:latin typeface="Helvetica" pitchFamily="34" charset="0"/>
              </a:rPr>
              <a:t>Burn Comparisons (lb)</a:t>
            </a:r>
          </a:p>
        </p:txBody>
      </p:sp>
      <p:sp>
        <p:nvSpPr>
          <p:cNvPr id="1727491" name="Rectangle 3"/>
          <p:cNvSpPr>
            <a:spLocks noChangeArrowheads="1"/>
          </p:cNvSpPr>
          <p:nvPr/>
        </p:nvSpPr>
        <p:spPr bwMode="auto">
          <a:xfrm>
            <a:off x="260350" y="1066800"/>
            <a:ext cx="7896225" cy="4344988"/>
          </a:xfrm>
          <a:prstGeom prst="rect">
            <a:avLst/>
          </a:prstGeom>
          <a:solidFill>
            <a:srgbClr val="E6E6E6"/>
          </a:solidFill>
          <a:ln w="206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27492" name="Line 4"/>
          <p:cNvSpPr>
            <a:spLocks noChangeShapeType="1"/>
          </p:cNvSpPr>
          <p:nvPr/>
        </p:nvSpPr>
        <p:spPr bwMode="auto">
          <a:xfrm flipH="1" flipV="1">
            <a:off x="1066800" y="1685925"/>
            <a:ext cx="5562600" cy="28575"/>
          </a:xfrm>
          <a:prstGeom prst="line">
            <a:avLst/>
          </a:prstGeom>
          <a:noFill/>
          <a:ln w="20638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50863" y="1627188"/>
            <a:ext cx="571500" cy="3116262"/>
            <a:chOff x="371" y="1325"/>
            <a:chExt cx="393" cy="2135"/>
          </a:xfrm>
        </p:grpSpPr>
        <p:sp>
          <p:nvSpPr>
            <p:cNvPr id="1727494" name="Line 6"/>
            <p:cNvSpPr>
              <a:spLocks noChangeShapeType="1"/>
            </p:cNvSpPr>
            <p:nvPr/>
          </p:nvSpPr>
          <p:spPr bwMode="auto">
            <a:xfrm>
              <a:off x="763" y="1375"/>
              <a:ext cx="1" cy="2009"/>
            </a:xfrm>
            <a:prstGeom prst="line">
              <a:avLst/>
            </a:prstGeom>
            <a:noFill/>
            <a:ln w="20638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495" name="Line 7"/>
            <p:cNvSpPr>
              <a:spLocks noChangeShapeType="1"/>
            </p:cNvSpPr>
            <p:nvPr/>
          </p:nvSpPr>
          <p:spPr bwMode="auto">
            <a:xfrm flipV="1">
              <a:off x="763" y="1375"/>
              <a:ext cx="1" cy="2009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496" name="Line 8"/>
            <p:cNvSpPr>
              <a:spLocks noChangeShapeType="1"/>
            </p:cNvSpPr>
            <p:nvPr/>
          </p:nvSpPr>
          <p:spPr bwMode="auto">
            <a:xfrm flipH="1">
              <a:off x="736" y="3384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497" name="Line 9"/>
            <p:cNvSpPr>
              <a:spLocks noChangeShapeType="1"/>
            </p:cNvSpPr>
            <p:nvPr/>
          </p:nvSpPr>
          <p:spPr bwMode="auto">
            <a:xfrm flipH="1">
              <a:off x="736" y="3201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498" name="Line 10"/>
            <p:cNvSpPr>
              <a:spLocks noChangeShapeType="1"/>
            </p:cNvSpPr>
            <p:nvPr/>
          </p:nvSpPr>
          <p:spPr bwMode="auto">
            <a:xfrm flipH="1">
              <a:off x="736" y="3019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499" name="Line 11"/>
            <p:cNvSpPr>
              <a:spLocks noChangeShapeType="1"/>
            </p:cNvSpPr>
            <p:nvPr/>
          </p:nvSpPr>
          <p:spPr bwMode="auto">
            <a:xfrm flipH="1">
              <a:off x="736" y="2836"/>
              <a:ext cx="27" cy="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0" name="Line 12"/>
            <p:cNvSpPr>
              <a:spLocks noChangeShapeType="1"/>
            </p:cNvSpPr>
            <p:nvPr/>
          </p:nvSpPr>
          <p:spPr bwMode="auto">
            <a:xfrm flipH="1">
              <a:off x="736" y="2654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1" name="Line 13"/>
            <p:cNvSpPr>
              <a:spLocks noChangeShapeType="1"/>
            </p:cNvSpPr>
            <p:nvPr/>
          </p:nvSpPr>
          <p:spPr bwMode="auto">
            <a:xfrm flipH="1">
              <a:off x="736" y="2471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2" name="Line 14"/>
            <p:cNvSpPr>
              <a:spLocks noChangeShapeType="1"/>
            </p:cNvSpPr>
            <p:nvPr/>
          </p:nvSpPr>
          <p:spPr bwMode="auto">
            <a:xfrm flipH="1">
              <a:off x="736" y="2288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3" name="Line 15"/>
            <p:cNvSpPr>
              <a:spLocks noChangeShapeType="1"/>
            </p:cNvSpPr>
            <p:nvPr/>
          </p:nvSpPr>
          <p:spPr bwMode="auto">
            <a:xfrm flipH="1">
              <a:off x="736" y="2106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4" name="Line 16"/>
            <p:cNvSpPr>
              <a:spLocks noChangeShapeType="1"/>
            </p:cNvSpPr>
            <p:nvPr/>
          </p:nvSpPr>
          <p:spPr bwMode="auto">
            <a:xfrm flipH="1">
              <a:off x="736" y="192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5" name="Line 17"/>
            <p:cNvSpPr>
              <a:spLocks noChangeShapeType="1"/>
            </p:cNvSpPr>
            <p:nvPr/>
          </p:nvSpPr>
          <p:spPr bwMode="auto">
            <a:xfrm flipH="1">
              <a:off x="736" y="174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6" name="Line 18"/>
            <p:cNvSpPr>
              <a:spLocks noChangeShapeType="1"/>
            </p:cNvSpPr>
            <p:nvPr/>
          </p:nvSpPr>
          <p:spPr bwMode="auto">
            <a:xfrm flipH="1">
              <a:off x="736" y="1557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7" name="Line 19"/>
            <p:cNvSpPr>
              <a:spLocks noChangeShapeType="1"/>
            </p:cNvSpPr>
            <p:nvPr/>
          </p:nvSpPr>
          <p:spPr bwMode="auto">
            <a:xfrm flipH="1">
              <a:off x="736" y="1375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08" name="Rectangle 20"/>
            <p:cNvSpPr>
              <a:spLocks noChangeArrowheads="1"/>
            </p:cNvSpPr>
            <p:nvPr/>
          </p:nvSpPr>
          <p:spPr bwMode="auto">
            <a:xfrm>
              <a:off x="555" y="3335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290</a:t>
              </a:r>
              <a:endParaRPr lang="en-US" sz="900" b="1"/>
            </a:p>
          </p:txBody>
        </p:sp>
        <p:sp>
          <p:nvSpPr>
            <p:cNvPr id="1727509" name="Rectangle 21"/>
            <p:cNvSpPr>
              <a:spLocks noChangeArrowheads="1"/>
            </p:cNvSpPr>
            <p:nvPr/>
          </p:nvSpPr>
          <p:spPr bwMode="auto">
            <a:xfrm>
              <a:off x="555" y="3152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300</a:t>
              </a:r>
              <a:endParaRPr lang="en-US" sz="900" b="1"/>
            </a:p>
          </p:txBody>
        </p:sp>
        <p:sp>
          <p:nvSpPr>
            <p:cNvPr id="1727510" name="Rectangle 22"/>
            <p:cNvSpPr>
              <a:spLocks noChangeArrowheads="1"/>
            </p:cNvSpPr>
            <p:nvPr/>
          </p:nvSpPr>
          <p:spPr bwMode="auto">
            <a:xfrm>
              <a:off x="555" y="2967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310</a:t>
              </a:r>
              <a:endParaRPr lang="en-US" sz="900" b="1"/>
            </a:p>
          </p:txBody>
        </p:sp>
        <p:sp>
          <p:nvSpPr>
            <p:cNvPr id="1727511" name="Rectangle 23"/>
            <p:cNvSpPr>
              <a:spLocks noChangeArrowheads="1"/>
            </p:cNvSpPr>
            <p:nvPr/>
          </p:nvSpPr>
          <p:spPr bwMode="auto">
            <a:xfrm>
              <a:off x="555" y="2787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320</a:t>
              </a:r>
              <a:endParaRPr lang="en-US" sz="900" b="1"/>
            </a:p>
          </p:txBody>
        </p:sp>
        <p:sp>
          <p:nvSpPr>
            <p:cNvPr id="1727512" name="Rectangle 24"/>
            <p:cNvSpPr>
              <a:spLocks noChangeArrowheads="1"/>
            </p:cNvSpPr>
            <p:nvPr/>
          </p:nvSpPr>
          <p:spPr bwMode="auto">
            <a:xfrm>
              <a:off x="555" y="2605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330</a:t>
              </a:r>
              <a:endParaRPr lang="en-US" sz="900" b="1"/>
            </a:p>
          </p:txBody>
        </p:sp>
        <p:sp>
          <p:nvSpPr>
            <p:cNvPr id="1727513" name="Rectangle 25"/>
            <p:cNvSpPr>
              <a:spLocks noChangeArrowheads="1"/>
            </p:cNvSpPr>
            <p:nvPr/>
          </p:nvSpPr>
          <p:spPr bwMode="auto">
            <a:xfrm>
              <a:off x="555" y="2421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340</a:t>
              </a:r>
              <a:endParaRPr lang="en-US" sz="900" b="1"/>
            </a:p>
          </p:txBody>
        </p:sp>
        <p:sp>
          <p:nvSpPr>
            <p:cNvPr id="1727514" name="Rectangle 26"/>
            <p:cNvSpPr>
              <a:spLocks noChangeArrowheads="1"/>
            </p:cNvSpPr>
            <p:nvPr/>
          </p:nvSpPr>
          <p:spPr bwMode="auto">
            <a:xfrm>
              <a:off x="555" y="2238"/>
              <a:ext cx="17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350</a:t>
              </a:r>
              <a:endParaRPr lang="en-US" sz="900" b="1"/>
            </a:p>
          </p:txBody>
        </p:sp>
        <p:sp>
          <p:nvSpPr>
            <p:cNvPr id="1727515" name="Rectangle 27"/>
            <p:cNvSpPr>
              <a:spLocks noChangeArrowheads="1"/>
            </p:cNvSpPr>
            <p:nvPr/>
          </p:nvSpPr>
          <p:spPr bwMode="auto">
            <a:xfrm>
              <a:off x="555" y="2056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360</a:t>
              </a:r>
              <a:endParaRPr lang="en-US" sz="900" b="1"/>
            </a:p>
          </p:txBody>
        </p:sp>
        <p:sp>
          <p:nvSpPr>
            <p:cNvPr id="1727516" name="Rectangle 28"/>
            <p:cNvSpPr>
              <a:spLocks noChangeArrowheads="1"/>
            </p:cNvSpPr>
            <p:nvPr/>
          </p:nvSpPr>
          <p:spPr bwMode="auto">
            <a:xfrm>
              <a:off x="555" y="1872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370</a:t>
              </a:r>
              <a:endParaRPr lang="en-US" sz="900" b="1"/>
            </a:p>
          </p:txBody>
        </p:sp>
        <p:sp>
          <p:nvSpPr>
            <p:cNvPr id="1727517" name="Rectangle 29"/>
            <p:cNvSpPr>
              <a:spLocks noChangeArrowheads="1"/>
            </p:cNvSpPr>
            <p:nvPr/>
          </p:nvSpPr>
          <p:spPr bwMode="auto">
            <a:xfrm>
              <a:off x="555" y="1690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380</a:t>
              </a:r>
              <a:endParaRPr lang="en-US" sz="900" b="1"/>
            </a:p>
          </p:txBody>
        </p:sp>
        <p:sp>
          <p:nvSpPr>
            <p:cNvPr id="1727518" name="Rectangle 30"/>
            <p:cNvSpPr>
              <a:spLocks noChangeArrowheads="1"/>
            </p:cNvSpPr>
            <p:nvPr/>
          </p:nvSpPr>
          <p:spPr bwMode="auto">
            <a:xfrm>
              <a:off x="555" y="1507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390</a:t>
              </a:r>
              <a:endParaRPr lang="en-US" sz="900" b="1"/>
            </a:p>
          </p:txBody>
        </p:sp>
        <p:sp>
          <p:nvSpPr>
            <p:cNvPr id="1727519" name="Rectangle 31"/>
            <p:cNvSpPr>
              <a:spLocks noChangeArrowheads="1"/>
            </p:cNvSpPr>
            <p:nvPr/>
          </p:nvSpPr>
          <p:spPr bwMode="auto">
            <a:xfrm>
              <a:off x="555" y="1325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400</a:t>
              </a:r>
              <a:endParaRPr lang="en-US" sz="900" b="1"/>
            </a:p>
          </p:txBody>
        </p:sp>
        <p:sp>
          <p:nvSpPr>
            <p:cNvPr id="1727520" name="Rectangle 32"/>
            <p:cNvSpPr>
              <a:spLocks noChangeArrowheads="1"/>
            </p:cNvSpPr>
            <p:nvPr/>
          </p:nvSpPr>
          <p:spPr bwMode="auto">
            <a:xfrm rot="16200000">
              <a:off x="242" y="2310"/>
              <a:ext cx="38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FL(feet)</a:t>
              </a:r>
              <a:endParaRPr lang="en-US" sz="900" b="1"/>
            </a:p>
          </p:txBody>
        </p:sp>
      </p:grpSp>
      <p:sp>
        <p:nvSpPr>
          <p:cNvPr id="1727521" name="Line 33"/>
          <p:cNvSpPr>
            <a:spLocks noChangeShapeType="1"/>
          </p:cNvSpPr>
          <p:nvPr/>
        </p:nvSpPr>
        <p:spPr bwMode="auto">
          <a:xfrm flipV="1">
            <a:off x="6615113" y="1700213"/>
            <a:ext cx="1587" cy="2932112"/>
          </a:xfrm>
          <a:prstGeom prst="line">
            <a:avLst/>
          </a:prstGeom>
          <a:noFill/>
          <a:ln w="20638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028825" y="1682750"/>
            <a:ext cx="3673475" cy="2938463"/>
            <a:chOff x="1278" y="1228"/>
            <a:chExt cx="2314" cy="1851"/>
          </a:xfrm>
        </p:grpSpPr>
        <p:sp>
          <p:nvSpPr>
            <p:cNvPr id="1727523" name="Line 35"/>
            <p:cNvSpPr>
              <a:spLocks noChangeShapeType="1"/>
            </p:cNvSpPr>
            <p:nvPr/>
          </p:nvSpPr>
          <p:spPr bwMode="auto">
            <a:xfrm flipH="1" flipV="1">
              <a:off x="1278" y="1228"/>
              <a:ext cx="10" cy="18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7524" name="Line 36"/>
            <p:cNvSpPr>
              <a:spLocks noChangeShapeType="1"/>
            </p:cNvSpPr>
            <p:nvPr/>
          </p:nvSpPr>
          <p:spPr bwMode="auto">
            <a:xfrm flipH="1" flipV="1">
              <a:off x="1845" y="1237"/>
              <a:ext cx="15" cy="18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7525" name="Line 37"/>
            <p:cNvSpPr>
              <a:spLocks noChangeShapeType="1"/>
            </p:cNvSpPr>
            <p:nvPr/>
          </p:nvSpPr>
          <p:spPr bwMode="auto">
            <a:xfrm flipV="1">
              <a:off x="2444" y="1243"/>
              <a:ext cx="0" cy="18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7526" name="Line 38"/>
            <p:cNvSpPr>
              <a:spLocks noChangeShapeType="1"/>
            </p:cNvSpPr>
            <p:nvPr/>
          </p:nvSpPr>
          <p:spPr bwMode="auto">
            <a:xfrm flipV="1">
              <a:off x="3020" y="1243"/>
              <a:ext cx="0" cy="18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7527" name="Line 39"/>
            <p:cNvSpPr>
              <a:spLocks noChangeShapeType="1"/>
            </p:cNvSpPr>
            <p:nvPr/>
          </p:nvSpPr>
          <p:spPr bwMode="auto">
            <a:xfrm flipV="1">
              <a:off x="3592" y="1241"/>
              <a:ext cx="0" cy="18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1125538" y="3938588"/>
            <a:ext cx="7027862" cy="366712"/>
            <a:chOff x="761" y="2642"/>
            <a:chExt cx="4939" cy="251"/>
          </a:xfrm>
        </p:grpSpPr>
        <p:sp>
          <p:nvSpPr>
            <p:cNvPr id="1727533" name="Line 45"/>
            <p:cNvSpPr>
              <a:spLocks noChangeShapeType="1"/>
            </p:cNvSpPr>
            <p:nvPr/>
          </p:nvSpPr>
          <p:spPr bwMode="auto">
            <a:xfrm>
              <a:off x="761" y="2755"/>
              <a:ext cx="385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534" name="Text Box 46"/>
            <p:cNvSpPr txBox="1">
              <a:spLocks noChangeArrowheads="1"/>
            </p:cNvSpPr>
            <p:nvPr/>
          </p:nvSpPr>
          <p:spPr bwMode="auto">
            <a:xfrm>
              <a:off x="4662" y="2642"/>
              <a:ext cx="1038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  <a:spcAft>
                  <a:spcPct val="10000"/>
                </a:spcAft>
              </a:pPr>
              <a:r>
                <a:rPr lang="en-US" sz="1800" dirty="0">
                  <a:solidFill>
                    <a:srgbClr val="0000FF"/>
                  </a:solidFill>
                  <a:cs typeface="Arial" pitchFamily="34" charset="0"/>
                </a:rPr>
                <a:t>∆ = 4307 lbs</a:t>
              </a:r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1125538" y="3646488"/>
            <a:ext cx="7027862" cy="366712"/>
            <a:chOff x="709" y="2299"/>
            <a:chExt cx="4508" cy="231"/>
          </a:xfrm>
        </p:grpSpPr>
        <p:sp>
          <p:nvSpPr>
            <p:cNvPr id="1727536" name="Line 48"/>
            <p:cNvSpPr>
              <a:spLocks noChangeShapeType="1"/>
            </p:cNvSpPr>
            <p:nvPr/>
          </p:nvSpPr>
          <p:spPr bwMode="auto">
            <a:xfrm>
              <a:off x="709" y="2416"/>
              <a:ext cx="3531" cy="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537" name="Text Box 49"/>
            <p:cNvSpPr txBox="1">
              <a:spLocks noChangeArrowheads="1"/>
            </p:cNvSpPr>
            <p:nvPr/>
          </p:nvSpPr>
          <p:spPr bwMode="auto">
            <a:xfrm>
              <a:off x="4276" y="2299"/>
              <a:ext cx="94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  <a:spcAft>
                  <a:spcPct val="10000"/>
                </a:spcAft>
              </a:pPr>
              <a:r>
                <a:rPr lang="en-US" sz="1800">
                  <a:solidFill>
                    <a:srgbClr val="663300"/>
                  </a:solidFill>
                  <a:cs typeface="Arial" pitchFamily="34" charset="0"/>
                </a:rPr>
                <a:t>∆ = 2558 lbs</a:t>
              </a:r>
            </a:p>
          </p:txBody>
        </p:sp>
      </p:grp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1127125" y="3378200"/>
            <a:ext cx="7018338" cy="366713"/>
            <a:chOff x="710" y="2296"/>
            <a:chExt cx="4421" cy="231"/>
          </a:xfrm>
        </p:grpSpPr>
        <p:sp>
          <p:nvSpPr>
            <p:cNvPr id="1727539" name="Line 51"/>
            <p:cNvSpPr>
              <a:spLocks noChangeShapeType="1"/>
            </p:cNvSpPr>
            <p:nvPr/>
          </p:nvSpPr>
          <p:spPr bwMode="auto">
            <a:xfrm>
              <a:off x="710" y="2420"/>
              <a:ext cx="3466" cy="2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540" name="Text Box 52"/>
            <p:cNvSpPr txBox="1">
              <a:spLocks noChangeArrowheads="1"/>
            </p:cNvSpPr>
            <p:nvPr/>
          </p:nvSpPr>
          <p:spPr bwMode="auto">
            <a:xfrm>
              <a:off x="4176" y="2296"/>
              <a:ext cx="9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  <a:spcAft>
                  <a:spcPct val="10000"/>
                </a:spcAft>
              </a:pPr>
              <a:r>
                <a:rPr lang="en-US" sz="1800">
                  <a:solidFill>
                    <a:srgbClr val="008000"/>
                  </a:solidFill>
                  <a:cs typeface="Arial" pitchFamily="34" charset="0"/>
                </a:rPr>
                <a:t> ∆ = 1228 lbs</a:t>
              </a:r>
            </a:p>
          </p:txBody>
        </p:sp>
      </p:grpSp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1130300" y="2844800"/>
            <a:ext cx="7023100" cy="365125"/>
            <a:chOff x="712" y="1966"/>
            <a:chExt cx="4424" cy="230"/>
          </a:xfrm>
        </p:grpSpPr>
        <p:sp>
          <p:nvSpPr>
            <p:cNvPr id="1727542" name="Line 54"/>
            <p:cNvSpPr>
              <a:spLocks noChangeShapeType="1"/>
            </p:cNvSpPr>
            <p:nvPr/>
          </p:nvSpPr>
          <p:spPr bwMode="auto">
            <a:xfrm flipV="1">
              <a:off x="712" y="2080"/>
              <a:ext cx="3456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543" name="Text Box 55"/>
            <p:cNvSpPr txBox="1">
              <a:spLocks noChangeArrowheads="1"/>
            </p:cNvSpPr>
            <p:nvPr/>
          </p:nvSpPr>
          <p:spPr bwMode="auto">
            <a:xfrm>
              <a:off x="4170" y="1966"/>
              <a:ext cx="96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  <a:spcAft>
                  <a:spcPct val="10000"/>
                </a:spcAft>
              </a:pPr>
              <a:r>
                <a:rPr lang="en-US" sz="1800" dirty="0">
                  <a:solidFill>
                    <a:srgbClr val="FF00FF"/>
                  </a:solidFill>
                  <a:cs typeface="Arial" pitchFamily="34" charset="0"/>
                </a:rPr>
                <a:t> ∆ =   325 lbs</a:t>
              </a:r>
            </a:p>
          </p:txBody>
        </p:sp>
      </p:grp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1123950" y="3119438"/>
            <a:ext cx="7029450" cy="366712"/>
            <a:chOff x="708" y="1797"/>
            <a:chExt cx="4428" cy="231"/>
          </a:xfrm>
        </p:grpSpPr>
        <p:sp>
          <p:nvSpPr>
            <p:cNvPr id="1727545" name="Line 57"/>
            <p:cNvSpPr>
              <a:spLocks noChangeShapeType="1"/>
            </p:cNvSpPr>
            <p:nvPr/>
          </p:nvSpPr>
          <p:spPr bwMode="auto">
            <a:xfrm flipV="1">
              <a:off x="708" y="1908"/>
              <a:ext cx="3468" cy="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546" name="Text Box 58"/>
            <p:cNvSpPr txBox="1">
              <a:spLocks noChangeArrowheads="1"/>
            </p:cNvSpPr>
            <p:nvPr/>
          </p:nvSpPr>
          <p:spPr bwMode="auto">
            <a:xfrm>
              <a:off x="4224" y="1797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  <a:spcAft>
                  <a:spcPct val="10000"/>
                </a:spcAft>
              </a:pPr>
              <a:r>
                <a:rPr lang="en-US" sz="1800">
                  <a:cs typeface="Arial" pitchFamily="34" charset="0"/>
                </a:rPr>
                <a:t>∆</a:t>
              </a:r>
              <a:r>
                <a:rPr lang="en-US" sz="1800"/>
                <a:t> =   267 lbs</a:t>
              </a:r>
            </a:p>
          </p:txBody>
        </p: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1130300" y="2586038"/>
            <a:ext cx="7023100" cy="366712"/>
            <a:chOff x="712" y="1627"/>
            <a:chExt cx="4500" cy="231"/>
          </a:xfrm>
        </p:grpSpPr>
        <p:sp>
          <p:nvSpPr>
            <p:cNvPr id="1727548" name="Line 60"/>
            <p:cNvSpPr>
              <a:spLocks noChangeShapeType="1"/>
            </p:cNvSpPr>
            <p:nvPr/>
          </p:nvSpPr>
          <p:spPr bwMode="auto">
            <a:xfrm>
              <a:off x="712" y="1743"/>
              <a:ext cx="3531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549" name="Text Box 61"/>
            <p:cNvSpPr txBox="1">
              <a:spLocks noChangeArrowheads="1"/>
            </p:cNvSpPr>
            <p:nvPr/>
          </p:nvSpPr>
          <p:spPr bwMode="auto">
            <a:xfrm>
              <a:off x="4270" y="1627"/>
              <a:ext cx="94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  <a:spcAft>
                  <a:spcPct val="10000"/>
                </a:spcAft>
              </a:pPr>
              <a:r>
                <a:rPr lang="en-US" sz="1800">
                  <a:solidFill>
                    <a:srgbClr val="FF6600"/>
                  </a:solidFill>
                  <a:cs typeface="Arial" pitchFamily="34" charset="0"/>
                </a:rPr>
                <a:t>∆ = 1418 lbs</a:t>
              </a:r>
            </a:p>
          </p:txBody>
        </p:sp>
      </p:grpSp>
      <p:sp>
        <p:nvSpPr>
          <p:cNvPr id="1727551" name="Freeform 63"/>
          <p:cNvSpPr>
            <a:spLocks/>
          </p:cNvSpPr>
          <p:nvPr/>
        </p:nvSpPr>
        <p:spPr bwMode="auto">
          <a:xfrm>
            <a:off x="1127125" y="2771775"/>
            <a:ext cx="5500688" cy="1057275"/>
          </a:xfrm>
          <a:custGeom>
            <a:avLst/>
            <a:gdLst/>
            <a:ahLst/>
            <a:cxnLst>
              <a:cxn ang="0">
                <a:pos x="0" y="666"/>
              </a:cxn>
              <a:cxn ang="0">
                <a:pos x="446" y="661"/>
              </a:cxn>
              <a:cxn ang="0">
                <a:pos x="455" y="500"/>
              </a:cxn>
              <a:cxn ang="0">
                <a:pos x="1156" y="500"/>
              </a:cxn>
              <a:cxn ang="0">
                <a:pos x="1161" y="326"/>
              </a:cxn>
              <a:cxn ang="0">
                <a:pos x="2295" y="326"/>
              </a:cxn>
              <a:cxn ang="0">
                <a:pos x="2299" y="170"/>
              </a:cxn>
              <a:cxn ang="0">
                <a:pos x="3090" y="170"/>
              </a:cxn>
              <a:cxn ang="0">
                <a:pos x="3094" y="0"/>
              </a:cxn>
              <a:cxn ang="0">
                <a:pos x="3465" y="0"/>
              </a:cxn>
            </a:cxnLst>
            <a:rect l="0" t="0" r="r" b="b"/>
            <a:pathLst>
              <a:path w="3465" h="666">
                <a:moveTo>
                  <a:pt x="0" y="666"/>
                </a:moveTo>
                <a:lnTo>
                  <a:pt x="446" y="661"/>
                </a:lnTo>
                <a:lnTo>
                  <a:pt x="455" y="500"/>
                </a:lnTo>
                <a:lnTo>
                  <a:pt x="1156" y="500"/>
                </a:lnTo>
                <a:lnTo>
                  <a:pt x="1161" y="326"/>
                </a:lnTo>
                <a:lnTo>
                  <a:pt x="2295" y="326"/>
                </a:lnTo>
                <a:lnTo>
                  <a:pt x="2299" y="170"/>
                </a:lnTo>
                <a:lnTo>
                  <a:pt x="3090" y="170"/>
                </a:lnTo>
                <a:lnTo>
                  <a:pt x="3094" y="0"/>
                </a:lnTo>
                <a:lnTo>
                  <a:pt x="3465" y="0"/>
                </a:lnTo>
              </a:path>
            </a:pathLst>
          </a:custGeom>
          <a:noFill/>
          <a:ln w="57150" cap="flat" cmpd="sng">
            <a:solidFill>
              <a:srgbClr val="FF0000">
                <a:alpha val="83000"/>
              </a:srgbClr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7552" name="Text Box 64"/>
          <p:cNvSpPr txBox="1">
            <a:spLocks noChangeArrowheads="1"/>
          </p:cNvSpPr>
          <p:nvPr/>
        </p:nvSpPr>
        <p:spPr bwMode="auto">
          <a:xfrm>
            <a:off x="4830763" y="1114425"/>
            <a:ext cx="3309938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>
                <a:solidFill>
                  <a:srgbClr val="FF0000"/>
                </a:solidFill>
                <a:cs typeface="Arial" pitchFamily="34" charset="0"/>
              </a:rPr>
              <a:t>Unrestricted Altitude Crossing (UAC)</a:t>
            </a:r>
          </a:p>
        </p:txBody>
      </p:sp>
      <p:grpSp>
        <p:nvGrpSpPr>
          <p:cNvPr id="10" name="Group 65"/>
          <p:cNvGrpSpPr>
            <a:grpSpLocks/>
          </p:cNvGrpSpPr>
          <p:nvPr/>
        </p:nvGrpSpPr>
        <p:grpSpPr bwMode="auto">
          <a:xfrm>
            <a:off x="1082675" y="4629150"/>
            <a:ext cx="5573713" cy="565150"/>
            <a:chOff x="682" y="3084"/>
            <a:chExt cx="3511" cy="356"/>
          </a:xfrm>
        </p:grpSpPr>
        <p:grpSp>
          <p:nvGrpSpPr>
            <p:cNvPr id="11" name="Group 66"/>
            <p:cNvGrpSpPr>
              <a:grpSpLocks/>
            </p:cNvGrpSpPr>
            <p:nvPr/>
          </p:nvGrpSpPr>
          <p:grpSpPr bwMode="auto">
            <a:xfrm>
              <a:off x="682" y="3084"/>
              <a:ext cx="3494" cy="356"/>
              <a:chOff x="682" y="3084"/>
              <a:chExt cx="3494" cy="356"/>
            </a:xfrm>
          </p:grpSpPr>
          <p:sp>
            <p:nvSpPr>
              <p:cNvPr id="1727555" name="Freeform 67"/>
              <p:cNvSpPr>
                <a:spLocks/>
              </p:cNvSpPr>
              <p:nvPr/>
            </p:nvSpPr>
            <p:spPr bwMode="auto">
              <a:xfrm>
                <a:off x="706" y="3086"/>
                <a:ext cx="3470" cy="47"/>
              </a:xfrm>
              <a:custGeom>
                <a:avLst/>
                <a:gdLst/>
                <a:ahLst/>
                <a:cxnLst>
                  <a:cxn ang="0">
                    <a:pos x="4076" y="0"/>
                  </a:cxn>
                  <a:cxn ang="0">
                    <a:pos x="0" y="0"/>
                  </a:cxn>
                  <a:cxn ang="0">
                    <a:pos x="0" y="26"/>
                  </a:cxn>
                </a:cxnLst>
                <a:rect l="0" t="0" r="r" b="b"/>
                <a:pathLst>
                  <a:path w="4076" h="26">
                    <a:moveTo>
                      <a:pt x="4076" y="0"/>
                    </a:moveTo>
                    <a:lnTo>
                      <a:pt x="0" y="0"/>
                    </a:lnTo>
                    <a:lnTo>
                      <a:pt x="0" y="26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556" name="Line 68"/>
              <p:cNvSpPr>
                <a:spLocks noChangeShapeType="1"/>
              </p:cNvSpPr>
              <p:nvPr/>
            </p:nvSpPr>
            <p:spPr bwMode="auto">
              <a:xfrm>
                <a:off x="1292" y="3084"/>
                <a:ext cx="2" cy="2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557" name="Line 69"/>
              <p:cNvSpPr>
                <a:spLocks noChangeShapeType="1"/>
              </p:cNvSpPr>
              <p:nvPr/>
            </p:nvSpPr>
            <p:spPr bwMode="auto">
              <a:xfrm>
                <a:off x="1860" y="3086"/>
                <a:ext cx="1" cy="2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558" name="Line 70"/>
              <p:cNvSpPr>
                <a:spLocks noChangeShapeType="1"/>
              </p:cNvSpPr>
              <p:nvPr/>
            </p:nvSpPr>
            <p:spPr bwMode="auto">
              <a:xfrm>
                <a:off x="2444" y="3086"/>
                <a:ext cx="1" cy="2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559" name="Line 71"/>
              <p:cNvSpPr>
                <a:spLocks noChangeShapeType="1"/>
              </p:cNvSpPr>
              <p:nvPr/>
            </p:nvSpPr>
            <p:spPr bwMode="auto">
              <a:xfrm>
                <a:off x="3017" y="3086"/>
                <a:ext cx="2" cy="2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560" name="Rectangle 72"/>
              <p:cNvSpPr>
                <a:spLocks noChangeArrowheads="1"/>
              </p:cNvSpPr>
              <p:nvPr/>
            </p:nvSpPr>
            <p:spPr bwMode="auto">
              <a:xfrm>
                <a:off x="682" y="3170"/>
                <a:ext cx="53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b="1">
                    <a:solidFill>
                      <a:srgbClr val="000000"/>
                    </a:solidFill>
                  </a:rPr>
                  <a:t>0</a:t>
                </a:r>
                <a:endParaRPr lang="en-US" sz="900" b="1"/>
              </a:p>
            </p:txBody>
          </p:sp>
          <p:sp>
            <p:nvSpPr>
              <p:cNvPr id="1727561" name="Rectangle 73"/>
              <p:cNvSpPr>
                <a:spLocks noChangeArrowheads="1"/>
              </p:cNvSpPr>
              <p:nvPr/>
            </p:nvSpPr>
            <p:spPr bwMode="auto">
              <a:xfrm>
                <a:off x="1268" y="3168"/>
                <a:ext cx="53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b="1">
                    <a:solidFill>
                      <a:srgbClr val="000000"/>
                    </a:solidFill>
                  </a:rPr>
                  <a:t>1</a:t>
                </a:r>
                <a:endParaRPr lang="en-US" sz="900" b="1"/>
              </a:p>
            </p:txBody>
          </p:sp>
          <p:sp>
            <p:nvSpPr>
              <p:cNvPr id="1727562" name="Rectangle 74"/>
              <p:cNvSpPr>
                <a:spLocks noChangeArrowheads="1"/>
              </p:cNvSpPr>
              <p:nvPr/>
            </p:nvSpPr>
            <p:spPr bwMode="auto">
              <a:xfrm>
                <a:off x="1836" y="3170"/>
                <a:ext cx="53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b="1">
                    <a:solidFill>
                      <a:srgbClr val="000000"/>
                    </a:solidFill>
                  </a:rPr>
                  <a:t>2</a:t>
                </a:r>
                <a:endParaRPr lang="en-US" sz="900" b="1"/>
              </a:p>
            </p:txBody>
          </p:sp>
          <p:sp>
            <p:nvSpPr>
              <p:cNvPr id="1727563" name="Rectangle 75"/>
              <p:cNvSpPr>
                <a:spLocks noChangeArrowheads="1"/>
              </p:cNvSpPr>
              <p:nvPr/>
            </p:nvSpPr>
            <p:spPr bwMode="auto">
              <a:xfrm>
                <a:off x="2420" y="3170"/>
                <a:ext cx="53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b="1">
                    <a:solidFill>
                      <a:srgbClr val="000000"/>
                    </a:solidFill>
                  </a:rPr>
                  <a:t>3</a:t>
                </a:r>
                <a:endParaRPr lang="en-US" sz="900" b="1"/>
              </a:p>
            </p:txBody>
          </p:sp>
          <p:sp>
            <p:nvSpPr>
              <p:cNvPr id="1727564" name="Rectangle 76"/>
              <p:cNvSpPr>
                <a:spLocks noChangeArrowheads="1"/>
              </p:cNvSpPr>
              <p:nvPr/>
            </p:nvSpPr>
            <p:spPr bwMode="auto">
              <a:xfrm>
                <a:off x="2992" y="3170"/>
                <a:ext cx="53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b="1">
                    <a:solidFill>
                      <a:srgbClr val="000000"/>
                    </a:solidFill>
                  </a:rPr>
                  <a:t>4</a:t>
                </a:r>
                <a:endParaRPr lang="en-US" sz="900" b="1"/>
              </a:p>
            </p:txBody>
          </p:sp>
          <p:sp>
            <p:nvSpPr>
              <p:cNvPr id="1727565" name="Rectangle 77"/>
              <p:cNvSpPr>
                <a:spLocks noChangeArrowheads="1"/>
              </p:cNvSpPr>
              <p:nvPr/>
            </p:nvSpPr>
            <p:spPr bwMode="auto">
              <a:xfrm>
                <a:off x="2291" y="3325"/>
                <a:ext cx="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200" b="1">
                    <a:solidFill>
                      <a:srgbClr val="000000"/>
                    </a:solidFill>
                  </a:rPr>
                  <a:t>Time(hrs)</a:t>
                </a:r>
                <a:endParaRPr lang="en-US" sz="900" b="1"/>
              </a:p>
            </p:txBody>
          </p:sp>
        </p:grpSp>
        <p:sp>
          <p:nvSpPr>
            <p:cNvPr id="1727566" name="Line 78"/>
            <p:cNvSpPr>
              <a:spLocks noChangeShapeType="1"/>
            </p:cNvSpPr>
            <p:nvPr/>
          </p:nvSpPr>
          <p:spPr bwMode="auto">
            <a:xfrm>
              <a:off x="3588" y="3084"/>
              <a:ext cx="2" cy="2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67" name="Rectangle 79"/>
            <p:cNvSpPr>
              <a:spLocks noChangeArrowheads="1"/>
            </p:cNvSpPr>
            <p:nvPr/>
          </p:nvSpPr>
          <p:spPr bwMode="auto">
            <a:xfrm>
              <a:off x="3563" y="3168"/>
              <a:ext cx="5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5</a:t>
              </a:r>
              <a:endParaRPr lang="en-US" sz="900" b="1"/>
            </a:p>
          </p:txBody>
        </p:sp>
        <p:sp>
          <p:nvSpPr>
            <p:cNvPr id="1727568" name="Line 80"/>
            <p:cNvSpPr>
              <a:spLocks noChangeShapeType="1"/>
            </p:cNvSpPr>
            <p:nvPr/>
          </p:nvSpPr>
          <p:spPr bwMode="auto">
            <a:xfrm>
              <a:off x="4165" y="3084"/>
              <a:ext cx="2" cy="2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7569" name="Rectangle 81"/>
            <p:cNvSpPr>
              <a:spLocks noChangeArrowheads="1"/>
            </p:cNvSpPr>
            <p:nvPr/>
          </p:nvSpPr>
          <p:spPr bwMode="auto">
            <a:xfrm>
              <a:off x="4140" y="3168"/>
              <a:ext cx="5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6</a:t>
              </a:r>
              <a:endParaRPr lang="en-US" sz="900" b="1"/>
            </a:p>
          </p:txBody>
        </p:sp>
      </p:grpSp>
      <p:cxnSp>
        <p:nvCxnSpPr>
          <p:cNvPr id="83" name="Straight Connector 82"/>
          <p:cNvCxnSpPr/>
          <p:nvPr/>
        </p:nvCxnSpPr>
        <p:spPr bwMode="auto">
          <a:xfrm>
            <a:off x="3952875" y="1257300"/>
            <a:ext cx="723900" cy="0"/>
          </a:xfrm>
          <a:prstGeom prst="line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46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75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155575" y="133788"/>
            <a:ext cx="8794750" cy="49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lnSpc>
                <a:spcPct val="80000"/>
              </a:lnSpc>
            </a:pPr>
            <a:r>
              <a:rPr lang="en-US" sz="3200" b="1" dirty="0" smtClean="0">
                <a:solidFill>
                  <a:srgbClr val="1D2F68"/>
                </a:solidFill>
              </a:rPr>
              <a:t>Benefits</a:t>
            </a:r>
            <a:endParaRPr lang="en-US" sz="3200" i="1" dirty="0">
              <a:solidFill>
                <a:srgbClr val="1D2F68"/>
              </a:solidFill>
            </a:endParaRPr>
          </a:p>
        </p:txBody>
      </p:sp>
      <p:sp>
        <p:nvSpPr>
          <p:cNvPr id="20485" name="Text Box 106"/>
          <p:cNvSpPr txBox="1">
            <a:spLocks noChangeArrowheads="1"/>
          </p:cNvSpPr>
          <p:nvPr/>
        </p:nvSpPr>
        <p:spPr bwMode="auto">
          <a:xfrm>
            <a:off x="142871" y="654839"/>
            <a:ext cx="5335190" cy="21621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28600" indent="-228600" eaLnBrk="0" hangingPunct="0">
              <a:spcBef>
                <a:spcPts val="300"/>
              </a:spcBef>
              <a:spcAft>
                <a:spcPts val="0"/>
              </a:spcAft>
              <a:buFontTx/>
              <a:buChar char="•"/>
            </a:pPr>
            <a:r>
              <a:rPr lang="en-US" b="1" dirty="0"/>
              <a:t>Predicted direct benefits</a:t>
            </a:r>
          </a:p>
          <a:p>
            <a:pPr marL="576263" lvl="1" indent="-228600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dirty="0"/>
              <a:t>PACOTS benefits</a:t>
            </a:r>
          </a:p>
          <a:p>
            <a:pPr marL="795338" lvl="2" indent="-217488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/>
              <a:t>$113K benefit per equipped aircraft per year</a:t>
            </a:r>
          </a:p>
          <a:p>
            <a:pPr marL="1262063" lvl="4" indent="-228600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sz="1600" i="1" dirty="0"/>
              <a:t>Average 800 </a:t>
            </a:r>
            <a:r>
              <a:rPr lang="en-US" sz="1600" i="1" dirty="0" err="1"/>
              <a:t>lbs</a:t>
            </a:r>
            <a:r>
              <a:rPr lang="en-US" sz="1600" i="1" dirty="0"/>
              <a:t> (362 kg) of reduced fuel burn on each equipped </a:t>
            </a:r>
            <a:r>
              <a:rPr lang="en-US" sz="1600" i="1" dirty="0" smtClean="0"/>
              <a:t>flight</a:t>
            </a:r>
          </a:p>
          <a:p>
            <a:pPr marL="576263" lvl="1" indent="-228600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dirty="0"/>
              <a:t>SOPAC (LAX/SFO – SYD) benefits</a:t>
            </a:r>
          </a:p>
          <a:p>
            <a:pPr marL="795338" lvl="2" indent="-217488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/>
              <a:t>$202K benefit per aircraft per </a:t>
            </a:r>
            <a:r>
              <a:rPr lang="en-US" sz="1800" dirty="0" smtClean="0"/>
              <a:t>year</a:t>
            </a:r>
            <a:endParaRPr lang="en-US" sz="1800" dirty="0"/>
          </a:p>
        </p:txBody>
      </p:sp>
      <p:grpSp>
        <p:nvGrpSpPr>
          <p:cNvPr id="110" name="Group 18"/>
          <p:cNvGrpSpPr>
            <a:grpSpLocks noChangeAspect="1"/>
          </p:cNvGrpSpPr>
          <p:nvPr/>
        </p:nvGrpSpPr>
        <p:grpSpPr>
          <a:xfrm>
            <a:off x="5508750" y="3"/>
            <a:ext cx="3631335" cy="2692276"/>
            <a:chOff x="4059238" y="1817688"/>
            <a:chExt cx="4984750" cy="3695700"/>
          </a:xfrm>
        </p:grpSpPr>
        <p:pic>
          <p:nvPicPr>
            <p:cNvPr id="1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4059238" y="1817688"/>
              <a:ext cx="4984750" cy="369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" name="Rounded Rectangle 111"/>
            <p:cNvSpPr/>
            <p:nvPr/>
          </p:nvSpPr>
          <p:spPr bwMode="auto">
            <a:xfrm>
              <a:off x="4754881" y="2226623"/>
              <a:ext cx="3877056" cy="2915963"/>
            </a:xfrm>
            <a:prstGeom prst="roundRect">
              <a:avLst>
                <a:gd name="adj" fmla="val 88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13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 r="1843" b="1977"/>
            <a:stretch>
              <a:fillRect/>
            </a:stretch>
          </p:blipFill>
          <p:spPr bwMode="auto">
            <a:xfrm>
              <a:off x="4776342" y="2251760"/>
              <a:ext cx="3829535" cy="2868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5" name="Rectangle 46"/>
          <p:cNvSpPr>
            <a:spLocks noChangeArrowheads="1"/>
          </p:cNvSpPr>
          <p:nvPr/>
        </p:nvSpPr>
        <p:spPr bwMode="auto">
          <a:xfrm>
            <a:off x="142871" y="2847747"/>
            <a:ext cx="8979915" cy="332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62063" lvl="4" indent="-228600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sz="1600" i="1" dirty="0" smtClean="0"/>
              <a:t>based </a:t>
            </a:r>
            <a:r>
              <a:rPr lang="en-US" sz="1600" i="1" dirty="0"/>
              <a:t>on saving 300 </a:t>
            </a:r>
            <a:r>
              <a:rPr lang="en-US" sz="1600" i="1" dirty="0" err="1"/>
              <a:t>lbs</a:t>
            </a:r>
            <a:r>
              <a:rPr lang="en-US" sz="1600" i="1" dirty="0"/>
              <a:t> (136 kg) of </a:t>
            </a:r>
            <a:r>
              <a:rPr lang="en-US" sz="1600" i="1" dirty="0" smtClean="0"/>
              <a:t>Captain </a:t>
            </a:r>
            <a:r>
              <a:rPr lang="en-US" sz="1600" i="1" dirty="0"/>
              <a:t>discretionary fuel (increased cargo carried (MTOGW flights) or ferrying less fuel)</a:t>
            </a:r>
          </a:p>
          <a:p>
            <a:pPr marL="228600" indent="-22860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b="1" dirty="0" smtClean="0"/>
              <a:t>Indirect </a:t>
            </a:r>
            <a:r>
              <a:rPr lang="en-US" b="1" dirty="0"/>
              <a:t>benefits</a:t>
            </a:r>
          </a:p>
          <a:p>
            <a:pPr marL="576263" lvl="1" indent="-22860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sz="1800" kern="0" dirty="0"/>
              <a:t>Detailed</a:t>
            </a:r>
            <a:r>
              <a:rPr lang="en-US" sz="1800" dirty="0"/>
              <a:t> information on surrounding traffic (~180 nm in all directions)</a:t>
            </a:r>
          </a:p>
          <a:p>
            <a:pPr marL="576263" lvl="1" indent="-22860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sz="1800" dirty="0"/>
              <a:t>Aids strategic decision making and informed request to </a:t>
            </a:r>
            <a:r>
              <a:rPr lang="en-US" sz="1800" dirty="0" smtClean="0"/>
              <a:t>controllers</a:t>
            </a:r>
            <a:endParaRPr lang="en-US" b="1" dirty="0" smtClean="0"/>
          </a:p>
          <a:p>
            <a:pPr marL="228600" indent="-228600" algn="l" eaLnBrk="0" hangingPunct="0">
              <a:spcBef>
                <a:spcPts val="300"/>
              </a:spcBef>
              <a:spcAft>
                <a:spcPts val="0"/>
              </a:spcAft>
              <a:buFontTx/>
              <a:buChar char="•"/>
            </a:pPr>
            <a:r>
              <a:rPr lang="en-US" b="1" dirty="0" smtClean="0"/>
              <a:t>Operational </a:t>
            </a:r>
            <a:r>
              <a:rPr lang="en-US" b="1" dirty="0"/>
              <a:t>trial </a:t>
            </a:r>
            <a:r>
              <a:rPr lang="en-US" b="1" i="1" dirty="0" smtClean="0"/>
              <a:t>preliminary</a:t>
            </a:r>
            <a:r>
              <a:rPr lang="en-US" b="1" dirty="0" smtClean="0"/>
              <a:t> results</a:t>
            </a:r>
          </a:p>
          <a:p>
            <a:pPr marL="576263" lvl="1" indent="-22860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sz="1800" kern="0" dirty="0" smtClean="0"/>
              <a:t>United experiences an average of 500 </a:t>
            </a:r>
            <a:r>
              <a:rPr lang="en-US" sz="1800" kern="0" dirty="0" err="1" smtClean="0"/>
              <a:t>lbs</a:t>
            </a:r>
            <a:r>
              <a:rPr lang="en-US" sz="1800" kern="0" dirty="0" smtClean="0"/>
              <a:t> of fuel savings for every ITP climb</a:t>
            </a:r>
            <a:endParaRPr lang="en-US" sz="1800" dirty="0"/>
          </a:p>
          <a:p>
            <a:pPr marL="576263" lvl="1" indent="-22860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‒"/>
            </a:pPr>
            <a:r>
              <a:rPr lang="en-US" sz="1800" dirty="0" smtClean="0"/>
              <a:t>Additionally, the ITP aircraft average approximately 300 </a:t>
            </a:r>
            <a:r>
              <a:rPr lang="en-US" sz="1800" dirty="0" err="1" smtClean="0"/>
              <a:t>lbs</a:t>
            </a:r>
            <a:r>
              <a:rPr lang="en-US" sz="1800" dirty="0" smtClean="0"/>
              <a:t> of reduced fuel burn on every </a:t>
            </a:r>
            <a:r>
              <a:rPr lang="en-US" sz="1800" dirty="0" smtClean="0"/>
              <a:t>ITP equipped flight </a:t>
            </a:r>
            <a:r>
              <a:rPr lang="en-US" sz="1800" dirty="0" smtClean="0"/>
              <a:t>(compared to unequipped)</a:t>
            </a:r>
          </a:p>
          <a:p>
            <a:pPr marL="795338" lvl="2" indent="-217488" eaLnBrk="0" hangingPunct="0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800" dirty="0"/>
              <a:t>potentially from greater situation </a:t>
            </a:r>
            <a:r>
              <a:rPr lang="en-US" sz="1800" dirty="0" smtClean="0"/>
              <a:t>awareness</a:t>
            </a:r>
            <a:endParaRPr lang="en-US" sz="1800" dirty="0"/>
          </a:p>
          <a:p>
            <a:pPr marL="228600" indent="-228600" algn="l" eaLnBrk="0" hangingPunct="0">
              <a:spcBef>
                <a:spcPts val="300"/>
              </a:spcBef>
              <a:spcAft>
                <a:spcPts val="0"/>
              </a:spcAft>
              <a:buFontTx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4074969"/>
      </p:ext>
    </p:extLst>
  </p:cSld>
  <p:clrMapOvr>
    <a:masterClrMapping/>
  </p:clrMapOvr>
  <p:transition xmlns:p14="http://schemas.microsoft.com/office/powerpoint/2010/main" advTm="73325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idx="1"/>
          </p:nvPr>
        </p:nvSpPr>
        <p:spPr>
          <a:xfrm>
            <a:off x="152399" y="679867"/>
            <a:ext cx="8882743" cy="541328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i="1" dirty="0" smtClean="0"/>
              <a:t>Amendment 89 to Annex 10 — Aeronautical Telecommunications, Volume II — Communication Procedures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Approved March 2014, Effective July 2014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Controller-pilot data link communications (CPDLC) for in-trail procedures (ITP)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i="1" dirty="0" smtClean="0"/>
              <a:t>Procedures for Air Navigation Services — Aircraft Operations</a:t>
            </a:r>
            <a:r>
              <a:rPr lang="en-US" sz="1800" dirty="0" smtClean="0"/>
              <a:t>, Volume I — </a:t>
            </a:r>
            <a:r>
              <a:rPr lang="en-US" sz="1800" i="1" dirty="0" smtClean="0"/>
              <a:t>Flight Procedures </a:t>
            </a:r>
            <a:r>
              <a:rPr lang="en-US" sz="1800" dirty="0" smtClean="0"/>
              <a:t>(PANS-OPS, Doc 8168)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Approved April 2014, Effective November 2014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Use of cockpit traffic display by pilots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sz="1800" i="1" dirty="0" smtClean="0"/>
              <a:t>Procedures for Air Navigation Services, Air Traffic Management</a:t>
            </a:r>
            <a:r>
              <a:rPr lang="en-US" sz="1800" dirty="0" smtClean="0"/>
              <a:t> (PANS-ATM, Doc 4444)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Approved June 2014, Effective November 2014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ADS-B ITP separation standard and procedure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i="1" dirty="0" smtClean="0"/>
              <a:t>In-Trail Procedure (ITP) Using Automatic Dependent Surveillance — Broadcast (ADS-B)(</a:t>
            </a:r>
            <a:r>
              <a:rPr lang="is-IS" sz="1800" i="1" dirty="0" smtClean="0"/>
              <a:t>Cir 325 AN/187</a:t>
            </a:r>
            <a:r>
              <a:rPr lang="en-US" sz="1800" i="1" dirty="0" smtClean="0"/>
              <a:t>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Approved 2014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Summary information </a:t>
            </a:r>
            <a:r>
              <a:rPr lang="en-US" sz="1600" dirty="0"/>
              <a:t>on </a:t>
            </a:r>
            <a:r>
              <a:rPr lang="en-US" sz="1600" dirty="0" smtClean="0"/>
              <a:t>in</a:t>
            </a:r>
            <a:r>
              <a:rPr lang="en-US" sz="1600" dirty="0"/>
              <a:t>-trail procedure (ITP), its separation minimum and </a:t>
            </a:r>
            <a:r>
              <a:rPr lang="en-US" sz="1600" dirty="0" smtClean="0"/>
              <a:t>the work </a:t>
            </a:r>
            <a:r>
              <a:rPr lang="en-US" sz="1600" dirty="0"/>
              <a:t>undertaken by ICAO</a:t>
            </a:r>
          </a:p>
        </p:txBody>
      </p:sp>
      <p:sp>
        <p:nvSpPr>
          <p:cNvPr id="76802" name="Rectangle 3"/>
          <p:cNvSpPr>
            <a:spLocks noChangeArrowheads="1"/>
          </p:cNvSpPr>
          <p:nvPr/>
        </p:nvSpPr>
        <p:spPr bwMode="auto">
          <a:xfrm>
            <a:off x="152400" y="190854"/>
            <a:ext cx="83248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en-US" sz="3200" b="1" dirty="0" smtClean="0">
                <a:solidFill>
                  <a:srgbClr val="1D2F68"/>
                </a:solidFill>
              </a:rPr>
              <a:t>ADS-B ITP ICAO related documents</a:t>
            </a:r>
            <a:endParaRPr lang="en-US" sz="3200" i="1" dirty="0">
              <a:solidFill>
                <a:srgbClr val="1D2F68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idx="1"/>
          </p:nvPr>
        </p:nvSpPr>
        <p:spPr>
          <a:xfrm>
            <a:off x="152399" y="905932"/>
            <a:ext cx="8866516" cy="4939691"/>
          </a:xfrm>
        </p:spPr>
        <p:txBody>
          <a:bodyPr/>
          <a:lstStyle/>
          <a:p>
            <a:pPr marL="231775" indent="-231775">
              <a:spcBef>
                <a:spcPts val="1200"/>
              </a:spcBef>
              <a:spcAft>
                <a:spcPts val="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First operational ITP flights conducted during the evening of August 15</a:t>
            </a:r>
            <a:r>
              <a:rPr lang="en-US" sz="2400" baseline="30000" dirty="0" smtClean="0">
                <a:ea typeface="ＭＳ Ｐゴシック"/>
                <a:cs typeface="ＭＳ Ｐゴシック"/>
              </a:rPr>
              <a:t>th</a:t>
            </a:r>
            <a:r>
              <a:rPr lang="en-US" sz="2400" dirty="0" smtClean="0">
                <a:ea typeface="ＭＳ Ｐゴシック"/>
                <a:cs typeface="ＭＳ Ｐゴシック"/>
              </a:rPr>
              <a:t> in ZOA airspace; operational in the entire ZOA region December 2011</a:t>
            </a:r>
            <a:endParaRPr lang="en-US" sz="2000" dirty="0">
              <a:ea typeface="ＭＳ Ｐゴシック"/>
            </a:endParaRPr>
          </a:p>
          <a:p>
            <a:pPr marL="231775" indent="-231775">
              <a:spcBef>
                <a:spcPts val="1200"/>
              </a:spcBef>
              <a:spcAft>
                <a:spcPts val="0"/>
              </a:spcAft>
            </a:pPr>
            <a:r>
              <a:rPr lang="en-US" sz="2400" dirty="0" smtClean="0">
                <a:ea typeface="ＭＳ Ｐゴシック"/>
              </a:rPr>
              <a:t>Continuing to collect data to determine operational and economic benefit and to monitor safety</a:t>
            </a:r>
            <a:endParaRPr lang="en-US" sz="2000" dirty="0">
              <a:ea typeface="ＭＳ Ｐゴシック"/>
            </a:endParaRPr>
          </a:p>
          <a:p>
            <a:pPr marL="231775" indent="-231775">
              <a:spcBef>
                <a:spcPts val="1200"/>
              </a:spcBef>
              <a:spcAft>
                <a:spcPts val="0"/>
              </a:spcAft>
            </a:pPr>
            <a:r>
              <a:rPr lang="en-US" sz="2400" dirty="0" smtClean="0">
                <a:ea typeface="ＭＳ Ｐゴシック"/>
              </a:rPr>
              <a:t>Next steps</a:t>
            </a:r>
            <a:endParaRPr lang="en-US" sz="2400" dirty="0">
              <a:ea typeface="ＭＳ Ｐゴシック"/>
            </a:endParaRPr>
          </a:p>
          <a:p>
            <a:pPr marL="631825" lvl="1" indent="-231775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>
                <a:ea typeface="ＭＳ Ｐゴシック"/>
              </a:rPr>
              <a:t>FAA </a:t>
            </a:r>
            <a:r>
              <a:rPr lang="en-US" sz="2000" dirty="0" smtClean="0">
                <a:ea typeface="ＭＳ Ｐゴシック"/>
              </a:rPr>
              <a:t>Order </a:t>
            </a:r>
            <a:r>
              <a:rPr lang="en-US" sz="2000" dirty="0" smtClean="0">
                <a:ea typeface="ＭＳ Ｐゴシック"/>
              </a:rPr>
              <a:t>for manual </a:t>
            </a:r>
            <a:r>
              <a:rPr lang="en-US" sz="2000" dirty="0" smtClean="0">
                <a:ea typeface="ＭＳ Ｐゴシック"/>
              </a:rPr>
              <a:t>use </a:t>
            </a:r>
            <a:r>
              <a:rPr lang="en-US" sz="2000" dirty="0" smtClean="0">
                <a:ea typeface="ＭＳ Ｐゴシック"/>
              </a:rPr>
              <a:t>of ITP will go into effect soon</a:t>
            </a:r>
            <a:endParaRPr lang="en-US" sz="2000" dirty="0">
              <a:ea typeface="ＭＳ Ｐゴシック"/>
            </a:endParaRPr>
          </a:p>
          <a:p>
            <a:pPr marL="631825" lvl="1" indent="-231775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>
                <a:ea typeface="ＭＳ Ｐゴシック"/>
              </a:rPr>
              <a:t>ITP mods for ATOP</a:t>
            </a:r>
          </a:p>
          <a:p>
            <a:pPr marL="1031875" lvl="2" indent="-231775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Designs complete</a:t>
            </a:r>
          </a:p>
          <a:p>
            <a:pPr marL="1031875" lvl="2" indent="-231775">
              <a:spcBef>
                <a:spcPts val="1200"/>
              </a:spcBef>
              <a:spcAft>
                <a:spcPts val="0"/>
              </a:spcAft>
            </a:pPr>
            <a:r>
              <a:rPr lang="en-US" dirty="0" smtClean="0">
                <a:ea typeface="ＭＳ Ｐゴシック"/>
                <a:cs typeface="ＭＳ Ｐゴシック"/>
              </a:rPr>
              <a:t>Initial operational readiness </a:t>
            </a:r>
            <a:r>
              <a:rPr lang="en-US" smtClean="0">
                <a:ea typeface="ＭＳ Ｐゴシック"/>
                <a:cs typeface="ＭＳ Ｐゴシック"/>
              </a:rPr>
              <a:t>- </a:t>
            </a:r>
            <a:r>
              <a:rPr lang="en-US" smtClean="0">
                <a:ea typeface="ＭＳ Ｐゴシック"/>
                <a:cs typeface="ＭＳ Ｐゴシック"/>
              </a:rPr>
              <a:t>August </a:t>
            </a:r>
            <a:r>
              <a:rPr lang="en-US" dirty="0" smtClean="0">
                <a:ea typeface="ＭＳ Ｐゴシック"/>
                <a:cs typeface="ＭＳ Ｐゴシック"/>
              </a:rPr>
              <a:t>2016</a:t>
            </a:r>
            <a:endParaRPr lang="en-US" sz="2000" dirty="0" smtClean="0">
              <a:ea typeface="ＭＳ Ｐゴシック"/>
              <a:cs typeface="ＭＳ Ｐゴシック"/>
            </a:endParaRPr>
          </a:p>
          <a:p>
            <a:pPr marL="231775" indent="-231775">
              <a:spcBef>
                <a:spcPts val="1200"/>
              </a:spcBef>
              <a:spcAft>
                <a:spcPts val="0"/>
              </a:spcAft>
              <a:buNone/>
            </a:pPr>
            <a:endParaRPr lang="en-US" sz="2400" dirty="0" smtClean="0">
              <a:ea typeface="ＭＳ Ｐゴシック"/>
              <a:cs typeface="ＭＳ Ｐゴシック"/>
            </a:endParaRPr>
          </a:p>
        </p:txBody>
      </p:sp>
      <p:sp>
        <p:nvSpPr>
          <p:cNvPr id="76802" name="Rectangle 3"/>
          <p:cNvSpPr>
            <a:spLocks noChangeArrowheads="1"/>
          </p:cNvSpPr>
          <p:nvPr/>
        </p:nvSpPr>
        <p:spPr bwMode="auto">
          <a:xfrm>
            <a:off x="152400" y="190854"/>
            <a:ext cx="83248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en-US" sz="3200" b="1" dirty="0" smtClean="0">
                <a:solidFill>
                  <a:srgbClr val="1D2F68"/>
                </a:solidFill>
              </a:rPr>
              <a:t>Summary and Next Steps</a:t>
            </a:r>
            <a:endParaRPr lang="en-US" sz="3200" i="1" dirty="0">
              <a:solidFill>
                <a:srgbClr val="1D2F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6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3"/>
          <p:cNvSpPr>
            <a:spLocks noChangeArrowheads="1"/>
          </p:cNvSpPr>
          <p:nvPr/>
        </p:nvSpPr>
        <p:spPr bwMode="auto">
          <a:xfrm>
            <a:off x="120650" y="197416"/>
            <a:ext cx="8027469" cy="54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lnSpc>
                <a:spcPct val="80000"/>
              </a:lnSpc>
            </a:pPr>
            <a:r>
              <a:rPr lang="en-US" sz="3200" b="1" dirty="0">
                <a:solidFill>
                  <a:srgbClr val="1D2F68"/>
                </a:solidFill>
              </a:rPr>
              <a:t>Motivation for ADS-B In-Trail </a:t>
            </a:r>
            <a:r>
              <a:rPr lang="en-US" sz="3200" b="1" dirty="0" smtClean="0">
                <a:solidFill>
                  <a:srgbClr val="1D2F68"/>
                </a:solidFill>
              </a:rPr>
              <a:t>Procedures </a:t>
            </a:r>
          </a:p>
        </p:txBody>
      </p:sp>
      <p:sp>
        <p:nvSpPr>
          <p:cNvPr id="134147" name="Text Box 3"/>
          <p:cNvSpPr txBox="1">
            <a:spLocks noChangeArrowheads="1"/>
          </p:cNvSpPr>
          <p:nvPr/>
        </p:nvSpPr>
        <p:spPr bwMode="auto">
          <a:xfrm>
            <a:off x="2587625" y="3976804"/>
            <a:ext cx="2811463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65138" indent="-465138">
              <a:spcBef>
                <a:spcPct val="50000"/>
              </a:spcBef>
            </a:pPr>
            <a:endParaRPr lang="en-US" sz="1600" dirty="0"/>
          </a:p>
          <a:p>
            <a:pPr marL="465138" indent="-465138">
              <a:buFont typeface="Wingdings" pitchFamily="2" charset="2"/>
              <a:buChar char="Q"/>
            </a:pPr>
            <a:r>
              <a:rPr lang="en-US" sz="1800" b="1" dirty="0">
                <a:solidFill>
                  <a:srgbClr val="FF0000"/>
                </a:solidFill>
              </a:rPr>
              <a:t>The combination of locally dense traffic and large separation minima </a:t>
            </a:r>
            <a:r>
              <a:rPr lang="en-US" sz="1800" b="1" dirty="0" smtClean="0">
                <a:solidFill>
                  <a:srgbClr val="FF0000"/>
                </a:solidFill>
              </a:rPr>
              <a:t>can limit </a:t>
            </a:r>
            <a:r>
              <a:rPr lang="en-US" sz="1800" b="1" dirty="0">
                <a:solidFill>
                  <a:srgbClr val="FF0000"/>
                </a:solidFill>
              </a:rPr>
              <a:t>altitude </a:t>
            </a:r>
            <a:r>
              <a:rPr lang="en-US" sz="1800" b="1" dirty="0" smtClean="0">
                <a:solidFill>
                  <a:srgbClr val="FF0000"/>
                </a:solidFill>
              </a:rPr>
              <a:t>changes</a:t>
            </a:r>
            <a:endParaRPr lang="en-US" sz="1600" dirty="0"/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5737226" y="4038076"/>
            <a:ext cx="309287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65138" indent="-465138" algn="ctr">
              <a:spcBef>
                <a:spcPct val="50000"/>
              </a:spcBef>
            </a:pPr>
            <a:endParaRPr lang="en-US" sz="1400" dirty="0"/>
          </a:p>
          <a:p>
            <a:pPr marL="465138" indent="-465138">
              <a:buFont typeface="Wingdings" pitchFamily="2" charset="2"/>
              <a:buChar char="Q"/>
            </a:pPr>
            <a:r>
              <a:rPr lang="en-US" sz="1800" b="1" dirty="0">
                <a:solidFill>
                  <a:srgbClr val="008000"/>
                </a:solidFill>
              </a:rPr>
              <a:t>Use </a:t>
            </a:r>
            <a:r>
              <a:rPr lang="en-US" sz="1800" b="1" dirty="0" smtClean="0">
                <a:solidFill>
                  <a:srgbClr val="008000"/>
                </a:solidFill>
              </a:rPr>
              <a:t>ADS-B ITP to </a:t>
            </a:r>
            <a:r>
              <a:rPr lang="en-US" sz="1800" b="1" dirty="0">
                <a:solidFill>
                  <a:srgbClr val="008000"/>
                </a:solidFill>
              </a:rPr>
              <a:t>enable altitude changes </a:t>
            </a:r>
            <a:r>
              <a:rPr lang="en-US" sz="1800" b="1" dirty="0" smtClean="0">
                <a:solidFill>
                  <a:srgbClr val="008000"/>
                </a:solidFill>
              </a:rPr>
              <a:t>potentially </a:t>
            </a:r>
            <a:r>
              <a:rPr lang="en-US" sz="1800" b="1" dirty="0">
                <a:solidFill>
                  <a:srgbClr val="008000"/>
                </a:solidFill>
              </a:rPr>
              <a:t>blocked by </a:t>
            </a:r>
            <a:r>
              <a:rPr lang="en-US" sz="1800" b="1" dirty="0" smtClean="0">
                <a:solidFill>
                  <a:srgbClr val="008000"/>
                </a:solidFill>
              </a:rPr>
              <a:t>current operations</a:t>
            </a:r>
            <a:endParaRPr lang="en-US" sz="1800" b="1" dirty="0">
              <a:solidFill>
                <a:srgbClr val="008000"/>
              </a:solidFill>
            </a:endParaRPr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730250" y="1274878"/>
            <a:ext cx="7616825" cy="191135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2400"/>
          </a:p>
        </p:txBody>
      </p:sp>
      <p:sp>
        <p:nvSpPr>
          <p:cNvPr id="55301" name="Rectangle 3"/>
          <p:cNvSpPr>
            <a:spLocks noChangeArrowheads="1"/>
          </p:cNvSpPr>
          <p:nvPr/>
        </p:nvSpPr>
        <p:spPr bwMode="auto">
          <a:xfrm>
            <a:off x="7702550" y="1574915"/>
            <a:ext cx="3571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rgbClr val="000000"/>
                </a:solidFill>
                <a:latin typeface="Helvetica"/>
              </a:rPr>
              <a:t>FL360</a:t>
            </a:r>
            <a:endParaRPr lang="en-US" sz="900">
              <a:latin typeface="Helvetica"/>
            </a:endParaRPr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7702550" y="2678228"/>
            <a:ext cx="3571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rgbClr val="000000"/>
                </a:solidFill>
                <a:latin typeface="Helvetica"/>
              </a:rPr>
              <a:t>FL340</a:t>
            </a:r>
            <a:endParaRPr lang="en-US" sz="900">
              <a:latin typeface="Helvetica"/>
            </a:endParaRPr>
          </a:p>
        </p:txBody>
      </p:sp>
      <p:sp>
        <p:nvSpPr>
          <p:cNvPr id="55303" name="Rectangle 5"/>
          <p:cNvSpPr>
            <a:spLocks noChangeArrowheads="1"/>
          </p:cNvSpPr>
          <p:nvPr/>
        </p:nvSpPr>
        <p:spPr bwMode="auto">
          <a:xfrm>
            <a:off x="7702550" y="2125778"/>
            <a:ext cx="3571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rgbClr val="000000"/>
                </a:solidFill>
                <a:latin typeface="Helvetica"/>
              </a:rPr>
              <a:t>FL350</a:t>
            </a:r>
            <a:endParaRPr lang="en-US" sz="900">
              <a:latin typeface="Helvetica"/>
            </a:endParaRPr>
          </a:p>
        </p:txBody>
      </p:sp>
      <p:sp>
        <p:nvSpPr>
          <p:cNvPr id="55304" name="Line 6"/>
          <p:cNvSpPr>
            <a:spLocks noChangeShapeType="1"/>
          </p:cNvSpPr>
          <p:nvPr/>
        </p:nvSpPr>
        <p:spPr bwMode="auto">
          <a:xfrm>
            <a:off x="1176338" y="2306753"/>
            <a:ext cx="66929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5" name="Line 7"/>
          <p:cNvSpPr>
            <a:spLocks noChangeShapeType="1"/>
          </p:cNvSpPr>
          <p:nvPr/>
        </p:nvSpPr>
        <p:spPr bwMode="auto">
          <a:xfrm>
            <a:off x="1176338" y="1767003"/>
            <a:ext cx="66929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6" name="Line 8"/>
          <p:cNvSpPr>
            <a:spLocks noChangeShapeType="1"/>
          </p:cNvSpPr>
          <p:nvPr/>
        </p:nvSpPr>
        <p:spPr bwMode="auto">
          <a:xfrm>
            <a:off x="1176338" y="2865553"/>
            <a:ext cx="66929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5307" name="Picture 21"/>
          <p:cNvPicPr>
            <a:picLocks noChangeAspect="1" noChangeArrowheads="1"/>
          </p:cNvPicPr>
          <p:nvPr/>
        </p:nvPicPr>
        <p:blipFill>
          <a:blip r:embed="rId4" cstate="print"/>
          <a:srcRect l="5748" t="6317" r="4633" b="53961"/>
          <a:stretch>
            <a:fillRect/>
          </a:stretch>
        </p:blipFill>
        <p:spPr bwMode="auto">
          <a:xfrm>
            <a:off x="6227763" y="2732203"/>
            <a:ext cx="715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8" name="Picture 21"/>
          <p:cNvPicPr>
            <a:picLocks noChangeAspect="1" noChangeArrowheads="1"/>
          </p:cNvPicPr>
          <p:nvPr/>
        </p:nvPicPr>
        <p:blipFill>
          <a:blip r:embed="rId4" cstate="print"/>
          <a:srcRect l="5748" t="6317" r="4633" b="53961"/>
          <a:stretch>
            <a:fillRect/>
          </a:stretch>
        </p:blipFill>
        <p:spPr bwMode="auto">
          <a:xfrm>
            <a:off x="6197600" y="1630478"/>
            <a:ext cx="715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9" name="Picture 21"/>
          <p:cNvPicPr>
            <a:picLocks noChangeAspect="1" noChangeArrowheads="1"/>
          </p:cNvPicPr>
          <p:nvPr/>
        </p:nvPicPr>
        <p:blipFill>
          <a:blip r:embed="rId4" cstate="print"/>
          <a:srcRect l="56618" t="3996" r="4633" b="53961"/>
          <a:stretch>
            <a:fillRect/>
          </a:stretch>
        </p:blipFill>
        <p:spPr bwMode="auto">
          <a:xfrm>
            <a:off x="733425" y="1579678"/>
            <a:ext cx="30956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0" name="Picture 21"/>
          <p:cNvPicPr>
            <a:picLocks noChangeAspect="1" noChangeArrowheads="1"/>
          </p:cNvPicPr>
          <p:nvPr/>
        </p:nvPicPr>
        <p:blipFill>
          <a:blip r:embed="rId4" cstate="print"/>
          <a:srcRect l="56618" t="3996" r="4633" b="53961"/>
          <a:stretch>
            <a:fillRect/>
          </a:stretch>
        </p:blipFill>
        <p:spPr bwMode="auto">
          <a:xfrm>
            <a:off x="727075" y="2705215"/>
            <a:ext cx="3095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1" name="Picture 21"/>
          <p:cNvPicPr>
            <a:picLocks noChangeAspect="1" noChangeArrowheads="1"/>
          </p:cNvPicPr>
          <p:nvPr/>
        </p:nvPicPr>
        <p:blipFill>
          <a:blip r:embed="rId4" cstate="print"/>
          <a:srcRect l="5748" t="6317" r="53714" b="53961"/>
          <a:stretch>
            <a:fillRect/>
          </a:stretch>
        </p:blipFill>
        <p:spPr bwMode="auto">
          <a:xfrm>
            <a:off x="8016875" y="2146415"/>
            <a:ext cx="323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2" name="Text Box 96"/>
          <p:cNvSpPr txBox="1">
            <a:spLocks noChangeArrowheads="1"/>
          </p:cNvSpPr>
          <p:nvPr/>
        </p:nvSpPr>
        <p:spPr bwMode="auto">
          <a:xfrm>
            <a:off x="1409700" y="1476490"/>
            <a:ext cx="21161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 b="1">
                <a:solidFill>
                  <a:srgbClr val="008000"/>
                </a:solidFill>
              </a:rPr>
              <a:t>Desired Altitude</a:t>
            </a:r>
          </a:p>
        </p:txBody>
      </p:sp>
      <p:sp>
        <p:nvSpPr>
          <p:cNvPr id="55313" name="Text Box 29"/>
          <p:cNvSpPr txBox="1">
            <a:spLocks noChangeArrowheads="1"/>
          </p:cNvSpPr>
          <p:nvPr/>
        </p:nvSpPr>
        <p:spPr bwMode="auto">
          <a:xfrm>
            <a:off x="9525" y="3999028"/>
            <a:ext cx="2811463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65138" indent="-465138">
              <a:spcBef>
                <a:spcPct val="50000"/>
              </a:spcBef>
            </a:pPr>
            <a:endParaRPr lang="en-US" sz="1600" b="1" dirty="0">
              <a:solidFill>
                <a:schemeClr val="accent2"/>
              </a:solidFill>
            </a:endParaRPr>
          </a:p>
          <a:p>
            <a:pPr marL="465138" indent="-465138">
              <a:buFont typeface="Wingdings" pitchFamily="2" charset="2"/>
              <a:buChar char="Q"/>
            </a:pPr>
            <a:r>
              <a:rPr lang="en-US" sz="1800" b="1" dirty="0">
                <a:solidFill>
                  <a:schemeClr val="accent2"/>
                </a:solidFill>
              </a:rPr>
              <a:t>Altitude Changes required for better fuel economy, winds, and ride </a:t>
            </a:r>
            <a:r>
              <a:rPr lang="en-US" sz="1800" b="1" dirty="0" smtClean="0">
                <a:solidFill>
                  <a:schemeClr val="accent2"/>
                </a:solidFill>
              </a:rPr>
              <a:t>quality</a:t>
            </a:r>
            <a:endParaRPr lang="en-US" sz="1600" dirty="0"/>
          </a:p>
        </p:txBody>
      </p:sp>
      <p:sp>
        <p:nvSpPr>
          <p:cNvPr id="55314" name="Text Box 32"/>
          <p:cNvSpPr txBox="1">
            <a:spLocks noChangeArrowheads="1"/>
          </p:cNvSpPr>
          <p:nvPr/>
        </p:nvSpPr>
        <p:spPr bwMode="auto">
          <a:xfrm>
            <a:off x="423863" y="3443403"/>
            <a:ext cx="8401050" cy="4667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		</a:t>
            </a:r>
            <a:endParaRPr lang="en-US" sz="2400" b="1">
              <a:solidFill>
                <a:srgbClr val="008000"/>
              </a:solidFill>
            </a:endParaRPr>
          </a:p>
        </p:txBody>
      </p:sp>
      <p:sp>
        <p:nvSpPr>
          <p:cNvPr id="55315" name="Line 33"/>
          <p:cNvSpPr>
            <a:spLocks noChangeShapeType="1"/>
          </p:cNvSpPr>
          <p:nvPr/>
        </p:nvSpPr>
        <p:spPr bwMode="auto">
          <a:xfrm>
            <a:off x="1866900" y="3668828"/>
            <a:ext cx="596900" cy="0"/>
          </a:xfrm>
          <a:prstGeom prst="line">
            <a:avLst/>
          </a:prstGeom>
          <a:noFill/>
          <a:ln w="1016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16" name="Text Box 34"/>
          <p:cNvSpPr txBox="1">
            <a:spLocks noChangeArrowheads="1"/>
          </p:cNvSpPr>
          <p:nvPr/>
        </p:nvSpPr>
        <p:spPr bwMode="auto">
          <a:xfrm>
            <a:off x="5118100" y="3349740"/>
            <a:ext cx="695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=</a:t>
            </a:r>
          </a:p>
        </p:txBody>
      </p:sp>
      <p:sp>
        <p:nvSpPr>
          <p:cNvPr id="55317" name="Text Box 35"/>
          <p:cNvSpPr txBox="1">
            <a:spLocks noChangeArrowheads="1"/>
          </p:cNvSpPr>
          <p:nvPr/>
        </p:nvSpPr>
        <p:spPr bwMode="auto">
          <a:xfrm>
            <a:off x="542925" y="3432290"/>
            <a:ext cx="116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33CC"/>
                </a:solidFill>
              </a:rPr>
              <a:t>NEED</a:t>
            </a:r>
          </a:p>
        </p:txBody>
      </p:sp>
      <p:sp>
        <p:nvSpPr>
          <p:cNvPr id="134180" name="Text Box 36"/>
          <p:cNvSpPr txBox="1">
            <a:spLocks noChangeArrowheads="1"/>
          </p:cNvSpPr>
          <p:nvPr/>
        </p:nvSpPr>
        <p:spPr bwMode="auto">
          <a:xfrm>
            <a:off x="2867025" y="3432290"/>
            <a:ext cx="209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CHALLENGE</a:t>
            </a:r>
          </a:p>
        </p:txBody>
      </p:sp>
      <p:sp>
        <p:nvSpPr>
          <p:cNvPr id="55319" name="Freeform 95"/>
          <p:cNvSpPr>
            <a:spLocks/>
          </p:cNvSpPr>
          <p:nvPr/>
        </p:nvSpPr>
        <p:spPr bwMode="auto">
          <a:xfrm>
            <a:off x="3032125" y="1771765"/>
            <a:ext cx="730250" cy="982663"/>
          </a:xfrm>
          <a:custGeom>
            <a:avLst/>
            <a:gdLst>
              <a:gd name="T0" fmla="*/ 0 w 2118"/>
              <a:gd name="T1" fmla="*/ 2147483647 h 942"/>
              <a:gd name="T2" fmla="*/ 2147483647 w 2118"/>
              <a:gd name="T3" fmla="*/ 2147483647 h 942"/>
              <a:gd name="T4" fmla="*/ 2147483647 w 2118"/>
              <a:gd name="T5" fmla="*/ 2147483647 h 942"/>
              <a:gd name="T6" fmla="*/ 2147483647 w 2118"/>
              <a:gd name="T7" fmla="*/ 2147483647 h 942"/>
              <a:gd name="T8" fmla="*/ 2147483647 w 2118"/>
              <a:gd name="T9" fmla="*/ 2147483647 h 942"/>
              <a:gd name="T10" fmla="*/ 2147483647 w 2118"/>
              <a:gd name="T11" fmla="*/ 0 h 9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8"/>
              <a:gd name="T19" fmla="*/ 0 h 942"/>
              <a:gd name="T20" fmla="*/ 2118 w 2118"/>
              <a:gd name="T21" fmla="*/ 942 h 9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8" h="942">
                <a:moveTo>
                  <a:pt x="0" y="942"/>
                </a:moveTo>
                <a:cubicBezTo>
                  <a:pt x="51" y="907"/>
                  <a:pt x="178" y="806"/>
                  <a:pt x="306" y="732"/>
                </a:cubicBezTo>
                <a:cubicBezTo>
                  <a:pt x="434" y="658"/>
                  <a:pt x="620" y="567"/>
                  <a:pt x="768" y="496"/>
                </a:cubicBezTo>
                <a:cubicBezTo>
                  <a:pt x="916" y="425"/>
                  <a:pt x="1038" y="367"/>
                  <a:pt x="1194" y="308"/>
                </a:cubicBezTo>
                <a:cubicBezTo>
                  <a:pt x="1350" y="248"/>
                  <a:pt x="1550" y="189"/>
                  <a:pt x="1704" y="138"/>
                </a:cubicBezTo>
                <a:cubicBezTo>
                  <a:pt x="1858" y="87"/>
                  <a:pt x="1988" y="43"/>
                  <a:pt x="2118" y="0"/>
                </a:cubicBez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 vert="eaVert" wrap="none" anchor="b" anchorCtr="1"/>
          <a:lstStyle/>
          <a:p>
            <a:pPr algn="ctr"/>
            <a:endParaRPr lang="en-US"/>
          </a:p>
        </p:txBody>
      </p:sp>
      <p:sp>
        <p:nvSpPr>
          <p:cNvPr id="134181" name="Text Box 37"/>
          <p:cNvSpPr txBox="1">
            <a:spLocks noChangeArrowheads="1"/>
          </p:cNvSpPr>
          <p:nvPr/>
        </p:nvSpPr>
        <p:spPr bwMode="auto">
          <a:xfrm>
            <a:off x="5864225" y="3432290"/>
            <a:ext cx="294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8000"/>
                </a:solidFill>
              </a:rPr>
              <a:t>OPPORTUNITIES</a:t>
            </a:r>
          </a:p>
        </p:txBody>
      </p:sp>
      <p:pic>
        <p:nvPicPr>
          <p:cNvPr id="134159" name="Picture 22"/>
          <p:cNvPicPr>
            <a:picLocks noChangeAspect="1" noChangeArrowheads="1"/>
          </p:cNvPicPr>
          <p:nvPr/>
        </p:nvPicPr>
        <p:blipFill>
          <a:blip r:embed="rId5" cstate="print"/>
          <a:srcRect l="5260" t="6805" r="3854" b="53976"/>
          <a:stretch>
            <a:fillRect/>
          </a:stretch>
        </p:blipFill>
        <p:spPr bwMode="auto">
          <a:xfrm>
            <a:off x="4556125" y="2148003"/>
            <a:ext cx="7223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64" name="Picture 22"/>
          <p:cNvPicPr>
            <a:picLocks noChangeAspect="1" noChangeArrowheads="1"/>
          </p:cNvPicPr>
          <p:nvPr/>
        </p:nvPicPr>
        <p:blipFill>
          <a:blip r:embed="rId5" cstate="print"/>
          <a:srcRect l="5260" t="6805" r="3854" b="53976"/>
          <a:stretch>
            <a:fillRect/>
          </a:stretch>
        </p:blipFill>
        <p:spPr bwMode="auto">
          <a:xfrm>
            <a:off x="1138238" y="2155940"/>
            <a:ext cx="7223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2"/>
          <p:cNvGrpSpPr/>
          <p:nvPr/>
        </p:nvGrpSpPr>
        <p:grpSpPr>
          <a:xfrm>
            <a:off x="2305050" y="2132128"/>
            <a:ext cx="2222501" cy="169862"/>
            <a:chOff x="2295525" y="1897063"/>
            <a:chExt cx="2222501" cy="169862"/>
          </a:xfrm>
        </p:grpSpPr>
        <p:sp>
          <p:nvSpPr>
            <p:cNvPr id="55325" name="Line 10"/>
            <p:cNvSpPr>
              <a:spLocks noChangeShapeType="1"/>
            </p:cNvSpPr>
            <p:nvPr/>
          </p:nvSpPr>
          <p:spPr bwMode="auto">
            <a:xfrm>
              <a:off x="2295525" y="1985963"/>
              <a:ext cx="3714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6" name="Line 14"/>
            <p:cNvSpPr>
              <a:spLocks noChangeShapeType="1"/>
            </p:cNvSpPr>
            <p:nvPr/>
          </p:nvSpPr>
          <p:spPr bwMode="auto">
            <a:xfrm>
              <a:off x="4516438" y="1905000"/>
              <a:ext cx="1588" cy="161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11"/>
            <p:cNvSpPr>
              <a:spLocks noChangeShapeType="1"/>
            </p:cNvSpPr>
            <p:nvPr/>
          </p:nvSpPr>
          <p:spPr bwMode="auto">
            <a:xfrm>
              <a:off x="2295525" y="1905000"/>
              <a:ext cx="1588" cy="161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Rectangle 12"/>
            <p:cNvSpPr>
              <a:spLocks noChangeArrowheads="1"/>
            </p:cNvSpPr>
            <p:nvPr/>
          </p:nvSpPr>
          <p:spPr bwMode="auto">
            <a:xfrm>
              <a:off x="2735263" y="1897063"/>
              <a:ext cx="1155700" cy="1524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Helvetica"/>
                </a:rPr>
                <a:t>Standard Separation</a:t>
              </a:r>
            </a:p>
          </p:txBody>
        </p:sp>
        <p:sp>
          <p:nvSpPr>
            <p:cNvPr id="55329" name="Line 15"/>
            <p:cNvSpPr>
              <a:spLocks noChangeShapeType="1"/>
            </p:cNvSpPr>
            <p:nvPr/>
          </p:nvSpPr>
          <p:spPr bwMode="auto">
            <a:xfrm>
              <a:off x="3930650" y="1985963"/>
              <a:ext cx="5842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4157" name="Picture 20"/>
          <p:cNvPicPr>
            <a:picLocks noChangeAspect="1" noChangeArrowheads="1"/>
          </p:cNvPicPr>
          <p:nvPr/>
        </p:nvPicPr>
        <p:blipFill>
          <a:blip r:embed="rId6" cstate="print"/>
          <a:srcRect l="5455" t="6941" r="5000" b="52942"/>
          <a:stretch>
            <a:fillRect/>
          </a:stretch>
        </p:blipFill>
        <p:spPr bwMode="auto">
          <a:xfrm>
            <a:off x="2674938" y="2702040"/>
            <a:ext cx="70485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3"/>
          <p:cNvGrpSpPr/>
          <p:nvPr/>
        </p:nvGrpSpPr>
        <p:grpSpPr>
          <a:xfrm>
            <a:off x="160338" y="682740"/>
            <a:ext cx="2530475" cy="711200"/>
            <a:chOff x="465138" y="1819275"/>
            <a:chExt cx="2530475" cy="711200"/>
          </a:xfrm>
        </p:grpSpPr>
        <p:pic>
          <p:nvPicPr>
            <p:cNvPr id="45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 l="56618" t="3996" r="4633" b="53961"/>
            <a:stretch>
              <a:fillRect/>
            </a:stretch>
          </p:blipFill>
          <p:spPr bwMode="auto">
            <a:xfrm>
              <a:off x="971550" y="2224088"/>
              <a:ext cx="309563" cy="258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465138" y="1819275"/>
              <a:ext cx="2530475" cy="71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eaLnBrk="0" hangingPunct="0"/>
              <a:r>
                <a:rPr lang="en-US" sz="1000" dirty="0">
                  <a:solidFill>
                    <a:srgbClr val="0000FF"/>
                  </a:solidFill>
                </a:rPr>
                <a:t>ADS-B Transceiver and Onboard Decision Support System</a:t>
              </a:r>
            </a:p>
            <a:p>
              <a:pPr marL="457200" eaLnBrk="0" hangingPunct="0"/>
              <a:r>
                <a:rPr lang="en-US" sz="1000" dirty="0">
                  <a:solidFill>
                    <a:srgbClr val="FF3300"/>
                  </a:solidFill>
                </a:rPr>
                <a:t>ADS-B Out (required)</a:t>
              </a:r>
            </a:p>
            <a:p>
              <a:pPr marL="457200" eaLnBrk="0" hangingPunct="0"/>
              <a:r>
                <a:rPr lang="en-US" sz="1000" dirty="0"/>
                <a:t>No ADS-B capabilities required</a:t>
              </a:r>
            </a:p>
          </p:txBody>
        </p:sp>
        <p:pic>
          <p:nvPicPr>
            <p:cNvPr id="47" name="Picture 20"/>
            <p:cNvPicPr>
              <a:picLocks noChangeAspect="1" noChangeArrowheads="1"/>
            </p:cNvPicPr>
            <p:nvPr/>
          </p:nvPicPr>
          <p:blipFill>
            <a:blip r:embed="rId7" cstate="print"/>
            <a:srcRect l="5455" t="6941" r="5000" b="52942"/>
            <a:stretch>
              <a:fillRect/>
            </a:stretch>
          </p:blipFill>
          <p:spPr bwMode="auto">
            <a:xfrm>
              <a:off x="528638" y="1922463"/>
              <a:ext cx="4460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22"/>
            <p:cNvPicPr>
              <a:picLocks noChangeAspect="1" noChangeArrowheads="1"/>
            </p:cNvPicPr>
            <p:nvPr/>
          </p:nvPicPr>
          <p:blipFill>
            <a:blip r:embed="rId8" cstate="print"/>
            <a:srcRect l="5260" t="6805" r="3854" b="53976"/>
            <a:stretch>
              <a:fillRect/>
            </a:stretch>
          </p:blipFill>
          <p:spPr bwMode="auto">
            <a:xfrm>
              <a:off x="514350" y="2155825"/>
              <a:ext cx="471488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21"/>
            <p:cNvPicPr>
              <a:picLocks noChangeAspect="1" noChangeArrowheads="1"/>
            </p:cNvPicPr>
            <p:nvPr/>
          </p:nvPicPr>
          <p:blipFill>
            <a:blip r:embed="rId9" cstate="print"/>
            <a:srcRect l="5748" t="6317" r="4633" b="53961"/>
            <a:stretch>
              <a:fillRect/>
            </a:stretch>
          </p:blipFill>
          <p:spPr bwMode="auto">
            <a:xfrm>
              <a:off x="511175" y="2316163"/>
              <a:ext cx="455613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57"/>
          <p:cNvGrpSpPr/>
          <p:nvPr/>
        </p:nvGrpSpPr>
        <p:grpSpPr>
          <a:xfrm>
            <a:off x="3581400" y="2379778"/>
            <a:ext cx="946150" cy="304800"/>
            <a:chOff x="3581400" y="2354263"/>
            <a:chExt cx="946150" cy="304800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3581400" y="2451100"/>
              <a:ext cx="138113" cy="161925"/>
              <a:chOff x="2705" y="1015"/>
              <a:chExt cx="175" cy="102"/>
            </a:xfrm>
          </p:grpSpPr>
          <p:sp>
            <p:nvSpPr>
              <p:cNvPr id="56" name="Line 12"/>
              <p:cNvSpPr>
                <a:spLocks noChangeShapeType="1"/>
              </p:cNvSpPr>
              <p:nvPr/>
            </p:nvSpPr>
            <p:spPr bwMode="auto">
              <a:xfrm>
                <a:off x="2705" y="1066"/>
                <a:ext cx="17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13"/>
              <p:cNvSpPr>
                <a:spLocks noChangeShapeType="1"/>
              </p:cNvSpPr>
              <p:nvPr/>
            </p:nvSpPr>
            <p:spPr bwMode="auto">
              <a:xfrm>
                <a:off x="2705" y="1015"/>
                <a:ext cx="1" cy="10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" name="Rectangle 14"/>
            <p:cNvSpPr>
              <a:spLocks noChangeArrowheads="1"/>
            </p:cNvSpPr>
            <p:nvPr/>
          </p:nvSpPr>
          <p:spPr bwMode="auto">
            <a:xfrm>
              <a:off x="3606800" y="2354263"/>
              <a:ext cx="9017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Helvetica"/>
                </a:rPr>
                <a:t>ITP Separation Standard</a:t>
              </a:r>
            </a:p>
          </p:txBody>
        </p: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4405313" y="2451100"/>
              <a:ext cx="122237" cy="161925"/>
              <a:chOff x="3641" y="1015"/>
              <a:chExt cx="178" cy="102"/>
            </a:xfrm>
          </p:grpSpPr>
          <p:sp>
            <p:nvSpPr>
              <p:cNvPr id="54" name="Line 16"/>
              <p:cNvSpPr>
                <a:spLocks noChangeShapeType="1"/>
              </p:cNvSpPr>
              <p:nvPr/>
            </p:nvSpPr>
            <p:spPr bwMode="auto">
              <a:xfrm>
                <a:off x="3818" y="1015"/>
                <a:ext cx="1" cy="10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17"/>
              <p:cNvSpPr>
                <a:spLocks noChangeShapeType="1"/>
              </p:cNvSpPr>
              <p:nvPr/>
            </p:nvSpPr>
            <p:spPr bwMode="auto">
              <a:xfrm>
                <a:off x="3641" y="1066"/>
                <a:ext cx="17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09600"/>
            <a:ext cx="8778875" cy="5378450"/>
          </a:xfrm>
        </p:spPr>
        <p:txBody>
          <a:bodyPr>
            <a:normAutofit/>
          </a:bodyPr>
          <a:lstStyle/>
          <a:p>
            <a:pPr marL="225425" indent="-225425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Concept Summary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Maximum of two reference aircraft, ± 2000 feet altitude of </a:t>
            </a:r>
            <a:r>
              <a:rPr lang="en-US" sz="1800" dirty="0" err="1" smtClean="0"/>
              <a:t>ownship</a:t>
            </a:r>
            <a:endParaRPr lang="en-US" sz="1800" dirty="0" smtClean="0"/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Aircraft can be any combination of ahead of or behind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Can climb or descend; no less than 300 fpm in maneuver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Initiate no closer than 15 NM with no more than 20 knots of closure or 20 NM with no more than 30 knots of closure</a:t>
            </a:r>
          </a:p>
          <a:p>
            <a:pPr marL="1028700" lvl="2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dirty="0" smtClean="0"/>
              <a:t>Note: current operational trial limited to no closer than 18 nm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Must maintain Mach number in climb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Increased traffic situation awareness (can see traffic ~180 NM away)</a:t>
            </a:r>
          </a:p>
          <a:p>
            <a:pPr marL="225425" indent="-225425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ITP Aircraft High Level Requirements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ADS-B In with on board ITP decision support system CPDLC </a:t>
            </a:r>
          </a:p>
          <a:p>
            <a:pPr marL="225425" indent="-225425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Reference or Target Aircraft High Level Requirements</a:t>
            </a:r>
          </a:p>
          <a:p>
            <a:pPr marL="628650" lvl="1" indent="-284163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 smtClean="0"/>
              <a:t>Valid ADS-B-Out signal (generally met with any GPS-equipped ADS-B out aircraft)</a:t>
            </a:r>
            <a:endParaRPr lang="en-US" sz="1800" dirty="0" smtClean="0">
              <a:solidFill>
                <a:srgbClr val="0033CC"/>
              </a:solidFill>
            </a:endParaRPr>
          </a:p>
        </p:txBody>
      </p:sp>
      <p:sp>
        <p:nvSpPr>
          <p:cNvPr id="61442" name="Rectangle 3"/>
          <p:cNvSpPr>
            <a:spLocks noChangeArrowheads="1"/>
          </p:cNvSpPr>
          <p:nvPr/>
        </p:nvSpPr>
        <p:spPr bwMode="auto">
          <a:xfrm>
            <a:off x="76200" y="109538"/>
            <a:ext cx="87122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rgbClr val="1D2F68"/>
                </a:solidFill>
              </a:rPr>
              <a:t>ADS-B ITP</a:t>
            </a:r>
            <a:endParaRPr lang="en-US" sz="2800" i="1">
              <a:solidFill>
                <a:srgbClr val="1D2F68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Tm="116377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86603" y="681060"/>
            <a:ext cx="8483600" cy="198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31775" indent="-231775" algn="l">
              <a:spcBef>
                <a:spcPct val="20000"/>
              </a:spcBef>
              <a:buFont typeface="Arial" pitchFamily="34" charset="0"/>
              <a:buChar char="•"/>
              <a:tabLst>
                <a:tab pos="685800" algn="l"/>
              </a:tabLst>
              <a:defRPr/>
            </a:pPr>
            <a:r>
              <a:rPr lang="en-AU" sz="2400" b="1" dirty="0"/>
              <a:t>Goals</a:t>
            </a:r>
          </a:p>
          <a:p>
            <a:pPr marL="571500" indent="-230188" algn="l">
              <a:spcBef>
                <a:spcPct val="20000"/>
              </a:spcBef>
              <a:buFont typeface="Arial" pitchFamily="34" charset="0"/>
              <a:buChar char="–"/>
              <a:tabLst>
                <a:tab pos="685800" algn="l"/>
              </a:tabLst>
              <a:defRPr/>
            </a:pPr>
            <a:r>
              <a:rPr lang="en-US" dirty="0"/>
              <a:t>Employ ADS-B ITP in </a:t>
            </a:r>
            <a:r>
              <a:rPr lang="en-US" dirty="0" smtClean="0"/>
              <a:t>oceanic </a:t>
            </a:r>
            <a:r>
              <a:rPr lang="en-US" dirty="0"/>
              <a:t>air carrier </a:t>
            </a:r>
            <a:r>
              <a:rPr lang="en-US" dirty="0" smtClean="0"/>
              <a:t>operations</a:t>
            </a:r>
            <a:endParaRPr lang="en-US" dirty="0"/>
          </a:p>
          <a:p>
            <a:pPr marL="231775" indent="-231775" algn="l">
              <a:spcBef>
                <a:spcPct val="20000"/>
              </a:spcBef>
              <a:buFont typeface="Arial" pitchFamily="34" charset="0"/>
              <a:buChar char="•"/>
              <a:tabLst>
                <a:tab pos="685800" algn="l"/>
              </a:tabLst>
              <a:defRPr/>
            </a:pPr>
            <a:r>
              <a:rPr lang="en-AU" sz="2400" b="1" dirty="0"/>
              <a:t>Objectives</a:t>
            </a:r>
          </a:p>
          <a:p>
            <a:pPr marL="571500" indent="-230188" algn="l">
              <a:spcBef>
                <a:spcPct val="20000"/>
              </a:spcBef>
              <a:buFont typeface="Arial" pitchFamily="34" charset="0"/>
              <a:buChar char="–"/>
              <a:tabLst>
                <a:tab pos="685800" algn="l"/>
              </a:tabLst>
              <a:defRPr/>
            </a:pPr>
            <a:r>
              <a:rPr lang="en-US" dirty="0"/>
              <a:t>Validate operational performance of ADS-B ITP</a:t>
            </a:r>
          </a:p>
          <a:p>
            <a:pPr marL="571500" indent="-230188" algn="l">
              <a:spcBef>
                <a:spcPct val="20000"/>
              </a:spcBef>
              <a:buFont typeface="Arial" pitchFamily="34" charset="0"/>
              <a:buChar char="–"/>
              <a:tabLst>
                <a:tab pos="685800" algn="l"/>
              </a:tabLst>
              <a:defRPr/>
            </a:pPr>
            <a:r>
              <a:rPr lang="en-US" dirty="0"/>
              <a:t>Validate economic benefits of ADS-B </a:t>
            </a:r>
            <a:r>
              <a:rPr lang="en-US" dirty="0" smtClean="0"/>
              <a:t>ITP</a:t>
            </a:r>
            <a:endParaRPr lang="en-US" dirty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1775" y="185738"/>
            <a:ext cx="87947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lnSpc>
                <a:spcPct val="80000"/>
              </a:lnSpc>
            </a:pPr>
            <a:r>
              <a:rPr lang="en-US" sz="3200" b="1">
                <a:solidFill>
                  <a:srgbClr val="1D2F68"/>
                </a:solidFill>
              </a:rPr>
              <a:t>Operational Evaluation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86603" y="2667000"/>
            <a:ext cx="5252893" cy="336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25425" lvl="1" indent="-225425" eaLnBrk="0" hangingPunct="0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b="1" dirty="0" smtClean="0"/>
              <a:t>Partnership</a:t>
            </a:r>
            <a:endParaRPr lang="en-US" sz="2400" b="1" dirty="0"/>
          </a:p>
          <a:p>
            <a:pPr marL="573088" lvl="2" indent="-228600" eaLnBrk="0" hangingPunct="0">
              <a:spcBef>
                <a:spcPts val="400"/>
              </a:spcBef>
              <a:buFont typeface="Arial" pitchFamily="34" charset="0"/>
              <a:buChar char="–"/>
            </a:pPr>
            <a:r>
              <a:rPr lang="en-US" dirty="0"/>
              <a:t>FAA and United Airlines agreement signed in April 2009</a:t>
            </a:r>
          </a:p>
          <a:p>
            <a:pPr marL="1030288" lvl="3" indent="-228600" eaLnBrk="0" hangingPunct="0">
              <a:spcBef>
                <a:spcPts val="400"/>
              </a:spcBef>
              <a:buFont typeface="Arial" pitchFamily="34" charset="0"/>
              <a:buChar char="•"/>
            </a:pPr>
            <a:r>
              <a:rPr lang="en-US" sz="1800" dirty="0"/>
              <a:t>Additional partners include Honeywell and </a:t>
            </a:r>
            <a:r>
              <a:rPr lang="en-US" sz="1800" dirty="0" smtClean="0"/>
              <a:t>Goodrich</a:t>
            </a:r>
          </a:p>
          <a:p>
            <a:pPr marL="225425" lvl="1" indent="-225425" eaLnBrk="0" hangingPunct="0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b="1" dirty="0"/>
              <a:t>Scope</a:t>
            </a:r>
          </a:p>
          <a:p>
            <a:pPr marL="573088" lvl="2" indent="-228600" eaLnBrk="0" hangingPunct="0">
              <a:spcBef>
                <a:spcPts val="400"/>
              </a:spcBef>
              <a:buFont typeface="Arial" pitchFamily="34" charset="0"/>
              <a:buChar char="–"/>
            </a:pPr>
            <a:r>
              <a:rPr lang="en-US" dirty="0"/>
              <a:t>Retrofit 12 UAL 747-400 aircraft with certified ITP systems</a:t>
            </a:r>
          </a:p>
          <a:p>
            <a:pPr marL="573088" lvl="2" indent="-228600" eaLnBrk="0" hangingPunct="0">
              <a:spcBef>
                <a:spcPts val="400"/>
              </a:spcBef>
              <a:buFont typeface="Arial" pitchFamily="34" charset="0"/>
              <a:buChar char="–"/>
            </a:pPr>
            <a:r>
              <a:rPr lang="en-US" dirty="0"/>
              <a:t>Gather data on use of ITP in the Pacific starting in 2011</a:t>
            </a:r>
          </a:p>
          <a:p>
            <a:pPr marL="1030288" lvl="3" indent="-228600" eaLnBrk="0" hangingPunct="0">
              <a:spcBef>
                <a:spcPts val="400"/>
              </a:spcBef>
              <a:buFont typeface="Arial" pitchFamily="34" charset="0"/>
              <a:buChar char="•"/>
            </a:pPr>
            <a:endParaRPr lang="en-US" sz="1800" dirty="0"/>
          </a:p>
          <a:p>
            <a:pPr marL="231775" indent="-231775" algn="l">
              <a:spcBef>
                <a:spcPct val="20000"/>
              </a:spcBef>
              <a:buFont typeface="Arial" pitchFamily="34" charset="0"/>
              <a:buChar char="•"/>
              <a:tabLst>
                <a:tab pos="685800" algn="l"/>
              </a:tabLst>
              <a:defRPr/>
            </a:pPr>
            <a:endParaRPr lang="en-US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1690" y="4820280"/>
            <a:ext cx="18129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t="7632" b="8809"/>
          <a:stretch>
            <a:fillRect/>
          </a:stretch>
        </p:blipFill>
        <p:spPr bwMode="auto">
          <a:xfrm>
            <a:off x="7544477" y="4688517"/>
            <a:ext cx="16113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747NewLivery_2.jpg"/>
          <p:cNvPicPr>
            <a:picLocks noChangeAspect="1"/>
          </p:cNvPicPr>
          <p:nvPr/>
        </p:nvPicPr>
        <p:blipFill>
          <a:blip r:embed="rId5" cstate="print"/>
          <a:srcRect b="10215"/>
          <a:stretch>
            <a:fillRect/>
          </a:stretch>
        </p:blipFill>
        <p:spPr>
          <a:xfrm>
            <a:off x="5637892" y="2636039"/>
            <a:ext cx="3413760" cy="1900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5" descr="C:\Documents and Settings\kmjones4\My Documents\Ken's Work Folder\FAA SBS Work\UAL Agreement info\Pics from FOT\DSC03347.JPG"/>
          <p:cNvPicPr>
            <a:picLocks noChangeAspect="1" noChangeArrowheads="1"/>
          </p:cNvPicPr>
          <p:nvPr/>
        </p:nvPicPr>
        <p:blipFill>
          <a:blip r:embed="rId3" cstate="print"/>
          <a:srcRect l="10049" t="12633" r="12007" b="4680"/>
          <a:stretch>
            <a:fillRect/>
          </a:stretch>
        </p:blipFill>
        <p:spPr bwMode="auto">
          <a:xfrm>
            <a:off x="136525" y="2436813"/>
            <a:ext cx="3848100" cy="3062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6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12825"/>
            <a:ext cx="8682038" cy="863600"/>
          </a:xfrm>
        </p:spPr>
        <p:txBody>
          <a:bodyPr/>
          <a:lstStyle/>
          <a:p>
            <a:pPr marL="166688" indent="-166688">
              <a:spcBef>
                <a:spcPct val="10000"/>
              </a:spcBef>
              <a:spcAft>
                <a:spcPct val="10000"/>
              </a:spcAft>
            </a:pPr>
            <a:r>
              <a:rPr lang="en-US" sz="2000" smtClean="0"/>
              <a:t>ADS-B-In requires hardware, software and crew interface</a:t>
            </a:r>
          </a:p>
          <a:p>
            <a:pPr marL="166688" indent="-166688">
              <a:spcBef>
                <a:spcPct val="10000"/>
              </a:spcBef>
              <a:spcAft>
                <a:spcPct val="10000"/>
              </a:spcAft>
            </a:pPr>
            <a:r>
              <a:rPr lang="en-US" sz="2000" smtClean="0"/>
              <a:t>Electronic Flight Bag (EFB) solution chosen as a retrofit option</a:t>
            </a:r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192088" y="58738"/>
            <a:ext cx="8794750" cy="8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rgbClr val="1D2F68"/>
                </a:solidFill>
              </a:rPr>
              <a:t>ADS-B ITP</a:t>
            </a:r>
          </a:p>
          <a:p>
            <a:pPr>
              <a:lnSpc>
                <a:spcPct val="80000"/>
              </a:lnSpc>
            </a:pPr>
            <a:r>
              <a:rPr lang="en-US" sz="2800" i="1" dirty="0" smtClean="0">
                <a:solidFill>
                  <a:srgbClr val="1D2F68"/>
                </a:solidFill>
              </a:rPr>
              <a:t>Side Mounted Display </a:t>
            </a:r>
            <a:r>
              <a:rPr lang="en-US" sz="2800" i="1" dirty="0">
                <a:solidFill>
                  <a:srgbClr val="1D2F68"/>
                </a:solidFill>
              </a:rPr>
              <a:t>Flight Crew Interface</a:t>
            </a:r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209550" y="5619750"/>
            <a:ext cx="374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6688" indent="-166688" algn="ctr" eaLnBrk="0" hangingPunct="0">
              <a:spcBef>
                <a:spcPct val="10000"/>
              </a:spcBef>
              <a:spcAft>
                <a:spcPct val="10000"/>
              </a:spcAft>
              <a:defRPr/>
            </a:pPr>
            <a:r>
              <a:rPr lang="en-US" sz="1800" b="1" kern="0" dirty="0">
                <a:latin typeface="+mn-lt"/>
              </a:rPr>
              <a:t>EFB installed in a B747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19613" y="5418138"/>
            <a:ext cx="39655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10000"/>
              </a:spcBef>
              <a:spcAft>
                <a:spcPct val="10000"/>
              </a:spcAft>
              <a:defRPr/>
            </a:pPr>
            <a:r>
              <a:rPr lang="en-US" b="1" kern="0">
                <a:latin typeface="+mn-lt"/>
              </a:rPr>
              <a:t>Plan View</a:t>
            </a:r>
            <a:endParaRPr lang="en-US" b="1" kern="0" dirty="0">
              <a:latin typeface="+mn-lt"/>
            </a:endParaRPr>
          </a:p>
        </p:txBody>
      </p:sp>
      <p:grpSp>
        <p:nvGrpSpPr>
          <p:cNvPr id="12" name="Group 18"/>
          <p:cNvGrpSpPr>
            <a:grpSpLocks noChangeAspect="1"/>
          </p:cNvGrpSpPr>
          <p:nvPr/>
        </p:nvGrpSpPr>
        <p:grpSpPr>
          <a:xfrm>
            <a:off x="4271045" y="1788291"/>
            <a:ext cx="4780379" cy="3544176"/>
            <a:chOff x="4059238" y="1817688"/>
            <a:chExt cx="4984750" cy="369570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4059238" y="1817688"/>
              <a:ext cx="4984750" cy="369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ounded Rectangle 13"/>
            <p:cNvSpPr/>
            <p:nvPr/>
          </p:nvSpPr>
          <p:spPr bwMode="auto">
            <a:xfrm>
              <a:off x="4754881" y="2226623"/>
              <a:ext cx="3877056" cy="2915963"/>
            </a:xfrm>
            <a:prstGeom prst="roundRect">
              <a:avLst>
                <a:gd name="adj" fmla="val 88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5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 r="1843" b="1977"/>
            <a:stretch>
              <a:fillRect/>
            </a:stretch>
          </p:blipFill>
          <p:spPr bwMode="auto">
            <a:xfrm>
              <a:off x="4776343" y="2251759"/>
              <a:ext cx="3829536" cy="2868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8614" name="Freeform 95"/>
          <p:cNvSpPr>
            <a:spLocks/>
          </p:cNvSpPr>
          <p:nvPr/>
        </p:nvSpPr>
        <p:spPr bwMode="auto">
          <a:xfrm>
            <a:off x="2541588" y="3313113"/>
            <a:ext cx="1928812" cy="712787"/>
          </a:xfrm>
          <a:custGeom>
            <a:avLst/>
            <a:gdLst>
              <a:gd name="T0" fmla="*/ 0 w 2118"/>
              <a:gd name="T1" fmla="*/ 2147483647 h 942"/>
              <a:gd name="T2" fmla="*/ 2147483647 w 2118"/>
              <a:gd name="T3" fmla="*/ 2147483647 h 942"/>
              <a:gd name="T4" fmla="*/ 2147483647 w 2118"/>
              <a:gd name="T5" fmla="*/ 2147483647 h 942"/>
              <a:gd name="T6" fmla="*/ 2147483647 w 2118"/>
              <a:gd name="T7" fmla="*/ 2147483647 h 942"/>
              <a:gd name="T8" fmla="*/ 2147483647 w 2118"/>
              <a:gd name="T9" fmla="*/ 2147483647 h 942"/>
              <a:gd name="T10" fmla="*/ 2147483647 w 2118"/>
              <a:gd name="T11" fmla="*/ 0 h 9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8"/>
              <a:gd name="T19" fmla="*/ 0 h 942"/>
              <a:gd name="T20" fmla="*/ 2118 w 2118"/>
              <a:gd name="T21" fmla="*/ 942 h 9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8" h="942">
                <a:moveTo>
                  <a:pt x="0" y="942"/>
                </a:moveTo>
                <a:cubicBezTo>
                  <a:pt x="51" y="907"/>
                  <a:pt x="178" y="806"/>
                  <a:pt x="306" y="732"/>
                </a:cubicBezTo>
                <a:cubicBezTo>
                  <a:pt x="434" y="658"/>
                  <a:pt x="620" y="567"/>
                  <a:pt x="768" y="496"/>
                </a:cubicBezTo>
                <a:cubicBezTo>
                  <a:pt x="916" y="425"/>
                  <a:pt x="1038" y="367"/>
                  <a:pt x="1194" y="308"/>
                </a:cubicBezTo>
                <a:cubicBezTo>
                  <a:pt x="1350" y="248"/>
                  <a:pt x="1550" y="189"/>
                  <a:pt x="1704" y="138"/>
                </a:cubicBezTo>
                <a:cubicBezTo>
                  <a:pt x="1858" y="87"/>
                  <a:pt x="1988" y="43"/>
                  <a:pt x="2118" y="0"/>
                </a:cubicBezTo>
              </a:path>
            </a:pathLst>
          </a:custGeom>
          <a:noFill/>
          <a:ln w="57150">
            <a:solidFill>
              <a:srgbClr val="3366FF"/>
            </a:solidFill>
            <a:round/>
            <a:headEnd/>
            <a:tailEnd type="triangle" w="med" len="med"/>
          </a:ln>
        </p:spPr>
        <p:txBody>
          <a:bodyPr vert="eaVert" wrap="none" anchor="b" anchorCtr="1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5"/>
          <p:cNvSpPr>
            <a:spLocks noChangeArrowheads="1"/>
          </p:cNvSpPr>
          <p:nvPr/>
        </p:nvSpPr>
        <p:spPr bwMode="auto">
          <a:xfrm>
            <a:off x="192088" y="58738"/>
            <a:ext cx="87947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rgbClr val="1D2F68"/>
                </a:solidFill>
              </a:rPr>
              <a:t>ADS-B ITP - </a:t>
            </a:r>
            <a:r>
              <a:rPr lang="en-US" sz="2800" i="1" dirty="0" smtClean="0">
                <a:solidFill>
                  <a:srgbClr val="1D2F68"/>
                </a:solidFill>
              </a:rPr>
              <a:t>Flight Crew Interface </a:t>
            </a:r>
            <a:r>
              <a:rPr lang="en-US" sz="2800" i="1" dirty="0">
                <a:solidFill>
                  <a:srgbClr val="1D2F68"/>
                </a:solidFill>
              </a:rPr>
              <a:t>“ITP Data” View</a:t>
            </a:r>
          </a:p>
        </p:txBody>
      </p:sp>
      <p:grpSp>
        <p:nvGrpSpPr>
          <p:cNvPr id="8" name="Group 24"/>
          <p:cNvGrpSpPr>
            <a:grpSpLocks noChangeAspect="1"/>
          </p:cNvGrpSpPr>
          <p:nvPr/>
        </p:nvGrpSpPr>
        <p:grpSpPr>
          <a:xfrm>
            <a:off x="1014045" y="637253"/>
            <a:ext cx="7051556" cy="5230890"/>
            <a:chOff x="960438" y="693738"/>
            <a:chExt cx="7119937" cy="528161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960438" y="693738"/>
              <a:ext cx="7119937" cy="5281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ounded Rectangle 9"/>
            <p:cNvSpPr>
              <a:spLocks noChangeAspect="1"/>
            </p:cNvSpPr>
            <p:nvPr/>
          </p:nvSpPr>
          <p:spPr bwMode="auto">
            <a:xfrm>
              <a:off x="1966821" y="1259457"/>
              <a:ext cx="5555412" cy="4201065"/>
            </a:xfrm>
            <a:prstGeom prst="roundRect">
              <a:avLst>
                <a:gd name="adj" fmla="val 880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 b="1028"/>
            <a:stretch>
              <a:fillRect/>
            </a:stretch>
          </p:blipFill>
          <p:spPr bwMode="auto">
            <a:xfrm>
              <a:off x="2017175" y="1312415"/>
              <a:ext cx="5462016" cy="4054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xmlns:p14="http://schemas.microsoft.com/office/powerpoint/2010/main" advTm="4193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874" y="4763"/>
            <a:ext cx="9128125" cy="663977"/>
          </a:xfrm>
        </p:spPr>
        <p:txBody>
          <a:bodyPr>
            <a:normAutofit/>
          </a:bodyPr>
          <a:lstStyle/>
          <a:p>
            <a:pPr algn="l" fontAlgn="base">
              <a:lnSpc>
                <a:spcPct val="80000"/>
              </a:lnSpc>
              <a:spcAft>
                <a:spcPct val="0"/>
              </a:spcAft>
            </a:pPr>
            <a:r>
              <a:rPr lang="en-US" sz="3200" b="1" dirty="0" smtClean="0">
                <a:solidFill>
                  <a:srgbClr val="1D2F68"/>
                </a:solidFill>
                <a:latin typeface="Arial" pitchFamily="34" charset="0"/>
                <a:ea typeface="+mn-ea"/>
                <a:cs typeface="+mn-cs"/>
              </a:rPr>
              <a:t>ADS-B ITP Operational Evaluation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805" y="731807"/>
            <a:ext cx="4565300" cy="340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b="1" kern="0" dirty="0" smtClean="0">
                <a:latin typeface="+mn-lt"/>
              </a:rPr>
              <a:t>Operational Evaluation began on August 15, 2011</a:t>
            </a:r>
          </a:p>
          <a:p>
            <a:pPr marL="742950" lvl="1" indent="-285750" eaLnBrk="0" hangingPunct="0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1800" kern="0" dirty="0" smtClean="0">
                <a:latin typeface="+mn-lt"/>
              </a:rPr>
              <a:t>Demonstration flight conducted using two United 747s operating in revenue service (UAL 863 and UAL 869) </a:t>
            </a:r>
          </a:p>
          <a:p>
            <a:pPr marL="742950" lvl="1" indent="-285750" eaLnBrk="0" hangingPunct="0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1800" kern="0" dirty="0" smtClean="0">
                <a:latin typeface="+mn-lt"/>
              </a:rPr>
              <a:t>Expanded to encompass entire ZOA FIR December 2011</a:t>
            </a:r>
          </a:p>
          <a:p>
            <a:pPr marL="742950" lvl="1" indent="-285750" eaLnBrk="0" hangingPunct="0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1800" kern="0" dirty="0" smtClean="0">
                <a:latin typeface="+mn-lt"/>
              </a:rPr>
              <a:t>Expanded to include New Zealand and Fiji in January 2014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0805" y="4139709"/>
            <a:ext cx="9105899" cy="167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b="1" kern="0" dirty="0" smtClean="0">
                <a:latin typeface="+mn-lt"/>
              </a:rPr>
              <a:t>Op </a:t>
            </a:r>
            <a:r>
              <a:rPr lang="en-US" b="1" kern="0" dirty="0" err="1" smtClean="0">
                <a:latin typeface="+mn-lt"/>
              </a:rPr>
              <a:t>Eval</a:t>
            </a:r>
            <a:r>
              <a:rPr lang="en-US" b="1" kern="0" dirty="0" smtClean="0">
                <a:latin typeface="+mn-lt"/>
              </a:rPr>
              <a:t> has been conducted for three years</a:t>
            </a:r>
          </a:p>
          <a:p>
            <a:pPr marL="742950" lvl="1" indent="-285750" eaLnBrk="0" hangingPunct="0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1800" kern="0" dirty="0" smtClean="0">
                <a:latin typeface="+mn-lt"/>
              </a:rPr>
              <a:t>Data has been collected and analyzed during the operational evaluation</a:t>
            </a:r>
          </a:p>
          <a:p>
            <a:pPr marL="742950" lvl="1" indent="-285750" eaLnBrk="0" hangingPunct="0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1800" kern="0" dirty="0" smtClean="0">
                <a:latin typeface="+mn-lt"/>
              </a:rPr>
              <a:t>Data has been used to validate safety assumptions and gather data on operational performance and economic benefits</a:t>
            </a:r>
          </a:p>
        </p:txBody>
      </p:sp>
      <p:pic>
        <p:nvPicPr>
          <p:cNvPr id="8" name="Picture 7" descr="GEO_UAL839_UAL863_0806z.jpg"/>
          <p:cNvPicPr/>
          <p:nvPr/>
        </p:nvPicPr>
        <p:blipFill>
          <a:blip r:embed="rId3" cstate="print"/>
          <a:srcRect l="61811" t="24788" r="24988" b="62281"/>
          <a:stretch>
            <a:fillRect/>
          </a:stretch>
        </p:blipFill>
        <p:spPr>
          <a:xfrm>
            <a:off x="4785147" y="1005002"/>
            <a:ext cx="3733800" cy="2286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  <p:transition xmlns:p14="http://schemas.microsoft.com/office/powerpoint/2010/main" advTm="75819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6" y="27296"/>
            <a:ext cx="9116704" cy="709683"/>
          </a:xfrm>
        </p:spPr>
        <p:txBody>
          <a:bodyPr/>
          <a:lstStyle/>
          <a:p>
            <a:r>
              <a:rPr lang="en-US" dirty="0" smtClean="0"/>
              <a:t>Operational Evaluation Metrics</a:t>
            </a:r>
            <a:br>
              <a:rPr lang="en-US" dirty="0" smtClean="0"/>
            </a:br>
            <a:r>
              <a:rPr lang="en-US" sz="2400" b="0" i="1" dirty="0" smtClean="0">
                <a:solidFill>
                  <a:schemeClr val="tx1"/>
                </a:solidFill>
              </a:rPr>
              <a:t>July 2014</a:t>
            </a:r>
            <a:endParaRPr lang="en-US" sz="2400" b="0" i="1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6638"/>
              </p:ext>
            </p:extLst>
          </p:nvPr>
        </p:nvGraphicFramePr>
        <p:xfrm>
          <a:off x="144976" y="971067"/>
          <a:ext cx="8050212" cy="3140221"/>
        </p:xfrm>
        <a:graphic>
          <a:graphicData uri="http://schemas.openxmlformats.org/drawingml/2006/table">
            <a:tbl>
              <a:tblPr/>
              <a:tblGrid>
                <a:gridCol w="4025106"/>
                <a:gridCol w="670851"/>
                <a:gridCol w="670851"/>
                <a:gridCol w="670851"/>
                <a:gridCol w="670851"/>
                <a:gridCol w="670851"/>
                <a:gridCol w="670851"/>
              </a:tblGrid>
              <a:tr h="3354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 Validation Metric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Southern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July 2014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Northern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July 2014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Totals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5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Actual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Actual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8/2013 - 7/2014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8/2011 - 7/2014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ITP capable flights per month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2694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ITP requests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ITP maneuvers performed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"standard" flight level changes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denied flight level changes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immediate limited standard climbs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6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climbs after moving reference aircraft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50"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standard climbs after period of time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566" marR="11566" marT="115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1566" marR="11566" marT="11566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27846" y="4267254"/>
            <a:ext cx="82565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spcAft>
                <a:spcPts val="1200"/>
              </a:spcAft>
              <a:buFont typeface="Arial"/>
              <a:buChar char="•"/>
            </a:pPr>
            <a:r>
              <a:rPr lang="en-US" sz="1800" dirty="0" smtClean="0"/>
              <a:t>ITP aircraft received a climb as a result of ITP requests approximately 74% of the time (159/216)</a:t>
            </a:r>
          </a:p>
          <a:p>
            <a:pPr marL="342900" indent="-342900" hangingPunct="0">
              <a:spcAft>
                <a:spcPts val="1200"/>
              </a:spcAft>
              <a:buFont typeface="Arial"/>
              <a:buChar char="•"/>
            </a:pPr>
            <a:r>
              <a:rPr lang="en-US" sz="1800" dirty="0" smtClean="0"/>
              <a:t>Zero “Southern Pacific” data is a result of United discontinuing 747-service to Australia on 31 March 2014</a:t>
            </a:r>
          </a:p>
        </p:txBody>
      </p:sp>
    </p:spTree>
    <p:extLst>
      <p:ext uri="{BB962C8B-B14F-4D97-AF65-F5344CB8AC3E}">
        <p14:creationId xmlns:p14="http://schemas.microsoft.com/office/powerpoint/2010/main" val="373567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6" y="27296"/>
            <a:ext cx="9116704" cy="709683"/>
          </a:xfrm>
        </p:spPr>
        <p:txBody>
          <a:bodyPr/>
          <a:lstStyle/>
          <a:p>
            <a:r>
              <a:rPr lang="en-US" dirty="0" smtClean="0"/>
              <a:t>Operational Evaluation Metrics</a:t>
            </a:r>
            <a:endParaRPr lang="en-US" sz="2400" b="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8793" y="4913221"/>
            <a:ext cx="88039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hangingPunct="0">
              <a:spcAft>
                <a:spcPts val="1200"/>
              </a:spcAft>
              <a:buFont typeface="Arial"/>
              <a:buChar char="•"/>
            </a:pPr>
            <a:r>
              <a:rPr lang="en-US" sz="1800" dirty="0" smtClean="0"/>
              <a:t>Controllers were temporarily not authorized to approve ITP request from August 15, 2013 to September 30, 2013</a:t>
            </a:r>
          </a:p>
          <a:p>
            <a:pPr marL="342900" indent="-342900" hangingPunct="0">
              <a:spcAft>
                <a:spcPts val="1200"/>
              </a:spcAft>
              <a:buFont typeface="Arial"/>
              <a:buChar char="•"/>
            </a:pPr>
            <a:r>
              <a:rPr lang="en-US" sz="1800" dirty="0" smtClean="0"/>
              <a:t>Even with the temporary suspension results were similar to projections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09" y="739206"/>
            <a:ext cx="814503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407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6|10.5|32.8"/>
</p:tagLst>
</file>

<file path=ppt/theme/theme1.xml><?xml version="1.0" encoding="utf-8"?>
<a:theme xmlns:a="http://schemas.openxmlformats.org/drawingml/2006/main" name="IPACG Master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SBS theme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8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9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FAA theme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0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2_FAA 747 Sunset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3_FAA 747 Sunse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4_FAA 747 Sunset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4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5_FAA 747 Sunse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_SBS theme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5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6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7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8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1_FAA theme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19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20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2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2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6_FAA 747 Sunse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2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24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25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26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27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FAA 747 Sunset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7_FAA 747 Sunse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FAA 747 Sunse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SBS theme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6D744A6-188D-428B-A60B-8D1F90663FC1}"/>
</file>

<file path=customXml/itemProps2.xml><?xml version="1.0" encoding="utf-8"?>
<ds:datastoreItem xmlns:ds="http://schemas.openxmlformats.org/officeDocument/2006/customXml" ds:itemID="{DC33E7D0-8072-4034-A5AB-B2A7A7542A17}"/>
</file>

<file path=customXml/itemProps3.xml><?xml version="1.0" encoding="utf-8"?>
<ds:datastoreItem xmlns:ds="http://schemas.openxmlformats.org/officeDocument/2006/customXml" ds:itemID="{EB018D92-8C34-4946-AEE1-69663BA8F85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13203</TotalTime>
  <Words>1504</Words>
  <Application>Microsoft Macintosh PowerPoint</Application>
  <PresentationFormat>On-screen Show (4:3)</PresentationFormat>
  <Paragraphs>336</Paragraphs>
  <Slides>19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40</vt:i4>
      </vt:variant>
      <vt:variant>
        <vt:lpstr>Slide Titles</vt:lpstr>
      </vt:variant>
      <vt:variant>
        <vt:i4>19</vt:i4>
      </vt:variant>
    </vt:vector>
  </HeadingPairs>
  <TitlesOfParts>
    <vt:vector size="59" baseType="lpstr">
      <vt:lpstr>IPACG Master</vt:lpstr>
      <vt:lpstr>1_Custom Design</vt:lpstr>
      <vt:lpstr>3_Custom Design</vt:lpstr>
      <vt:lpstr>FAA 747 Sunset</vt:lpstr>
      <vt:lpstr>4_Custom Design</vt:lpstr>
      <vt:lpstr>5_Custom Design</vt:lpstr>
      <vt:lpstr>1_FAA 747 Sunset</vt:lpstr>
      <vt:lpstr>SBS theme</vt:lpstr>
      <vt:lpstr>6_Custom Design</vt:lpstr>
      <vt:lpstr>7_Custom Design</vt:lpstr>
      <vt:lpstr>1_SBS theme</vt:lpstr>
      <vt:lpstr>8_Custom Design</vt:lpstr>
      <vt:lpstr>9_Custom Design</vt:lpstr>
      <vt:lpstr>FAA theme</vt:lpstr>
      <vt:lpstr>10_Custom Design</vt:lpstr>
      <vt:lpstr>2_FAA 747 Sunset</vt:lpstr>
      <vt:lpstr>11_Custom Design</vt:lpstr>
      <vt:lpstr>12_Custom Design</vt:lpstr>
      <vt:lpstr>3_FAA 747 Sunset</vt:lpstr>
      <vt:lpstr>4_FAA 747 Sunset</vt:lpstr>
      <vt:lpstr>13_Custom Design</vt:lpstr>
      <vt:lpstr>14_Custom Design</vt:lpstr>
      <vt:lpstr>5_FAA 747 Sunset</vt:lpstr>
      <vt:lpstr>2_SBS theme</vt:lpstr>
      <vt:lpstr>15_Custom Design</vt:lpstr>
      <vt:lpstr>16_Custom Design</vt:lpstr>
      <vt:lpstr>17_Custom Design</vt:lpstr>
      <vt:lpstr>18_Custom Design</vt:lpstr>
      <vt:lpstr>1_FAA theme</vt:lpstr>
      <vt:lpstr>19_Custom Design</vt:lpstr>
      <vt:lpstr>20_Custom Design</vt:lpstr>
      <vt:lpstr>21_Custom Design</vt:lpstr>
      <vt:lpstr>22_Custom Design</vt:lpstr>
      <vt:lpstr>6_FAA 747 Sunset</vt:lpstr>
      <vt:lpstr>23_Custom Design</vt:lpstr>
      <vt:lpstr>24_Custom Design</vt:lpstr>
      <vt:lpstr>25_Custom Design</vt:lpstr>
      <vt:lpstr>26_Custom Design</vt:lpstr>
      <vt:lpstr>27_Custom Design</vt:lpstr>
      <vt:lpstr>7_FAA 747 Sunset</vt:lpstr>
      <vt:lpstr>ADS-B In-Trail Procedures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ADS-B ITP Operational Evaluation</vt:lpstr>
      <vt:lpstr>Operational Evaluation Metrics July 2014</vt:lpstr>
      <vt:lpstr>Operational Evaluation Metrics</vt:lpstr>
      <vt:lpstr>Operational Evaluation Metrics Safety Metrics</vt:lpstr>
      <vt:lpstr>Operational Evaluation Metrics Additional operational characteristics</vt:lpstr>
      <vt:lpstr>Operational Evaluation Metrics New Zealand and Fiji</vt:lpstr>
      <vt:lpstr>Data Recording Capability</vt:lpstr>
      <vt:lpstr>Sample Electronic Data Results</vt:lpstr>
      <vt:lpstr>Sample Electronic Data Results Target aircraft maximum distance observed</vt:lpstr>
      <vt:lpstr>PowerPoint Presentation</vt:lpstr>
      <vt:lpstr>PowerPoint Presentation</vt:lpstr>
      <vt:lpstr>PowerPoint Presentation</vt:lpstr>
      <vt:lpstr>PowerPoint Presentation</vt:lpstr>
    </vt:vector>
  </TitlesOfParts>
  <Company>ATO/FAA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Capstone Status: MOA</dc:title>
  <dc:creator>lkrupins</dc:creator>
  <cp:lastModifiedBy>Ken Jones</cp:lastModifiedBy>
  <cp:revision>860</cp:revision>
  <cp:lastPrinted>2011-02-07T13:54:00Z</cp:lastPrinted>
  <dcterms:created xsi:type="dcterms:W3CDTF">2007-03-02T20:28:40Z</dcterms:created>
  <dcterms:modified xsi:type="dcterms:W3CDTF">2014-09-09T14:14:38Z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