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slides/slide12.xml" ContentType="application/vnd.openxmlformats-officedocument.presentationml.slide+xml"/>
  <Override PartName="/ppt/slides/slide13.xml" ContentType="application/vnd.openxmlformats-officedocument.presentationml.slide+xml"/>
  <Override PartName="/ppt/presentation.xml" ContentType="application/vnd.openxmlformats-officedocument.presentationml.presentation.main+xml"/>
  <Override PartName="/ppt/slides/slide11.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8.xml" ContentType="application/vnd.openxmlformats-officedocument.presentationml.slide+xml"/>
  <Override PartName="/ppt/slides/slide4.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notesSlides/notesSlide13.xml" ContentType="application/vnd.openxmlformats-officedocument.presentationml.notesSlide+xml"/>
  <Override PartName="/ppt/slideMasters/slideMaster1.xml" ContentType="application/vnd.openxmlformats-officedocument.presentationml.slideMaster+xml"/>
  <Override PartName="/ppt/slideMasters/slideMaster6.xml" ContentType="application/vnd.openxmlformats-officedocument.presentationml.slideMaster+xml"/>
  <Override PartName="/ppt/slideMasters/slideMaster5.xml" ContentType="application/vnd.openxmlformats-officedocument.presentationml.slideMaster+xml"/>
  <Override PartName="/ppt/slideMasters/slideMaster4.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slideLayouts/slideLayout24.xml" ContentType="application/vnd.openxmlformats-officedocument.presentationml.slideLayout+xml"/>
  <Override PartName="/ppt/slideLayouts/slideLayout47.xml" ContentType="application/vnd.openxmlformats-officedocument.presentationml.slideLayout+xml"/>
  <Override PartName="/ppt/slideLayouts/slideLayout46.xml" ContentType="application/vnd.openxmlformats-officedocument.presentationml.slideLayout+xml"/>
  <Override PartName="/ppt/slideLayouts/slideLayout45.xml" ContentType="application/vnd.openxmlformats-officedocument.presentationml.slideLayout+xml"/>
  <Override PartName="/ppt/slideLayouts/slideLayout18.xml" ContentType="application/vnd.openxmlformats-officedocument.presentationml.slideLayout+xml"/>
  <Override PartName="/ppt/notesSlides/notesSlide10.xml" ContentType="application/vnd.openxmlformats-officedocument.presentationml.notesSlide+xml"/>
  <Override PartName="/ppt/slideLayouts/slideLayout19.xml" ContentType="application/vnd.openxmlformats-officedocument.presentationml.slideLayout+xml"/>
  <Override PartName="/ppt/slideLayouts/slideLayout44.xml" ContentType="application/vnd.openxmlformats-officedocument.presentationml.slideLayout+xml"/>
  <Override PartName="/ppt/slideLayouts/slideLayout43.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7.xml" ContentType="application/vnd.openxmlformats-officedocument.presentationml.slideLayout+xml"/>
  <Override PartName="/ppt/slideLayouts/slideLayout56.xml" ContentType="application/vnd.openxmlformats-officedocument.presentationml.slideLayout+xml"/>
  <Override PartName="/ppt/slideLayouts/slideLayout55.xml" ContentType="application/vnd.openxmlformats-officedocument.presentationml.slideLayout+xml"/>
  <Override PartName="/ppt/slideLayouts/slideLayout54.xml" ContentType="application/vnd.openxmlformats-officedocument.presentationml.slideLayout+xml"/>
  <Override PartName="/ppt/slideLayouts/slideLayout53.xml" ContentType="application/vnd.openxmlformats-officedocument.presentationml.slideLayout+xml"/>
  <Override PartName="/ppt/slideLayouts/slideLayout52.xml" ContentType="application/vnd.openxmlformats-officedocument.presentationml.slideLayout+xml"/>
  <Override PartName="/ppt/slideLayouts/slideLayout51.xml" ContentType="application/vnd.openxmlformats-officedocument.presentationml.slideLayout+xml"/>
  <Override PartName="/ppt/slideLayouts/slideLayout42.xml" ContentType="application/vnd.openxmlformats-officedocument.presentationml.slideLayout+xml"/>
  <Override PartName="/ppt/slideLayouts/slideLayout41.xml" ContentType="application/vnd.openxmlformats-officedocument.presentationml.slideLayout+xml"/>
  <Override PartName="/ppt/slideLayouts/slideLayout40.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3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39.xml" ContentType="application/vnd.openxmlformats-officedocument.presentationml.slideLayout+xml"/>
  <Override PartName="/ppt/slideLayouts/slideLayout38.xml" ContentType="application/vnd.openxmlformats-officedocument.presentationml.slideLayout+xml"/>
  <Override PartName="/ppt/slideLayouts/slideLayout37.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20.xml" ContentType="application/vnd.openxmlformats-officedocument.presentationml.slideLayout+xml"/>
  <Override PartName="/ppt/slideLayouts/slideLayout23.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notesSlides/notesSlide6.xml" ContentType="application/vnd.openxmlformats-officedocument.presentationml.notesSlide+xml"/>
  <Override PartName="/ppt/slideLayouts/slideLayout8.xml" ContentType="application/vnd.openxmlformats-officedocument.presentationml.slideLayout+xml"/>
  <Override PartName="/ppt/notesSlides/notesSlide5.xml" ContentType="application/vnd.openxmlformats-officedocument.presentationml.notesSlide+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slideLayouts/slideLayout17.xml" ContentType="application/vnd.openxmlformats-officedocument.presentationml.slideLayout+xml"/>
  <Override PartName="/ppt/notesSlides/notesSlide3.xml" ContentType="application/vnd.openxmlformats-officedocument.presentationml.notesSlide+xml"/>
  <Override PartName="/ppt/slideLayouts/slideLayout7.xml" ContentType="application/vnd.openxmlformats-officedocument.presentationml.slideLayout+xml"/>
  <Override PartName="/ppt/notesSlides/notesSlide7.xml" ContentType="application/vnd.openxmlformats-officedocument.presentationml.notesSlide+xml"/>
  <Override PartName="/ppt/slideLayouts/slideLayout6.xml" ContentType="application/vnd.openxmlformats-officedocument.presentationml.slideLayout+xml"/>
  <Override PartName="/ppt/notesSlides/notesSlide9.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notesSlides/notesSlide8.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1.xml" ContentType="application/vnd.openxmlformats-officedocument.presentationml.notesSlide+xml"/>
  <Override PartName="/ppt/slideLayouts/slideLayout66.xml" ContentType="application/vnd.openxmlformats-officedocument.presentationml.slideLayout+xml"/>
  <Override PartName="/ppt/slideLayouts/slideLayout65.xml" ContentType="application/vnd.openxmlformats-officedocument.presentationml.slideLayout+xml"/>
  <Override PartName="/ppt/slideLayouts/slideLayout64.xml" ContentType="application/vnd.openxmlformats-officedocument.presentationml.slideLayout+xml"/>
  <Override PartName="/ppt/slideLayouts/slideLayout63.xml" ContentType="application/vnd.openxmlformats-officedocument.presentationml.slideLayout+xml"/>
  <Override PartName="/ppt/slideLayouts/slideLayout62.xml" ContentType="application/vnd.openxmlformats-officedocument.presentationml.slideLayout+xml"/>
  <Override PartName="/ppt/slideLayouts/slideLayout61.xml" ContentType="application/vnd.openxmlformats-officedocument.presentationml.slideLayout+xml"/>
  <Override PartName="/ppt/slideLayouts/slideLayout60.xml" ContentType="application/vnd.openxmlformats-officedocument.presentationml.slideLayout+xml"/>
  <Override PartName="/ppt/slideLayouts/slideLayout67.xml" ContentType="application/vnd.openxmlformats-officedocument.presentationml.slideLayout+xml"/>
  <Override PartName="/ppt/notesSlides/notesSlide2.xml" ContentType="application/vnd.openxmlformats-officedocument.presentationml.notesSlide+xml"/>
  <Override PartName="/ppt/slideLayouts/slideLayout69.xml" ContentType="application/vnd.openxmlformats-officedocument.presentationml.slideLayout+xml"/>
  <Override PartName="/ppt/slideLayouts/slideLayout12.xml" ContentType="application/vnd.openxmlformats-officedocument.presentationml.slideLayout+xml"/>
  <Override PartName="/ppt/slideLayouts/slideLayout68.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70.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Override1.xml" ContentType="application/vnd.openxmlformats-officedocument.themeOverride+xml"/>
  <Override PartName="/ppt/charts/chart1.xml" ContentType="application/vnd.openxmlformats-officedocument.drawingml.chart+xml"/>
  <Override PartName="/ppt/theme/themeOverride2.xml" ContentType="application/vnd.openxmlformats-officedocument.themeOverride+xml"/>
  <Override PartName="/ppt/theme/theme7.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 id="2147483708" r:id="rId5"/>
    <p:sldMasterId id="2147483723" r:id="rId6"/>
  </p:sldMasterIdLst>
  <p:notesMasterIdLst>
    <p:notesMasterId r:id="rId20"/>
  </p:notesMasterIdLst>
  <p:sldIdLst>
    <p:sldId id="269" r:id="rId7"/>
    <p:sldId id="257" r:id="rId8"/>
    <p:sldId id="261" r:id="rId9"/>
    <p:sldId id="265" r:id="rId10"/>
    <p:sldId id="270" r:id="rId11"/>
    <p:sldId id="267" r:id="rId12"/>
    <p:sldId id="268" r:id="rId13"/>
    <p:sldId id="258" r:id="rId14"/>
    <p:sldId id="259" r:id="rId15"/>
    <p:sldId id="260" r:id="rId16"/>
    <p:sldId id="262" r:id="rId17"/>
    <p:sldId id="263" r:id="rId18"/>
    <p:sldId id="264" r:id="rId19"/>
  </p:sldIdLst>
  <p:sldSz cx="9144000" cy="6858000" type="screen4x3"/>
  <p:notesSz cx="6997700" cy="92837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94" autoAdjust="0"/>
    <p:restoredTop sz="71223" autoAdjust="0"/>
  </p:normalViewPr>
  <p:slideViewPr>
    <p:cSldViewPr>
      <p:cViewPr varScale="1">
        <p:scale>
          <a:sx n="51" d="100"/>
          <a:sy n="51" d="100"/>
        </p:scale>
        <p:origin x="-1440"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customXml" Target="../customXml/item2.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customXml" Target="../customXml/item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viewProps" Target="viewProps.xml"/><Relationship Id="rId27" Type="http://schemas.openxmlformats.org/officeDocument/2006/relationships/customXml" Target="../customXml/item3.xml"/></Relationships>
</file>

<file path=ppt/charts/_rels/chart1.xml.rels><?xml version="1.0" encoding="UTF-8" standalone="yes"?>
<Relationships xmlns="http://schemas.openxmlformats.org/package/2006/relationships"><Relationship Id="rId1" Type="http://schemas.openxmlformats.org/officeDocument/2006/relationships/oleObject" Target="file:///C:\Documents%20and%20Settings\Matias%20Palavecino\Local%20Settings\Temporary%20Internet%20Files\Content.Outlook\EETP6QV8\CM%20build%202%20OpEval%20Results%20Summary%20(2).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6"/>
    </mc:Choice>
    <mc:Fallback>
      <c:style val="36"/>
    </mc:Fallback>
  </mc:AlternateContent>
  <c:chart>
    <c:title>
      <c:tx>
        <c:rich>
          <a:bodyPr/>
          <a:lstStyle/>
          <a:p>
            <a:pPr>
              <a:defRPr/>
            </a:pPr>
            <a:r>
              <a:rPr lang="en-US"/>
              <a:t>Link Version 2 Aircraft</a:t>
            </a:r>
          </a:p>
        </c:rich>
      </c:tx>
      <c:overlay val="0"/>
    </c:title>
    <c:autoTitleDeleted val="0"/>
    <c:plotArea>
      <c:layout/>
      <c:barChart>
        <c:barDir val="col"/>
        <c:grouping val="clustered"/>
        <c:varyColors val="0"/>
        <c:ser>
          <c:idx val="0"/>
          <c:order val="0"/>
          <c:invertIfNegative val="0"/>
          <c:dLbls>
            <c:dLbl>
              <c:idx val="7"/>
              <c:layout>
                <c:manualLayout>
                  <c:x val="-1.5775980088974044E-3"/>
                  <c:y val="-3.181489515545919E-2"/>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Sheet4!$M$7:$M$15</c:f>
              <c:strCache>
                <c:ptCount val="9"/>
                <c:pt idx="0">
                  <c:v>Nov '13</c:v>
                </c:pt>
                <c:pt idx="1">
                  <c:v>Dec '13</c:v>
                </c:pt>
                <c:pt idx="2">
                  <c:v>Jan '14</c:v>
                </c:pt>
                <c:pt idx="3">
                  <c:v>Feb '14</c:v>
                </c:pt>
                <c:pt idx="4">
                  <c:v>Mar '14</c:v>
                </c:pt>
                <c:pt idx="5">
                  <c:v>Apr '14</c:v>
                </c:pt>
                <c:pt idx="6">
                  <c:v>May '14</c:v>
                </c:pt>
                <c:pt idx="7">
                  <c:v>Jun '14</c:v>
                </c:pt>
                <c:pt idx="8">
                  <c:v>Jul '14</c:v>
                </c:pt>
              </c:strCache>
            </c:strRef>
          </c:cat>
          <c:val>
            <c:numRef>
              <c:f>Sheet4!$N$7:$N$15</c:f>
              <c:numCache>
                <c:formatCode>General</c:formatCode>
                <c:ptCount val="9"/>
                <c:pt idx="0">
                  <c:v>3022</c:v>
                </c:pt>
                <c:pt idx="1">
                  <c:v>3244</c:v>
                </c:pt>
                <c:pt idx="2">
                  <c:v>3391</c:v>
                </c:pt>
                <c:pt idx="3">
                  <c:v>3817</c:v>
                </c:pt>
                <c:pt idx="4">
                  <c:v>4410</c:v>
                </c:pt>
                <c:pt idx="5">
                  <c:v>4755</c:v>
                </c:pt>
                <c:pt idx="6">
                  <c:v>5159</c:v>
                </c:pt>
                <c:pt idx="7">
                  <c:v>5598</c:v>
                </c:pt>
                <c:pt idx="8">
                  <c:v>5999</c:v>
                </c:pt>
              </c:numCache>
            </c:numRef>
          </c:val>
        </c:ser>
        <c:dLbls>
          <c:showLegendKey val="0"/>
          <c:showVal val="0"/>
          <c:showCatName val="0"/>
          <c:showSerName val="0"/>
          <c:showPercent val="0"/>
          <c:showBubbleSize val="0"/>
        </c:dLbls>
        <c:gapWidth val="150"/>
        <c:axId val="79166080"/>
        <c:axId val="79229312"/>
      </c:barChart>
      <c:catAx>
        <c:axId val="79166080"/>
        <c:scaling>
          <c:orientation val="minMax"/>
        </c:scaling>
        <c:delete val="0"/>
        <c:axPos val="b"/>
        <c:numFmt formatCode="General" sourceLinked="1"/>
        <c:majorTickMark val="out"/>
        <c:minorTickMark val="none"/>
        <c:tickLblPos val="nextTo"/>
        <c:txPr>
          <a:bodyPr rot="-1680000" vert="horz"/>
          <a:lstStyle/>
          <a:p>
            <a:pPr>
              <a:defRPr/>
            </a:pPr>
            <a:endParaRPr lang="en-US"/>
          </a:p>
        </c:txPr>
        <c:crossAx val="79229312"/>
        <c:crosses val="autoZero"/>
        <c:auto val="1"/>
        <c:lblAlgn val="ctr"/>
        <c:lblOffset val="100"/>
        <c:noMultiLvlLbl val="0"/>
      </c:catAx>
      <c:valAx>
        <c:axId val="79229312"/>
        <c:scaling>
          <c:orientation val="minMax"/>
        </c:scaling>
        <c:delete val="0"/>
        <c:axPos val="l"/>
        <c:majorGridlines/>
        <c:title>
          <c:tx>
            <c:rich>
              <a:bodyPr rot="-5400000" vert="horz"/>
              <a:lstStyle/>
              <a:p>
                <a:pPr>
                  <a:defRPr/>
                </a:pPr>
                <a:r>
                  <a:rPr lang="en-US"/>
                  <a:t>Aircraft</a:t>
                </a:r>
              </a:p>
            </c:rich>
          </c:tx>
          <c:overlay val="0"/>
        </c:title>
        <c:numFmt formatCode="General" sourceLinked="1"/>
        <c:majorTickMark val="out"/>
        <c:minorTickMark val="none"/>
        <c:tickLblPos val="nextTo"/>
        <c:crossAx val="79166080"/>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32337" cy="464185"/>
          </a:xfrm>
          <a:prstGeom prst="rect">
            <a:avLst/>
          </a:prstGeom>
        </p:spPr>
        <p:txBody>
          <a:bodyPr vert="horz" lIns="93025" tIns="46513" rIns="93025" bIns="46513" rtlCol="0"/>
          <a:lstStyle>
            <a:lvl1pPr algn="l">
              <a:defRPr sz="1200"/>
            </a:lvl1pPr>
          </a:lstStyle>
          <a:p>
            <a:endParaRPr lang="en-US"/>
          </a:p>
        </p:txBody>
      </p:sp>
      <p:sp>
        <p:nvSpPr>
          <p:cNvPr id="3" name="Date Placeholder 2"/>
          <p:cNvSpPr>
            <a:spLocks noGrp="1"/>
          </p:cNvSpPr>
          <p:nvPr>
            <p:ph type="dt" idx="1"/>
          </p:nvPr>
        </p:nvSpPr>
        <p:spPr>
          <a:xfrm>
            <a:off x="3963745" y="1"/>
            <a:ext cx="3032337" cy="464185"/>
          </a:xfrm>
          <a:prstGeom prst="rect">
            <a:avLst/>
          </a:prstGeom>
        </p:spPr>
        <p:txBody>
          <a:bodyPr vert="horz" lIns="93025" tIns="46513" rIns="93025" bIns="46513" rtlCol="0"/>
          <a:lstStyle>
            <a:lvl1pPr algn="r">
              <a:defRPr sz="1200"/>
            </a:lvl1pPr>
          </a:lstStyle>
          <a:p>
            <a:fld id="{9C509F99-B8E7-4949-9241-CFE9A324CEC1}" type="datetimeFigureOut">
              <a:rPr lang="en-US" smtClean="0"/>
              <a:t>9/10/2014</a:t>
            </a:fld>
            <a:endParaRPr lang="en-US"/>
          </a:p>
        </p:txBody>
      </p:sp>
      <p:sp>
        <p:nvSpPr>
          <p:cNvPr id="4" name="Slide Image Placeholder 3"/>
          <p:cNvSpPr>
            <a:spLocks noGrp="1" noRot="1" noChangeAspect="1"/>
          </p:cNvSpPr>
          <p:nvPr>
            <p:ph type="sldImg" idx="2"/>
          </p:nvPr>
        </p:nvSpPr>
        <p:spPr>
          <a:xfrm>
            <a:off x="1177925" y="696913"/>
            <a:ext cx="4641850" cy="3481387"/>
          </a:xfrm>
          <a:prstGeom prst="rect">
            <a:avLst/>
          </a:prstGeom>
          <a:noFill/>
          <a:ln w="12700">
            <a:solidFill>
              <a:prstClr val="black"/>
            </a:solidFill>
          </a:ln>
        </p:spPr>
        <p:txBody>
          <a:bodyPr vert="horz" lIns="93025" tIns="46513" rIns="93025" bIns="46513" rtlCol="0" anchor="ctr"/>
          <a:lstStyle/>
          <a:p>
            <a:endParaRPr lang="en-US"/>
          </a:p>
        </p:txBody>
      </p:sp>
      <p:sp>
        <p:nvSpPr>
          <p:cNvPr id="5" name="Notes Placeholder 4"/>
          <p:cNvSpPr>
            <a:spLocks noGrp="1"/>
          </p:cNvSpPr>
          <p:nvPr>
            <p:ph type="body" sz="quarter" idx="3"/>
          </p:nvPr>
        </p:nvSpPr>
        <p:spPr>
          <a:xfrm>
            <a:off x="699770" y="4409758"/>
            <a:ext cx="5598160" cy="4177665"/>
          </a:xfrm>
          <a:prstGeom prst="rect">
            <a:avLst/>
          </a:prstGeom>
        </p:spPr>
        <p:txBody>
          <a:bodyPr vert="horz" lIns="93025" tIns="46513" rIns="93025" bIns="46513"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8817904"/>
            <a:ext cx="3032337" cy="464185"/>
          </a:xfrm>
          <a:prstGeom prst="rect">
            <a:avLst/>
          </a:prstGeom>
        </p:spPr>
        <p:txBody>
          <a:bodyPr vert="horz" lIns="93025" tIns="46513" rIns="93025" bIns="46513" rtlCol="0" anchor="b"/>
          <a:lstStyle>
            <a:lvl1pPr algn="l">
              <a:defRPr sz="1200"/>
            </a:lvl1pPr>
          </a:lstStyle>
          <a:p>
            <a:endParaRPr lang="en-US"/>
          </a:p>
        </p:txBody>
      </p:sp>
      <p:sp>
        <p:nvSpPr>
          <p:cNvPr id="7" name="Slide Number Placeholder 6"/>
          <p:cNvSpPr>
            <a:spLocks noGrp="1"/>
          </p:cNvSpPr>
          <p:nvPr>
            <p:ph type="sldNum" sz="quarter" idx="5"/>
          </p:nvPr>
        </p:nvSpPr>
        <p:spPr>
          <a:xfrm>
            <a:off x="3963745" y="8817904"/>
            <a:ext cx="3032337" cy="464185"/>
          </a:xfrm>
          <a:prstGeom prst="rect">
            <a:avLst/>
          </a:prstGeom>
        </p:spPr>
        <p:txBody>
          <a:bodyPr vert="horz" lIns="93025" tIns="46513" rIns="93025" bIns="46513" rtlCol="0" anchor="b"/>
          <a:lstStyle>
            <a:lvl1pPr algn="r">
              <a:defRPr sz="1200"/>
            </a:lvl1pPr>
          </a:lstStyle>
          <a:p>
            <a:fld id="{E60B0102-EEFE-4ABB-BB24-A1396E530421}" type="slidenum">
              <a:rPr lang="en-US" smtClean="0"/>
              <a:t>‹#›</a:t>
            </a:fld>
            <a:endParaRPr lang="en-US"/>
          </a:p>
        </p:txBody>
      </p:sp>
    </p:spTree>
    <p:extLst>
      <p:ext uri="{BB962C8B-B14F-4D97-AF65-F5344CB8AC3E}">
        <p14:creationId xmlns:p14="http://schemas.microsoft.com/office/powerpoint/2010/main" val="35854444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lvl1pPr eaLnBrk="0" hangingPunct="0">
              <a:defRPr sz="2400" b="1">
                <a:solidFill>
                  <a:schemeClr val="tx1"/>
                </a:solidFill>
                <a:latin typeface="Arial" charset="0"/>
              </a:defRPr>
            </a:lvl1pPr>
            <a:lvl2pPr marL="745848" indent="-286864" eaLnBrk="0" hangingPunct="0">
              <a:defRPr sz="2400" b="1">
                <a:solidFill>
                  <a:schemeClr val="tx1"/>
                </a:solidFill>
                <a:latin typeface="Arial" charset="0"/>
              </a:defRPr>
            </a:lvl2pPr>
            <a:lvl3pPr marL="1147458" indent="-229492" eaLnBrk="0" hangingPunct="0">
              <a:defRPr sz="2400" b="1">
                <a:solidFill>
                  <a:schemeClr val="tx1"/>
                </a:solidFill>
                <a:latin typeface="Arial" charset="0"/>
              </a:defRPr>
            </a:lvl3pPr>
            <a:lvl4pPr marL="1606441" indent="-229492" eaLnBrk="0" hangingPunct="0">
              <a:defRPr sz="2400" b="1">
                <a:solidFill>
                  <a:schemeClr val="tx1"/>
                </a:solidFill>
                <a:latin typeface="Arial" charset="0"/>
              </a:defRPr>
            </a:lvl4pPr>
            <a:lvl5pPr marL="2065424" indent="-229492" eaLnBrk="0" hangingPunct="0">
              <a:defRPr sz="2400" b="1">
                <a:solidFill>
                  <a:schemeClr val="tx1"/>
                </a:solidFill>
                <a:latin typeface="Arial" charset="0"/>
              </a:defRPr>
            </a:lvl5pPr>
            <a:lvl6pPr marL="2524407" indent="-229492" eaLnBrk="0" fontAlgn="base" hangingPunct="0">
              <a:spcBef>
                <a:spcPct val="50000"/>
              </a:spcBef>
              <a:spcAft>
                <a:spcPct val="0"/>
              </a:spcAft>
              <a:buChar char="•"/>
              <a:defRPr sz="2400" b="1">
                <a:solidFill>
                  <a:schemeClr val="tx1"/>
                </a:solidFill>
                <a:latin typeface="Arial" charset="0"/>
              </a:defRPr>
            </a:lvl6pPr>
            <a:lvl7pPr marL="2983390" indent="-229492" eaLnBrk="0" fontAlgn="base" hangingPunct="0">
              <a:spcBef>
                <a:spcPct val="50000"/>
              </a:spcBef>
              <a:spcAft>
                <a:spcPct val="0"/>
              </a:spcAft>
              <a:buChar char="•"/>
              <a:defRPr sz="2400" b="1">
                <a:solidFill>
                  <a:schemeClr val="tx1"/>
                </a:solidFill>
                <a:latin typeface="Arial" charset="0"/>
              </a:defRPr>
            </a:lvl7pPr>
            <a:lvl8pPr marL="3442373" indent="-229492" eaLnBrk="0" fontAlgn="base" hangingPunct="0">
              <a:spcBef>
                <a:spcPct val="50000"/>
              </a:spcBef>
              <a:spcAft>
                <a:spcPct val="0"/>
              </a:spcAft>
              <a:buChar char="•"/>
              <a:defRPr sz="2400" b="1">
                <a:solidFill>
                  <a:schemeClr val="tx1"/>
                </a:solidFill>
                <a:latin typeface="Arial" charset="0"/>
              </a:defRPr>
            </a:lvl8pPr>
            <a:lvl9pPr marL="3901356" indent="-229492" eaLnBrk="0" fontAlgn="base" hangingPunct="0">
              <a:spcBef>
                <a:spcPct val="50000"/>
              </a:spcBef>
              <a:spcAft>
                <a:spcPct val="0"/>
              </a:spcAft>
              <a:buChar char="•"/>
              <a:defRPr sz="2400" b="1">
                <a:solidFill>
                  <a:schemeClr val="tx1"/>
                </a:solidFill>
                <a:latin typeface="Arial" charset="0"/>
              </a:defRPr>
            </a:lvl9pPr>
          </a:lstStyle>
          <a:p>
            <a:pPr eaLnBrk="1" hangingPunct="1"/>
            <a:fld id="{DACFC2BB-827C-4DED-9112-9B489722AFE0}" type="slidenum">
              <a:rPr lang="en-US" sz="1200" b="0">
                <a:solidFill>
                  <a:prstClr val="black"/>
                </a:solidFill>
                <a:latin typeface="Times New Roman" pitchFamily="18" charset="0"/>
              </a:rPr>
              <a:pPr eaLnBrk="1" hangingPunct="1"/>
              <a:t>1</a:t>
            </a:fld>
            <a:endParaRPr lang="en-US" sz="1200" b="0">
              <a:solidFill>
                <a:prstClr val="black"/>
              </a:solidFill>
              <a:latin typeface="Times New Roman" pitchFamily="18" charset="0"/>
            </a:endParaRPr>
          </a:p>
        </p:txBody>
      </p:sp>
      <p:sp>
        <p:nvSpPr>
          <p:cNvPr id="37891" name="Rectangle 2"/>
          <p:cNvSpPr>
            <a:spLocks noGrp="1" noRot="1" noChangeAspect="1" noChangeArrowheads="1" noTextEdit="1"/>
          </p:cNvSpPr>
          <p:nvPr>
            <p:ph type="sldImg"/>
          </p:nvPr>
        </p:nvSpPr>
        <p:spPr>
          <a:xfrm>
            <a:off x="1177925" y="698500"/>
            <a:ext cx="4641850" cy="3481388"/>
          </a:xfrm>
          <a:ln/>
        </p:spPr>
      </p:sp>
      <p:sp>
        <p:nvSpPr>
          <p:cNvPr id="37892" name="Rectangle 3"/>
          <p:cNvSpPr>
            <a:spLocks noGrp="1" noChangeArrowheads="1"/>
          </p:cNvSpPr>
          <p:nvPr>
            <p:ph type="body" idx="1"/>
          </p:nvPr>
        </p:nvSpPr>
        <p:spPr>
          <a:xfrm>
            <a:off x="932282" y="4409758"/>
            <a:ext cx="5133139" cy="4176076"/>
          </a:xfrm>
          <a:noFill/>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p:spPr>
      </p:sp>
      <p:sp>
        <p:nvSpPr>
          <p:cNvPr id="40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4" name="Slide Number Placeholder 3"/>
          <p:cNvSpPr>
            <a:spLocks noGrp="1"/>
          </p:cNvSpPr>
          <p:nvPr>
            <p:ph type="sldNum" sz="quarter" idx="5"/>
          </p:nvPr>
        </p:nvSpPr>
        <p:spPr/>
        <p:txBody>
          <a:bodyPr/>
          <a:lstStyle/>
          <a:p>
            <a:pPr>
              <a:defRPr/>
            </a:pPr>
            <a:fld id="{4ED5043D-13E6-4E7F-BE79-D2B3F4EA497D}" type="slidenum">
              <a:rPr lang="en-US" smtClean="0">
                <a:solidFill>
                  <a:prstClr val="black"/>
                </a:solidFill>
              </a:rPr>
              <a:pPr>
                <a:defRPr/>
              </a:pPr>
              <a:t>10</a:t>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Footer Placeholder 3"/>
          <p:cNvSpPr>
            <a:spLocks noGrp="1"/>
          </p:cNvSpPr>
          <p:nvPr>
            <p:ph type="ftr" sz="quarter" idx="10"/>
          </p:nvPr>
        </p:nvSpPr>
        <p:spPr/>
        <p:txBody>
          <a:bodyPr/>
          <a:lstStyle/>
          <a:p>
            <a:pPr>
              <a:defRPr/>
            </a:pPr>
            <a:endParaRPr lang="en-US"/>
          </a:p>
        </p:txBody>
      </p:sp>
      <p:sp>
        <p:nvSpPr>
          <p:cNvPr id="5" name="Slide Number Placeholder 4"/>
          <p:cNvSpPr>
            <a:spLocks noGrp="1"/>
          </p:cNvSpPr>
          <p:nvPr>
            <p:ph type="sldNum" sz="quarter" idx="11"/>
          </p:nvPr>
        </p:nvSpPr>
        <p:spPr/>
        <p:txBody>
          <a:bodyPr/>
          <a:lstStyle/>
          <a:p>
            <a:pPr>
              <a:defRPr/>
            </a:pPr>
            <a:fld id="{AF361DE7-FEFF-4AA1-91E5-199567238FFF}"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Footer Placeholder 3"/>
          <p:cNvSpPr>
            <a:spLocks noGrp="1"/>
          </p:cNvSpPr>
          <p:nvPr>
            <p:ph type="ftr" sz="quarter" idx="10"/>
          </p:nvPr>
        </p:nvSpPr>
        <p:spPr/>
        <p:txBody>
          <a:bodyPr/>
          <a:lstStyle/>
          <a:p>
            <a:pPr>
              <a:defRPr/>
            </a:pPr>
            <a:endParaRPr lang="en-US"/>
          </a:p>
        </p:txBody>
      </p:sp>
      <p:sp>
        <p:nvSpPr>
          <p:cNvPr id="5" name="Slide Number Placeholder 4"/>
          <p:cNvSpPr>
            <a:spLocks noGrp="1"/>
          </p:cNvSpPr>
          <p:nvPr>
            <p:ph type="sldNum" sz="quarter" idx="11"/>
          </p:nvPr>
        </p:nvSpPr>
        <p:spPr/>
        <p:txBody>
          <a:bodyPr/>
          <a:lstStyle/>
          <a:p>
            <a:pPr>
              <a:defRPr/>
            </a:pPr>
            <a:fld id="{AF361DE7-FEFF-4AA1-91E5-199567238FFF}"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Footer Placeholder 3"/>
          <p:cNvSpPr>
            <a:spLocks noGrp="1"/>
          </p:cNvSpPr>
          <p:nvPr>
            <p:ph type="ftr" sz="quarter" idx="10"/>
          </p:nvPr>
        </p:nvSpPr>
        <p:spPr/>
        <p:txBody>
          <a:bodyPr/>
          <a:lstStyle/>
          <a:p>
            <a:pPr>
              <a:defRPr/>
            </a:pPr>
            <a:endParaRPr lang="en-US"/>
          </a:p>
        </p:txBody>
      </p:sp>
      <p:sp>
        <p:nvSpPr>
          <p:cNvPr id="5" name="Slide Number Placeholder 4"/>
          <p:cNvSpPr>
            <a:spLocks noGrp="1"/>
          </p:cNvSpPr>
          <p:nvPr>
            <p:ph type="sldNum" sz="quarter" idx="11"/>
          </p:nvPr>
        </p:nvSpPr>
        <p:spPr/>
        <p:txBody>
          <a:bodyPr/>
          <a:lstStyle/>
          <a:p>
            <a:pPr>
              <a:defRPr/>
            </a:pPr>
            <a:fld id="{AF361DE7-FEFF-4AA1-91E5-199567238FFF}" type="slidenum">
              <a:rPr lang="en-US" smtClean="0"/>
              <a:pPr>
                <a:defRPr/>
              </a:pPr>
              <a:t>13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Slide Image Placeholder 1"/>
          <p:cNvSpPr>
            <a:spLocks noGrp="1" noRot="1" noChangeAspect="1" noTextEdit="1"/>
          </p:cNvSpPr>
          <p:nvPr>
            <p:ph type="sldImg"/>
          </p:nvPr>
        </p:nvSpPr>
        <p:spPr>
          <a:ln/>
        </p:spPr>
      </p:sp>
      <p:sp>
        <p:nvSpPr>
          <p:cNvPr id="248835" name="Notes Placeholder 2"/>
          <p:cNvSpPr>
            <a:spLocks noGrp="1"/>
          </p:cNvSpPr>
          <p:nvPr>
            <p:ph type="body"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249">
              <a:defRPr/>
            </a:pPr>
            <a:r>
              <a:rPr lang="en-US" sz="900" i="1" dirty="0">
                <a:solidFill>
                  <a:srgbClr val="000000"/>
                </a:solidFill>
              </a:rPr>
              <a:t>We are introducing environmentally friendly technologies to enhance safety and improve efficiencies. These changes directly benefit pilots, controllers, airports, airlines and the public.  </a:t>
            </a:r>
          </a:p>
          <a:p>
            <a:endParaRPr lang="en-US" sz="900" u="sng" dirty="0"/>
          </a:p>
          <a:p>
            <a:pPr defTabSz="898612">
              <a:defRPr/>
            </a:pPr>
            <a:r>
              <a:rPr lang="en-US" sz="900" u="sng" dirty="0"/>
              <a:t>Notes on ATC Separation Services:</a:t>
            </a:r>
          </a:p>
          <a:p>
            <a:pPr marL="171439" indent="-171439" defTabSz="898612">
              <a:buFont typeface="Arial" panose="020B0604020202020204" pitchFamily="34" charset="0"/>
              <a:buChar char="•"/>
              <a:defRPr/>
            </a:pPr>
            <a:r>
              <a:rPr lang="en-US" sz="900" dirty="0"/>
              <a:t>Based on the September 26, 2013 Draft TAMR P3S2 waterfall schedule. </a:t>
            </a:r>
          </a:p>
          <a:p>
            <a:pPr marL="171439" indent="-171439" defTabSz="898612">
              <a:buFont typeface="Arial" panose="020B0604020202020204" pitchFamily="34" charset="0"/>
              <a:buChar char="•"/>
              <a:defRPr/>
            </a:pPr>
            <a:r>
              <a:rPr lang="en-US" sz="900" dirty="0"/>
              <a:t>60 days between STARS Elite IOC and ADS-B Kick-off (STARS Elite IOC before March 1) </a:t>
            </a:r>
          </a:p>
          <a:p>
            <a:pPr marL="171439" indent="-171439" defTabSz="898612">
              <a:buFont typeface="Arial" panose="020B0604020202020204" pitchFamily="34" charset="0"/>
              <a:buChar char="•"/>
              <a:defRPr/>
            </a:pPr>
            <a:r>
              <a:rPr lang="en-US" sz="900" dirty="0"/>
              <a:t>5 months from ADS-B kick off to ADS-B IOC </a:t>
            </a:r>
          </a:p>
          <a:p>
            <a:pPr marL="171439" indent="-171439" defTabSz="898612">
              <a:buFont typeface="Arial" panose="020B0604020202020204" pitchFamily="34" charset="0"/>
              <a:buChar char="•"/>
              <a:defRPr/>
            </a:pPr>
            <a:r>
              <a:rPr lang="en-US" sz="900" dirty="0"/>
              <a:t>Denver (D01) IOC moves to FY 15 to support TAMR IOC in FY 14 </a:t>
            </a:r>
          </a:p>
          <a:p>
            <a:pPr marL="171439" indent="-171439" defTabSz="898612">
              <a:buFont typeface="Arial" panose="020B0604020202020204" pitchFamily="34" charset="0"/>
              <a:buChar char="•"/>
              <a:defRPr/>
            </a:pPr>
            <a:r>
              <a:rPr lang="en-US" sz="900" dirty="0"/>
              <a:t>FY 15-19 surface sites </a:t>
            </a:r>
            <a:r>
              <a:rPr lang="en-US" sz="900" dirty="0" smtClean="0"/>
              <a:t>adjusted to align with current ASSC schedule</a:t>
            </a:r>
          </a:p>
          <a:p>
            <a:pPr marL="171439" indent="-171439" defTabSz="898612">
              <a:buFont typeface="Arial" panose="020B0604020202020204" pitchFamily="34" charset="0"/>
              <a:buChar char="•"/>
              <a:defRPr/>
            </a:pPr>
            <a:r>
              <a:rPr lang="en-US" sz="900" dirty="0" smtClean="0"/>
              <a:t>Oceanic</a:t>
            </a:r>
          </a:p>
          <a:p>
            <a:pPr marL="628650" lvl="1" indent="-171450">
              <a:buFont typeface="Arial" panose="020B0604020202020204" pitchFamily="34" charset="0"/>
              <a:buChar char="•"/>
            </a:pPr>
            <a:r>
              <a:rPr lang="en-US" sz="900" kern="1200" dirty="0" smtClean="0">
                <a:solidFill>
                  <a:schemeClr val="tx1"/>
                </a:solidFill>
                <a:effectLst/>
                <a:latin typeface="+mn-lt"/>
                <a:ea typeface="+mn-ea"/>
                <a:cs typeface="+mn-cs"/>
              </a:rPr>
              <a:t>FY15 ZAN is operational on T22 which supports 5NM separation services with ADS-B </a:t>
            </a:r>
          </a:p>
          <a:p>
            <a:pPr marL="628650" lvl="1" indent="-171450">
              <a:buFont typeface="Arial" panose="020B0604020202020204" pitchFamily="34" charset="0"/>
              <a:buChar char="•"/>
            </a:pPr>
            <a:r>
              <a:rPr lang="en-US" sz="900" kern="1200" dirty="0" smtClean="0">
                <a:solidFill>
                  <a:schemeClr val="tx1"/>
                </a:solidFill>
                <a:effectLst/>
                <a:latin typeface="+mn-lt"/>
                <a:ea typeface="+mn-ea"/>
                <a:cs typeface="+mn-cs"/>
              </a:rPr>
              <a:t>FY16 ZOA is operational with T24 which supports ITP separation service</a:t>
            </a:r>
          </a:p>
          <a:p>
            <a:pPr marL="628650" lvl="1" indent="-171450">
              <a:buFont typeface="Arial" panose="020B0604020202020204" pitchFamily="34" charset="0"/>
              <a:buChar char="•"/>
            </a:pPr>
            <a:r>
              <a:rPr lang="en-US" sz="900" kern="1200" dirty="0" smtClean="0">
                <a:solidFill>
                  <a:schemeClr val="tx1"/>
                </a:solidFill>
                <a:effectLst/>
                <a:latin typeface="+mn-lt"/>
                <a:ea typeface="+mn-ea"/>
                <a:cs typeface="+mn-cs"/>
              </a:rPr>
              <a:t>FY17 ZNY is operational with T24 to support ITP separation service  </a:t>
            </a:r>
          </a:p>
          <a:p>
            <a:pPr marL="628650" lvl="1" indent="-171450">
              <a:buFont typeface="Arial" panose="020B0604020202020204" pitchFamily="34" charset="0"/>
              <a:buChar char="•"/>
            </a:pPr>
            <a:r>
              <a:rPr lang="en-US" sz="900" kern="1200" dirty="0" smtClean="0">
                <a:solidFill>
                  <a:schemeClr val="tx1"/>
                </a:solidFill>
                <a:effectLst/>
                <a:latin typeface="+mn-lt"/>
                <a:ea typeface="+mn-ea"/>
                <a:cs typeface="+mn-cs"/>
              </a:rPr>
              <a:t>FY17 ZAN will step up to T24 to support ITP operations</a:t>
            </a:r>
          </a:p>
          <a:p>
            <a:pPr marL="171439" indent="-171439" defTabSz="898612">
              <a:buFont typeface="Arial" panose="020B0604020202020204" pitchFamily="34" charset="0"/>
              <a:buChar char="•"/>
              <a:defRPr/>
            </a:pPr>
            <a:endParaRPr lang="en-US" sz="900" dirty="0"/>
          </a:p>
          <a:p>
            <a:pPr defTabSz="898612">
              <a:defRPr/>
            </a:pPr>
            <a:r>
              <a:rPr lang="en-US" sz="900" u="sng" dirty="0" smtClean="0"/>
              <a:t>En </a:t>
            </a:r>
            <a:r>
              <a:rPr lang="en-US" sz="900" u="sng" dirty="0"/>
              <a:t>Route IOCs have been completed at:</a:t>
            </a:r>
            <a:endParaRPr lang="en-US" sz="900" dirty="0"/>
          </a:p>
          <a:p>
            <a:pPr defTabSz="898612">
              <a:defRPr/>
            </a:pPr>
            <a:r>
              <a:rPr lang="en-US" sz="900" dirty="0"/>
              <a:t>FY10 sites complete: Anchorage, Houston </a:t>
            </a:r>
          </a:p>
          <a:p>
            <a:pPr defTabSz="898612">
              <a:defRPr/>
            </a:pPr>
            <a:r>
              <a:rPr lang="en-US" sz="900" dirty="0"/>
              <a:t>FY12 sites complete: Denver, Minneapolis, Seattle, Albuquerque</a:t>
            </a:r>
          </a:p>
          <a:p>
            <a:pPr defTabSz="898612">
              <a:defRPr/>
            </a:pPr>
            <a:r>
              <a:rPr lang="en-US" sz="900" dirty="0"/>
              <a:t>FY13 </a:t>
            </a:r>
            <a:r>
              <a:rPr lang="en-US" sz="900" dirty="0" smtClean="0"/>
              <a:t>sites </a:t>
            </a:r>
            <a:r>
              <a:rPr lang="en-US" sz="900" dirty="0"/>
              <a:t>complete: New York, Chicago, Boston, and </a:t>
            </a:r>
            <a:r>
              <a:rPr lang="en-US" sz="900" dirty="0" smtClean="0"/>
              <a:t>Cleveland</a:t>
            </a:r>
          </a:p>
          <a:p>
            <a:pPr defTabSz="898612">
              <a:defRPr/>
            </a:pPr>
            <a:r>
              <a:rPr lang="en-US" sz="900" u="none" dirty="0" smtClean="0"/>
              <a:t>FY14 sites complete: Memphis, Oakland,</a:t>
            </a:r>
            <a:r>
              <a:rPr lang="en-US" sz="900" u="none" baseline="0" dirty="0" smtClean="0"/>
              <a:t> Ft. Worth, Indianapolis, Kansas City, Washington, Los Angeles, Miami, and Atlanta</a:t>
            </a:r>
            <a:endParaRPr lang="en-US" sz="900" u="none" dirty="0" smtClean="0"/>
          </a:p>
          <a:p>
            <a:endParaRPr lang="en-US" sz="900" u="sng" dirty="0"/>
          </a:p>
          <a:p>
            <a:r>
              <a:rPr lang="en-US" sz="900" u="sng" dirty="0"/>
              <a:t>Terminal IOCs have been completed at:</a:t>
            </a:r>
          </a:p>
          <a:p>
            <a:pPr defTabSz="914340">
              <a:defRPr/>
            </a:pPr>
            <a:r>
              <a:rPr lang="en-US" sz="900" dirty="0"/>
              <a:t>CARTS: Louisville, New York TRACON, Southern Cal TRACON, Northern Cal TRACON, Minneapolis, Chicago, Atlanta</a:t>
            </a:r>
          </a:p>
          <a:p>
            <a:r>
              <a:rPr lang="en-US" sz="900" dirty="0"/>
              <a:t>STARS: Philadelphia, Houston (I90), New Orleans, El Paso, San Antonio, Anchorage, Albuquerque, Kansas City, Shreveport, Seattle, Buffalo, Daytona Beach, Corpus Christi, Miami, Orlando, Cleveland, Jacksonville, Charlotte, Pensacola, Tucson, Norfolk, Raleigh-Durham, Pittsburgh, Phoenix, Santa Barbara, Detroit, Columbus, Nashville, Milwaukee, Memphis, Little Rock, Rochester, Syracuse, Albany, Indianapolis, Lubbock, Cincinnati-Covington, Bradley, and Tampa</a:t>
            </a:r>
          </a:p>
          <a:p>
            <a:endParaRPr lang="en-US" sz="900" dirty="0"/>
          </a:p>
          <a:p>
            <a:r>
              <a:rPr lang="en-US" sz="900" dirty="0"/>
              <a:t>FY14 sites complete:</a:t>
            </a:r>
          </a:p>
          <a:p>
            <a:pPr marL="0" marR="0" indent="0" algn="l" defTabSz="914400" rtl="0" eaLnBrk="1" fontAlgn="auto" latinLnBrk="0" hangingPunct="1">
              <a:lnSpc>
                <a:spcPct val="100000"/>
              </a:lnSpc>
              <a:spcBef>
                <a:spcPts val="0"/>
              </a:spcBef>
              <a:spcAft>
                <a:spcPts val="0"/>
              </a:spcAft>
              <a:buClrTx/>
              <a:buSzTx/>
              <a:buFontTx/>
              <a:buNone/>
              <a:tabLst/>
              <a:defRPr/>
            </a:pPr>
            <a:r>
              <a:rPr lang="en-US" sz="900" dirty="0"/>
              <a:t>CARTS: </a:t>
            </a:r>
            <a:r>
              <a:rPr lang="en-US" sz="900" dirty="0" smtClean="0"/>
              <a:t>Potomac, </a:t>
            </a:r>
            <a:r>
              <a:rPr lang="en-US" sz="900" baseline="0" dirty="0" smtClean="0"/>
              <a:t>St. Louis</a:t>
            </a:r>
            <a:endParaRPr lang="en-US" sz="900" dirty="0" smtClean="0"/>
          </a:p>
          <a:p>
            <a:r>
              <a:rPr lang="en-US" sz="900" dirty="0" smtClean="0"/>
              <a:t>STARS</a:t>
            </a:r>
            <a:r>
              <a:rPr lang="en-US" sz="900" dirty="0"/>
              <a:t>: Birmingham, </a:t>
            </a:r>
            <a:r>
              <a:rPr lang="en-US" sz="900" dirty="0" smtClean="0"/>
              <a:t>Omaha, Boston, Providence, Portland, Dallas TRACON, Salt</a:t>
            </a:r>
            <a:r>
              <a:rPr lang="en-US" sz="900" baseline="0" dirty="0" smtClean="0"/>
              <a:t> Lake TRACON, Tulsa, Oklahoma City, Boise, Des Moines, Wichita</a:t>
            </a:r>
            <a:endParaRPr lang="en-US" sz="900" dirty="0"/>
          </a:p>
          <a:p>
            <a:endParaRPr lang="en-US" sz="900" u="sng" dirty="0" smtClean="0"/>
          </a:p>
          <a:p>
            <a:r>
              <a:rPr lang="en-US" sz="900" u="sng" dirty="0" smtClean="0"/>
              <a:t>Surface </a:t>
            </a:r>
            <a:r>
              <a:rPr lang="en-US" sz="900" u="sng" dirty="0"/>
              <a:t>IOCs have been completed at:</a:t>
            </a:r>
          </a:p>
          <a:p>
            <a:r>
              <a:rPr lang="en-US" sz="900" dirty="0"/>
              <a:t>FY10: Philadelphia, Louisville </a:t>
            </a:r>
          </a:p>
          <a:p>
            <a:r>
              <a:rPr lang="en-US" sz="900" dirty="0"/>
              <a:t>FY12:  Orlando, Seattle, Boston, San Diego, Ft. Lauderdale, Newark, LaGuardia, Phoenix, Dallas Ft. Worth, Miami, John Wayne Airport, Washington Reagan, Houston Hobby, Charlotte</a:t>
            </a:r>
          </a:p>
          <a:p>
            <a:r>
              <a:rPr lang="en-US" sz="900" dirty="0"/>
              <a:t>FY13:  </a:t>
            </a:r>
            <a:r>
              <a:rPr lang="en-US" sz="900" dirty="0">
                <a:latin typeface="Times New Roman" pitchFamily="18" charset="0"/>
              </a:rPr>
              <a:t>Denver, Los Angeles, Houston Intercontinental, Atlanta, Baltimore, Milwaukee, Bradley, Providence, St. Louis, and Minneapolis </a:t>
            </a:r>
          </a:p>
          <a:p>
            <a:r>
              <a:rPr lang="en-US" sz="900" dirty="0" smtClean="0">
                <a:latin typeface="Times New Roman" pitchFamily="18" charset="0"/>
              </a:rPr>
              <a:t>FY14: Detroit,</a:t>
            </a:r>
            <a:r>
              <a:rPr lang="en-US" sz="900" baseline="0" dirty="0" smtClean="0">
                <a:latin typeface="Times New Roman" pitchFamily="18" charset="0"/>
              </a:rPr>
              <a:t> Chicago O’Hare, Chicago Midway, Dulles, Memphis, Salt Lake City</a:t>
            </a:r>
            <a:endParaRPr lang="en-US" sz="900" dirty="0" smtClean="0">
              <a:latin typeface="Times New Roman" pitchFamily="18" charset="0"/>
            </a:endParaRPr>
          </a:p>
          <a:p>
            <a:endParaRPr lang="en-US" sz="900" u="sng" dirty="0"/>
          </a:p>
          <a:p>
            <a:pPr defTabSz="930249">
              <a:defRPr/>
            </a:pPr>
            <a:r>
              <a:rPr lang="en-US" sz="900" u="sng" dirty="0" smtClean="0">
                <a:solidFill>
                  <a:schemeClr val="tx1"/>
                </a:solidFill>
              </a:rPr>
              <a:t>Equipage:</a:t>
            </a:r>
          </a:p>
          <a:p>
            <a:r>
              <a:rPr lang="en-US" sz="900" kern="1200" dirty="0" smtClean="0">
                <a:solidFill>
                  <a:schemeClr val="tx1"/>
                </a:solidFill>
                <a:effectLst/>
                <a:latin typeface="+mn-lt"/>
                <a:ea typeface="+mn-ea"/>
                <a:cs typeface="+mn-cs"/>
              </a:rPr>
              <a:t>Rule-Driven ADS-B Out Avionics Equipage (B MOPS). Not the same as Rule-Compliant. Does not include </a:t>
            </a:r>
            <a:r>
              <a:rPr lang="en-US" sz="900" kern="1200" dirty="0" err="1" smtClean="0">
                <a:solidFill>
                  <a:schemeClr val="tx1"/>
                </a:solidFill>
                <a:effectLst/>
                <a:latin typeface="+mn-lt"/>
                <a:ea typeface="+mn-ea"/>
                <a:cs typeface="+mn-cs"/>
              </a:rPr>
              <a:t>Dassault</a:t>
            </a:r>
            <a:r>
              <a:rPr lang="en-US" sz="900" kern="1200" dirty="0" smtClean="0">
                <a:solidFill>
                  <a:schemeClr val="tx1"/>
                </a:solidFill>
                <a:effectLst/>
                <a:latin typeface="+mn-lt"/>
                <a:ea typeface="+mn-ea"/>
                <a:cs typeface="+mn-cs"/>
              </a:rPr>
              <a:t> Falcon test aircraft, FAA/Ohio U test aircraft, FedEx C208s, Google balloons, vehicles, or Bird Acquisition Flight School Pipers (PA28, PA44). Attached spreadsheet includes performance metrics for each aircraft. Excludes incorrect ICAOs from N309MK, N742G. </a:t>
            </a:r>
          </a:p>
          <a:p>
            <a:r>
              <a:rPr lang="en-US" sz="900" kern="1200" dirty="0" smtClean="0">
                <a:solidFill>
                  <a:schemeClr val="tx1"/>
                </a:solidFill>
                <a:effectLst/>
                <a:latin typeface="+mn-lt"/>
                <a:ea typeface="+mn-ea"/>
                <a:cs typeface="+mn-cs"/>
              </a:rPr>
              <a:t> </a:t>
            </a:r>
          </a:p>
          <a:p>
            <a:r>
              <a:rPr lang="en-US" sz="900" kern="1200" dirty="0" smtClean="0">
                <a:solidFill>
                  <a:schemeClr val="tx1"/>
                </a:solidFill>
                <a:effectLst/>
                <a:latin typeface="+mn-lt"/>
                <a:ea typeface="+mn-ea"/>
                <a:cs typeface="+mn-cs"/>
              </a:rPr>
              <a:t>Previous count: 5,598 (July 1st, 2014)</a:t>
            </a:r>
          </a:p>
          <a:p>
            <a:r>
              <a:rPr lang="en-US" sz="900" kern="1200" dirty="0" smtClean="0">
                <a:solidFill>
                  <a:schemeClr val="tx1"/>
                </a:solidFill>
                <a:effectLst/>
                <a:latin typeface="+mn-lt"/>
                <a:ea typeface="+mn-ea"/>
                <a:cs typeface="+mn-cs"/>
              </a:rPr>
              <a:t>New count: 5,999 (July 30</a:t>
            </a:r>
            <a:r>
              <a:rPr lang="en-US" sz="900" kern="1200" baseline="30000" dirty="0" smtClean="0">
                <a:solidFill>
                  <a:schemeClr val="tx1"/>
                </a:solidFill>
                <a:effectLst/>
                <a:latin typeface="+mn-lt"/>
                <a:ea typeface="+mn-ea"/>
                <a:cs typeface="+mn-cs"/>
              </a:rPr>
              <a:t>th</a:t>
            </a:r>
            <a:r>
              <a:rPr lang="en-US" sz="900" kern="1200" dirty="0" smtClean="0">
                <a:solidFill>
                  <a:schemeClr val="tx1"/>
                </a:solidFill>
                <a:effectLst/>
                <a:latin typeface="+mn-lt"/>
                <a:ea typeface="+mn-ea"/>
                <a:cs typeface="+mn-cs"/>
              </a:rPr>
              <a:t>, 2014)</a:t>
            </a:r>
          </a:p>
          <a:p>
            <a:r>
              <a:rPr lang="en-US" sz="900" kern="1200" dirty="0" smtClean="0">
                <a:solidFill>
                  <a:schemeClr val="tx1"/>
                </a:solidFill>
                <a:effectLst/>
                <a:latin typeface="+mn-lt"/>
                <a:ea typeface="+mn-ea"/>
                <a:cs typeface="+mn-cs"/>
              </a:rPr>
              <a:t>4,058 1090ES (67.6%)</a:t>
            </a:r>
          </a:p>
          <a:p>
            <a:r>
              <a:rPr lang="en-US" sz="900" kern="1200" dirty="0" smtClean="0">
                <a:solidFill>
                  <a:schemeClr val="tx1"/>
                </a:solidFill>
                <a:effectLst/>
                <a:latin typeface="+mn-lt"/>
                <a:ea typeface="+mn-ea"/>
                <a:cs typeface="+mn-cs"/>
              </a:rPr>
              <a:t>1,704 UAT (28.4%)</a:t>
            </a:r>
          </a:p>
          <a:p>
            <a:r>
              <a:rPr lang="en-US" sz="900" kern="1200" dirty="0" smtClean="0">
                <a:solidFill>
                  <a:schemeClr val="tx1"/>
                </a:solidFill>
                <a:effectLst/>
                <a:latin typeface="+mn-lt"/>
                <a:ea typeface="+mn-ea"/>
                <a:cs typeface="+mn-cs"/>
              </a:rPr>
              <a:t> 237 Dual (4.0%)</a:t>
            </a:r>
          </a:p>
          <a:p>
            <a:r>
              <a:rPr lang="en-US" sz="900" kern="1200" dirty="0" smtClean="0">
                <a:solidFill>
                  <a:schemeClr val="tx1"/>
                </a:solidFill>
                <a:effectLst/>
                <a:latin typeface="+mn-lt"/>
                <a:ea typeface="+mn-ea"/>
                <a:cs typeface="+mn-cs"/>
              </a:rPr>
              <a:t> </a:t>
            </a:r>
          </a:p>
          <a:p>
            <a:r>
              <a:rPr lang="en-US" sz="900" kern="1200" dirty="0" smtClean="0">
                <a:solidFill>
                  <a:schemeClr val="tx1"/>
                </a:solidFill>
                <a:effectLst/>
                <a:latin typeface="+mn-lt"/>
                <a:ea typeface="+mn-ea"/>
                <a:cs typeface="+mn-cs"/>
              </a:rPr>
              <a:t>ADS-B In Avionics Equipage (A &amp; B MOPS):</a:t>
            </a:r>
          </a:p>
          <a:p>
            <a:r>
              <a:rPr lang="en-US" sz="900" kern="1200" dirty="0" smtClean="0">
                <a:solidFill>
                  <a:schemeClr val="tx1"/>
                </a:solidFill>
                <a:effectLst/>
                <a:latin typeface="+mn-lt"/>
                <a:ea typeface="+mn-ea"/>
                <a:cs typeface="+mn-cs"/>
              </a:rPr>
              <a:t>Previous count: 4,456</a:t>
            </a:r>
          </a:p>
          <a:p>
            <a:r>
              <a:rPr lang="en-US" sz="900" kern="1200" dirty="0" smtClean="0">
                <a:solidFill>
                  <a:schemeClr val="tx1"/>
                </a:solidFill>
                <a:effectLst/>
                <a:latin typeface="+mn-lt"/>
                <a:ea typeface="+mn-ea"/>
                <a:cs typeface="+mn-cs"/>
              </a:rPr>
              <a:t>New count: 4,929</a:t>
            </a:r>
          </a:p>
          <a:p>
            <a:r>
              <a:rPr lang="en-US" sz="900" kern="1200" dirty="0" smtClean="0">
                <a:solidFill>
                  <a:schemeClr val="tx1"/>
                </a:solidFill>
                <a:effectLst/>
                <a:latin typeface="+mn-lt"/>
                <a:ea typeface="+mn-ea"/>
                <a:cs typeface="+mn-cs"/>
              </a:rPr>
              <a:t>V2 UAT In 1,549 (raw number and % of total In) (31.4%)</a:t>
            </a:r>
          </a:p>
          <a:p>
            <a:r>
              <a:rPr lang="en-US" sz="900" kern="1200" dirty="0" smtClean="0">
                <a:solidFill>
                  <a:schemeClr val="tx1"/>
                </a:solidFill>
                <a:effectLst/>
                <a:latin typeface="+mn-lt"/>
                <a:ea typeface="+mn-ea"/>
                <a:cs typeface="+mn-cs"/>
              </a:rPr>
              <a:t>V2 1090 In 312 (raw number and % of total In) (6.3%)</a:t>
            </a:r>
          </a:p>
          <a:p>
            <a:r>
              <a:rPr lang="en-US" sz="900" kern="1200" dirty="0" smtClean="0">
                <a:solidFill>
                  <a:schemeClr val="tx1"/>
                </a:solidFill>
                <a:effectLst/>
                <a:latin typeface="+mn-lt"/>
                <a:ea typeface="+mn-ea"/>
                <a:cs typeface="+mn-cs"/>
              </a:rPr>
              <a:t>V2 Dual 2,368 In (raw number and % of total In) (48.0%)</a:t>
            </a:r>
          </a:p>
          <a:p>
            <a:r>
              <a:rPr lang="en-US" sz="900" kern="1200" dirty="0" smtClean="0">
                <a:solidFill>
                  <a:schemeClr val="tx1"/>
                </a:solidFill>
                <a:effectLst/>
                <a:latin typeface="+mn-lt"/>
                <a:ea typeface="+mn-ea"/>
                <a:cs typeface="+mn-cs"/>
              </a:rPr>
              <a:t>V1 UAT In 700 (raw number and % of total In) (14.2%)</a:t>
            </a:r>
          </a:p>
          <a:p>
            <a:r>
              <a:rPr lang="en-US" sz="900" kern="1200" dirty="0" smtClean="0">
                <a:solidFill>
                  <a:schemeClr val="tx1"/>
                </a:solidFill>
                <a:effectLst/>
                <a:latin typeface="+mn-lt"/>
                <a:ea typeface="+mn-ea"/>
                <a:cs typeface="+mn-cs"/>
              </a:rPr>
              <a:t> </a:t>
            </a:r>
          </a:p>
          <a:p>
            <a:r>
              <a:rPr lang="en-US" sz="900" kern="1200" dirty="0" smtClean="0">
                <a:solidFill>
                  <a:schemeClr val="tx1"/>
                </a:solidFill>
                <a:effectLst/>
                <a:latin typeface="+mn-lt"/>
                <a:ea typeface="+mn-ea"/>
                <a:cs typeface="+mn-cs"/>
              </a:rPr>
              <a:t>Vehicles (note these are the vehicles seen by Compliance Monitor since July 11</a:t>
            </a:r>
            <a:r>
              <a:rPr lang="en-US" sz="900" kern="1200" baseline="30000" dirty="0" smtClean="0">
                <a:solidFill>
                  <a:schemeClr val="tx1"/>
                </a:solidFill>
                <a:effectLst/>
                <a:latin typeface="+mn-lt"/>
                <a:ea typeface="+mn-ea"/>
                <a:cs typeface="+mn-cs"/>
              </a:rPr>
              <a:t>th</a:t>
            </a:r>
            <a:r>
              <a:rPr lang="en-US" sz="900" kern="1200" dirty="0" smtClean="0">
                <a:solidFill>
                  <a:schemeClr val="tx1"/>
                </a:solidFill>
                <a:effectLst/>
                <a:latin typeface="+mn-lt"/>
                <a:ea typeface="+mn-ea"/>
                <a:cs typeface="+mn-cs"/>
              </a:rPr>
              <a:t>, 2014 and vehicles seen).</a:t>
            </a:r>
          </a:p>
          <a:p>
            <a:r>
              <a:rPr lang="en-US" sz="900" kern="1200" dirty="0" smtClean="0">
                <a:solidFill>
                  <a:schemeClr val="tx1"/>
                </a:solidFill>
                <a:effectLst/>
                <a:latin typeface="+mn-lt"/>
                <a:ea typeface="+mn-ea"/>
                <a:cs typeface="+mn-cs"/>
              </a:rPr>
              <a:t>39 BOS</a:t>
            </a:r>
          </a:p>
          <a:p>
            <a:r>
              <a:rPr lang="en-US" sz="900" kern="1200" dirty="0" smtClean="0">
                <a:solidFill>
                  <a:schemeClr val="tx1"/>
                </a:solidFill>
                <a:effectLst/>
                <a:latin typeface="+mn-lt"/>
                <a:ea typeface="+mn-ea"/>
                <a:cs typeface="+mn-cs"/>
              </a:rPr>
              <a:t>40 STL</a:t>
            </a:r>
          </a:p>
          <a:p>
            <a:r>
              <a:rPr lang="en-US" sz="900" kern="1200" dirty="0" smtClean="0">
                <a:solidFill>
                  <a:schemeClr val="tx1"/>
                </a:solidFill>
                <a:effectLst/>
                <a:latin typeface="+mn-lt"/>
                <a:ea typeface="+mn-ea"/>
                <a:cs typeface="+mn-cs"/>
              </a:rPr>
              <a:t>53 DEN</a:t>
            </a:r>
          </a:p>
          <a:p>
            <a:r>
              <a:rPr lang="en-US" sz="900" kern="1200" dirty="0" smtClean="0">
                <a:solidFill>
                  <a:schemeClr val="tx1"/>
                </a:solidFill>
                <a:effectLst/>
                <a:latin typeface="+mn-lt"/>
                <a:ea typeface="+mn-ea"/>
                <a:cs typeface="+mn-cs"/>
              </a:rPr>
              <a:t>71 MKE</a:t>
            </a:r>
          </a:p>
          <a:p>
            <a:r>
              <a:rPr lang="en-US" sz="900" kern="1200" dirty="0" smtClean="0">
                <a:solidFill>
                  <a:schemeClr val="tx1"/>
                </a:solidFill>
                <a:effectLst/>
                <a:latin typeface="+mn-lt"/>
                <a:ea typeface="+mn-ea"/>
                <a:cs typeface="+mn-cs"/>
              </a:rPr>
              <a:t>19 SFO</a:t>
            </a:r>
          </a:p>
          <a:p>
            <a:r>
              <a:rPr lang="en-US" sz="900" kern="1200" dirty="0" smtClean="0">
                <a:solidFill>
                  <a:schemeClr val="tx1"/>
                </a:solidFill>
                <a:effectLst/>
                <a:latin typeface="+mn-lt"/>
                <a:ea typeface="+mn-ea"/>
                <a:cs typeface="+mn-cs"/>
              </a:rPr>
              <a:t>37 ATL</a:t>
            </a:r>
          </a:p>
          <a:p>
            <a:pPr defTabSz="930249">
              <a:defRPr/>
            </a:pPr>
            <a:endParaRPr lang="en-US" sz="900" u="sng" dirty="0" smtClean="0"/>
          </a:p>
          <a:p>
            <a:pPr defTabSz="930249">
              <a:defRPr/>
            </a:pPr>
            <a:r>
              <a:rPr lang="en-US" sz="900" u="sng" dirty="0" smtClean="0"/>
              <a:t>Definitions</a:t>
            </a:r>
            <a:r>
              <a:rPr lang="en-US" sz="900" u="sng" dirty="0"/>
              <a:t>:</a:t>
            </a:r>
          </a:p>
          <a:p>
            <a:r>
              <a:rPr lang="en-US" sz="900" dirty="0"/>
              <a:t>TIS-B service provides traffic information to equipped aircraft and surface vehicles based on the conventional radar returns received for non-equipped aircraft. ADS-R provides traffic information to equipped aircraft based on ADS-B transmission from aircraft on independent </a:t>
            </a:r>
            <a:r>
              <a:rPr lang="en-US" sz="900" dirty="0" err="1"/>
              <a:t>datalinks</a:t>
            </a:r>
            <a:r>
              <a:rPr lang="en-US" sz="900" dirty="0"/>
              <a:t>. FIS-B provides weather and NAS Status information to equipped aircraft.</a:t>
            </a:r>
          </a:p>
          <a:p>
            <a:endParaRPr lang="en-US" sz="900" dirty="0"/>
          </a:p>
        </p:txBody>
      </p:sp>
      <p:sp>
        <p:nvSpPr>
          <p:cNvPr id="228356" name="Date Placeholder 3"/>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6709" eaLnBrk="0" hangingPunct="0">
              <a:defRPr sz="2400">
                <a:solidFill>
                  <a:schemeClr val="tx1"/>
                </a:solidFill>
                <a:latin typeface="Arial" charset="0"/>
              </a:defRPr>
            </a:lvl1pPr>
            <a:lvl2pPr marL="755827" indent="-290703" defTabSz="936709" eaLnBrk="0" hangingPunct="0">
              <a:defRPr sz="2400">
                <a:solidFill>
                  <a:schemeClr val="tx1"/>
                </a:solidFill>
                <a:latin typeface="Arial" charset="0"/>
              </a:defRPr>
            </a:lvl2pPr>
            <a:lvl3pPr marL="1162811" indent="-232563" defTabSz="936709" eaLnBrk="0" hangingPunct="0">
              <a:defRPr sz="2400">
                <a:solidFill>
                  <a:schemeClr val="tx1"/>
                </a:solidFill>
                <a:latin typeface="Arial" charset="0"/>
              </a:defRPr>
            </a:lvl3pPr>
            <a:lvl4pPr marL="1627935" indent="-232563" defTabSz="936709" eaLnBrk="0" hangingPunct="0">
              <a:defRPr sz="2400">
                <a:solidFill>
                  <a:schemeClr val="tx1"/>
                </a:solidFill>
                <a:latin typeface="Arial" charset="0"/>
              </a:defRPr>
            </a:lvl4pPr>
            <a:lvl5pPr marL="2093060" indent="-232563" defTabSz="936709" eaLnBrk="0" hangingPunct="0">
              <a:defRPr sz="2400">
                <a:solidFill>
                  <a:schemeClr val="tx1"/>
                </a:solidFill>
                <a:latin typeface="Arial" charset="0"/>
              </a:defRPr>
            </a:lvl5pPr>
            <a:lvl6pPr marL="2558184" indent="-232563" defTabSz="936709" eaLnBrk="0" fontAlgn="base" hangingPunct="0">
              <a:spcBef>
                <a:spcPct val="50000"/>
              </a:spcBef>
              <a:spcAft>
                <a:spcPct val="0"/>
              </a:spcAft>
              <a:buChar char="•"/>
              <a:defRPr sz="2400">
                <a:solidFill>
                  <a:schemeClr val="tx1"/>
                </a:solidFill>
                <a:latin typeface="Arial" charset="0"/>
              </a:defRPr>
            </a:lvl6pPr>
            <a:lvl7pPr marL="3023308" indent="-232563" defTabSz="936709" eaLnBrk="0" fontAlgn="base" hangingPunct="0">
              <a:spcBef>
                <a:spcPct val="50000"/>
              </a:spcBef>
              <a:spcAft>
                <a:spcPct val="0"/>
              </a:spcAft>
              <a:buChar char="•"/>
              <a:defRPr sz="2400">
                <a:solidFill>
                  <a:schemeClr val="tx1"/>
                </a:solidFill>
                <a:latin typeface="Arial" charset="0"/>
              </a:defRPr>
            </a:lvl7pPr>
            <a:lvl8pPr marL="3488433" indent="-232563" defTabSz="936709" eaLnBrk="0" fontAlgn="base" hangingPunct="0">
              <a:spcBef>
                <a:spcPct val="50000"/>
              </a:spcBef>
              <a:spcAft>
                <a:spcPct val="0"/>
              </a:spcAft>
              <a:buChar char="•"/>
              <a:defRPr sz="2400">
                <a:solidFill>
                  <a:schemeClr val="tx1"/>
                </a:solidFill>
                <a:latin typeface="Arial" charset="0"/>
              </a:defRPr>
            </a:lvl8pPr>
            <a:lvl9pPr marL="3953557" indent="-232563" defTabSz="936709" eaLnBrk="0" fontAlgn="base" hangingPunct="0">
              <a:spcBef>
                <a:spcPct val="50000"/>
              </a:spcBef>
              <a:spcAft>
                <a:spcPct val="0"/>
              </a:spcAft>
              <a:buChar char="•"/>
              <a:defRPr sz="2400">
                <a:solidFill>
                  <a:schemeClr val="tx1"/>
                </a:solidFill>
                <a:latin typeface="Arial" charset="0"/>
              </a:defRPr>
            </a:lvl9pPr>
          </a:lstStyle>
          <a:p>
            <a:pPr eaLnBrk="1" hangingPunct="1"/>
            <a:fld id="{33B36A67-30CE-456E-88B7-9D54962A59F6}" type="datetime1">
              <a:rPr lang="en-US" sz="1200">
                <a:solidFill>
                  <a:srgbClr val="000000"/>
                </a:solidFill>
                <a:ea typeface="ＭＳ Ｐゴシック" pitchFamily="34" charset="-128"/>
              </a:rPr>
              <a:pPr eaLnBrk="1" hangingPunct="1"/>
              <a:t>9/10/2014</a:t>
            </a:fld>
            <a:endParaRPr lang="en-US" sz="1200">
              <a:solidFill>
                <a:srgbClr val="000000"/>
              </a:solidFill>
              <a:ea typeface="ＭＳ Ｐゴシック" pitchFamily="34" charset="-128"/>
            </a:endParaRPr>
          </a:p>
        </p:txBody>
      </p:sp>
      <p:sp>
        <p:nvSpPr>
          <p:cNvPr id="228357" name="Slide Number Placeholder 4"/>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6709" eaLnBrk="0" hangingPunct="0">
              <a:defRPr sz="2400">
                <a:solidFill>
                  <a:schemeClr val="tx1"/>
                </a:solidFill>
                <a:latin typeface="Arial" charset="0"/>
              </a:defRPr>
            </a:lvl1pPr>
            <a:lvl2pPr marL="755827" indent="-290703" defTabSz="936709" eaLnBrk="0" hangingPunct="0">
              <a:defRPr sz="2400">
                <a:solidFill>
                  <a:schemeClr val="tx1"/>
                </a:solidFill>
                <a:latin typeface="Arial" charset="0"/>
              </a:defRPr>
            </a:lvl2pPr>
            <a:lvl3pPr marL="1162811" indent="-232563" defTabSz="936709" eaLnBrk="0" hangingPunct="0">
              <a:defRPr sz="2400">
                <a:solidFill>
                  <a:schemeClr val="tx1"/>
                </a:solidFill>
                <a:latin typeface="Arial" charset="0"/>
              </a:defRPr>
            </a:lvl3pPr>
            <a:lvl4pPr marL="1627935" indent="-232563" defTabSz="936709" eaLnBrk="0" hangingPunct="0">
              <a:defRPr sz="2400">
                <a:solidFill>
                  <a:schemeClr val="tx1"/>
                </a:solidFill>
                <a:latin typeface="Arial" charset="0"/>
              </a:defRPr>
            </a:lvl4pPr>
            <a:lvl5pPr marL="2093060" indent="-232563" defTabSz="936709" eaLnBrk="0" hangingPunct="0">
              <a:defRPr sz="2400">
                <a:solidFill>
                  <a:schemeClr val="tx1"/>
                </a:solidFill>
                <a:latin typeface="Arial" charset="0"/>
              </a:defRPr>
            </a:lvl5pPr>
            <a:lvl6pPr marL="2558184" indent="-232563" defTabSz="936709" eaLnBrk="0" fontAlgn="base" hangingPunct="0">
              <a:spcBef>
                <a:spcPct val="50000"/>
              </a:spcBef>
              <a:spcAft>
                <a:spcPct val="0"/>
              </a:spcAft>
              <a:buChar char="•"/>
              <a:defRPr sz="2400">
                <a:solidFill>
                  <a:schemeClr val="tx1"/>
                </a:solidFill>
                <a:latin typeface="Arial" charset="0"/>
              </a:defRPr>
            </a:lvl6pPr>
            <a:lvl7pPr marL="3023308" indent="-232563" defTabSz="936709" eaLnBrk="0" fontAlgn="base" hangingPunct="0">
              <a:spcBef>
                <a:spcPct val="50000"/>
              </a:spcBef>
              <a:spcAft>
                <a:spcPct val="0"/>
              </a:spcAft>
              <a:buChar char="•"/>
              <a:defRPr sz="2400">
                <a:solidFill>
                  <a:schemeClr val="tx1"/>
                </a:solidFill>
                <a:latin typeface="Arial" charset="0"/>
              </a:defRPr>
            </a:lvl7pPr>
            <a:lvl8pPr marL="3488433" indent="-232563" defTabSz="936709" eaLnBrk="0" fontAlgn="base" hangingPunct="0">
              <a:spcBef>
                <a:spcPct val="50000"/>
              </a:spcBef>
              <a:spcAft>
                <a:spcPct val="0"/>
              </a:spcAft>
              <a:buChar char="•"/>
              <a:defRPr sz="2400">
                <a:solidFill>
                  <a:schemeClr val="tx1"/>
                </a:solidFill>
                <a:latin typeface="Arial" charset="0"/>
              </a:defRPr>
            </a:lvl8pPr>
            <a:lvl9pPr marL="3953557" indent="-232563" defTabSz="936709" eaLnBrk="0" fontAlgn="base" hangingPunct="0">
              <a:spcBef>
                <a:spcPct val="50000"/>
              </a:spcBef>
              <a:spcAft>
                <a:spcPct val="0"/>
              </a:spcAft>
              <a:buChar char="•"/>
              <a:defRPr sz="2400">
                <a:solidFill>
                  <a:schemeClr val="tx1"/>
                </a:solidFill>
                <a:latin typeface="Arial" charset="0"/>
              </a:defRPr>
            </a:lvl9pPr>
          </a:lstStyle>
          <a:p>
            <a:pPr eaLnBrk="1" hangingPunct="1"/>
            <a:fld id="{FEB19BAC-3EB3-4C48-9F65-A75838225C4E}" type="slidenum">
              <a:rPr lang="en-US" sz="1200">
                <a:solidFill>
                  <a:srgbClr val="000000"/>
                </a:solidFill>
                <a:ea typeface="ＭＳ Ｐゴシック" pitchFamily="34" charset="-128"/>
              </a:rPr>
              <a:pPr eaLnBrk="1" hangingPunct="1"/>
              <a:t>2</a:t>
            </a:fld>
            <a:endParaRPr lang="en-US" sz="1200">
              <a:solidFill>
                <a:srgbClr val="000000"/>
              </a:solidFill>
              <a:ea typeface="ＭＳ Ｐゴシック"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60B0102-EEFE-4ABB-BB24-A1396E530421}" type="slidenum">
              <a:rPr lang="en-US" smtClean="0"/>
              <a:t>3</a:t>
            </a:fld>
            <a:endParaRPr lang="en-US"/>
          </a:p>
        </p:txBody>
      </p:sp>
    </p:spTree>
    <p:extLst>
      <p:ext uri="{BB962C8B-B14F-4D97-AF65-F5344CB8AC3E}">
        <p14:creationId xmlns:p14="http://schemas.microsoft.com/office/powerpoint/2010/main" val="30297234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3AB15BA-F62C-4880-BCD3-1F92828B66A8}"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3AB15BA-F62C-4880-BCD3-1F92828B66A8}"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3AB15BA-F62C-4880-BCD3-1F92828B66A8}"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3AB15BA-F62C-4880-BCD3-1F92828B66A8}"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Slide Image Placeholder 1"/>
          <p:cNvSpPr>
            <a:spLocks noGrp="1" noRot="1" noChangeAspect="1" noTextEdit="1"/>
          </p:cNvSpPr>
          <p:nvPr>
            <p:ph type="sldImg"/>
          </p:nvPr>
        </p:nvSpPr>
        <p:spPr>
          <a:ln/>
        </p:spPr>
      </p:sp>
      <p:sp>
        <p:nvSpPr>
          <p:cNvPr id="264195"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4422" indent="-174422" defTabSz="930249">
              <a:buFont typeface="Arial" pitchFamily="34" charset="0"/>
              <a:buChar char="•"/>
              <a:defRPr/>
            </a:pPr>
            <a:r>
              <a:rPr lang="en-US" sz="800" b="1" dirty="0"/>
              <a:t>Op </a:t>
            </a:r>
            <a:r>
              <a:rPr lang="en-US" sz="800" b="1" dirty="0" err="1"/>
              <a:t>Eval</a:t>
            </a:r>
            <a:r>
              <a:rPr lang="en-US" sz="800" b="1" dirty="0"/>
              <a:t> (Operational Evaluation) </a:t>
            </a:r>
            <a:r>
              <a:rPr lang="en-US" sz="800" dirty="0"/>
              <a:t>– An evaluation involving a certified-for-intended-function system built per MOPS, for which use of the system has been granted Operational Approval by FAA, and where the approved system is used in daily NAS operations for a period of 6-12 months</a:t>
            </a:r>
          </a:p>
          <a:p>
            <a:pPr marL="174422" indent="-174422" defTabSz="930249">
              <a:buFont typeface="Arial" pitchFamily="34" charset="0"/>
              <a:buChar char="•"/>
              <a:defRPr/>
            </a:pPr>
            <a:r>
              <a:rPr lang="en-US" sz="800" b="1" dirty="0"/>
              <a:t>Flight Trial </a:t>
            </a:r>
            <a:r>
              <a:rPr lang="en-US" sz="800" dirty="0"/>
              <a:t>– Operational use of a certified system or systems to gather data that is used to inform the development of MOPS material; where the operator is an airline, this means use in revenue service that may require Operational Approval</a:t>
            </a:r>
          </a:p>
          <a:p>
            <a:pPr marL="174422" indent="-174422" defTabSz="930249">
              <a:buFont typeface="Arial" pitchFamily="34" charset="0"/>
              <a:buChar char="•"/>
              <a:defRPr/>
            </a:pPr>
            <a:r>
              <a:rPr lang="en-US" sz="800" b="1" dirty="0"/>
              <a:t>Flight Test </a:t>
            </a:r>
            <a:r>
              <a:rPr lang="en-US" sz="800" dirty="0"/>
              <a:t>– Flight testing or Demonstration of an uncertified prototype/experimental system to gather data that is used to inform the development of MOPS material; where the operator is an airline, the aircraft cannot be used in revenue service while configured for the test </a:t>
            </a:r>
          </a:p>
          <a:p>
            <a:pPr marL="174422" indent="-174422" defTabSz="930249">
              <a:buFont typeface="Arial" pitchFamily="34" charset="0"/>
              <a:buChar char="•"/>
              <a:defRPr/>
            </a:pPr>
            <a:r>
              <a:rPr lang="en-US" sz="800" b="1" dirty="0"/>
              <a:t>MOPS</a:t>
            </a:r>
            <a:r>
              <a:rPr lang="en-US" sz="800" dirty="0"/>
              <a:t> - Minimum Operational Performance Standards; this is an RTCA document on which FAA Technical Standard Orders (TSOs) are typically based</a:t>
            </a:r>
          </a:p>
          <a:p>
            <a:pPr marL="174422" indent="-174422" defTabSz="930249">
              <a:buFont typeface="Arial" pitchFamily="34" charset="0"/>
              <a:buChar char="•"/>
              <a:defRPr/>
            </a:pPr>
            <a:r>
              <a:rPr lang="en-US" sz="800" b="1" dirty="0"/>
              <a:t>SPR </a:t>
            </a:r>
            <a:r>
              <a:rPr lang="en-US" sz="800" dirty="0"/>
              <a:t>- Safety, Performance and interoperability Requirements document; this is an RTCA document that serves as "homework" for definition of the MOPS </a:t>
            </a:r>
          </a:p>
          <a:p>
            <a:pPr marL="174422" indent="-174422">
              <a:buFont typeface="Arial" pitchFamily="34" charset="0"/>
              <a:buChar char="•"/>
            </a:pPr>
            <a:r>
              <a:rPr lang="en-US" sz="800" b="1" dirty="0"/>
              <a:t>FIM-S/DI</a:t>
            </a:r>
            <a:r>
              <a:rPr lang="en-US" sz="800" dirty="0"/>
              <a:t> is an avionics capability that assists the flight crew in achieving or maintaining an interval or spacing from a target aircraft. ATC will use a new set of (voice or data link) instructions directing, for example, that the flight crew establish and maintain a given time interval behind a reference aircraft. These new instructions will reduce the use of ATC vectoring and speed control, which is expected to reduce the overall number of transmissions. The objective of this application is to create operational benefits through reduced variations in the arrival intervals between aircraft, thus maximizing airspace throughput while reducing ATC workload and enabling more efficient aircraft fuel burn (also reducing environmental impacts).  FIM-S is aimed at intervals that are larger than current radar separation standards, while FIM-DI aims to use a "defined interval" risk-based approach to reduce intervals to values that are equivalent to current radar separations. </a:t>
            </a:r>
          </a:p>
          <a:p>
            <a:pPr marL="174422" indent="-174422">
              <a:buFont typeface="Arial" pitchFamily="34" charset="0"/>
              <a:buChar char="•"/>
            </a:pPr>
            <a:r>
              <a:rPr lang="en-US" sz="800" b="1" dirty="0"/>
              <a:t>ITP</a:t>
            </a:r>
            <a:r>
              <a:rPr lang="en-US" sz="800" dirty="0"/>
              <a:t> is an avionics capability that enables flight level change maneuvers that are otherwise not possible within Oceanic procedural separation standards. ITP allows ATC to approve these flight level change requests between properly-equipped aircraft using reduced procedural separation minima during the maneuver. Flight crews request flight level changes for various reasons to improve flight efficiency and safety including; optimum fuel burn, accessing favoring wind conditions, avoidance of turbulence. The objective of this application is to enable more frequent approval of flight level requests between properly equipped aircraft using a reduced separation standard in Oceanic Airspace, improving flight efficiency and safety. </a:t>
            </a:r>
          </a:p>
          <a:p>
            <a:pPr marL="174422" indent="-174422">
              <a:buFont typeface="Arial" pitchFamily="34" charset="0"/>
              <a:buChar char="•"/>
            </a:pPr>
            <a:r>
              <a:rPr lang="en-US" sz="800" b="1" dirty="0"/>
              <a:t>TSAA </a:t>
            </a:r>
            <a:r>
              <a:rPr lang="en-US" sz="800" dirty="0"/>
              <a:t>is an avionics capability that provides traffic advisories by using a traffic display and alerts to assist the pilot with visual acquisition and avoidance of traffic. The application is applicable under both Visual Flight Rules (VFR) and Instrument Flight Rules (IFR). The alert acts as an attention-getting mechanism so the pilot is not required to continually scan the traffic display to determine if and which aircraft are conflicting. After receiving the alert, the pilot will take action in accordance with the operational rules in effect at the time.  This application does not provide resolution advisories. </a:t>
            </a:r>
          </a:p>
          <a:p>
            <a:pPr marL="174422" indent="-174422">
              <a:buFont typeface="Arial" pitchFamily="34" charset="0"/>
              <a:buChar char="•"/>
            </a:pPr>
            <a:r>
              <a:rPr lang="en-US" sz="800" b="1" dirty="0"/>
              <a:t>Requirements Definition</a:t>
            </a:r>
            <a:r>
              <a:rPr lang="en-US" sz="800" dirty="0"/>
              <a:t>: Requirements are described in a Safety, Performance and interoperability Requirements (SPR) document as well as specifications for affected NAS subsystems.  If this is the final maturity level for the application in the 2012 JRC, then key requirements will be evaluated through flight test of prototype avionics and/or prototype ground equipment (otherwise, the Operational Evaluation in the Requirements Validation level serves as the mechanism to "test" the requirements under real-world conditions).</a:t>
            </a:r>
          </a:p>
          <a:p>
            <a:pPr marL="174422" indent="-174422">
              <a:buFont typeface="Arial" pitchFamily="34" charset="0"/>
              <a:buChar char="•"/>
            </a:pPr>
            <a:r>
              <a:rPr lang="en-US" sz="800" b="1" dirty="0"/>
              <a:t>Requirements Validation</a:t>
            </a:r>
            <a:r>
              <a:rPr lang="en-US" sz="800" dirty="0"/>
              <a:t>: Builds on Requirements Definition by adding:</a:t>
            </a:r>
          </a:p>
          <a:p>
            <a:pPr lvl="1"/>
            <a:r>
              <a:rPr lang="en-US" sz="800" dirty="0"/>
              <a:t>for applications requiring new or changed avionics:</a:t>
            </a:r>
          </a:p>
          <a:p>
            <a:pPr lvl="2"/>
            <a:r>
              <a:rPr lang="en-US" sz="800" dirty="0"/>
              <a:t>approval of an avionics standard (Minimum Operational Performance Standards, or MOPS);</a:t>
            </a:r>
          </a:p>
          <a:p>
            <a:pPr lvl="2"/>
            <a:r>
              <a:rPr lang="en-US" sz="800" dirty="0"/>
              <a:t>certification of a MOPS-compliant system, and </a:t>
            </a:r>
          </a:p>
          <a:p>
            <a:pPr lvl="2"/>
            <a:r>
              <a:rPr lang="en-US" sz="800" dirty="0"/>
              <a:t>an FAA policy memorandum basis for installation and operational guidance leading to operational approval for one operator</a:t>
            </a:r>
          </a:p>
          <a:p>
            <a:pPr lvl="1"/>
            <a:r>
              <a:rPr lang="en-US" sz="800" dirty="0"/>
              <a:t>for applications requiring a change in ATC automation, all necessary engineering development and ATO operational approval activities to provide the necessary ATC automation functionality in at least an operational prototype configuration</a:t>
            </a:r>
          </a:p>
          <a:p>
            <a:pPr lvl="1"/>
            <a:r>
              <a:rPr lang="en-US" sz="800" dirty="0"/>
              <a:t>for all applications, an Operational Evaluation performed by one or more operators to validate performance of the system implementation (avionics, ATM automation, or both) for the application and to quantify application benefits under realistic operating conditions</a:t>
            </a:r>
          </a:p>
          <a:p>
            <a:pPr marL="174422" indent="-174422">
              <a:buFont typeface="Arial" pitchFamily="34" charset="0"/>
              <a:buChar char="•"/>
            </a:pPr>
            <a:r>
              <a:rPr lang="en-US" sz="800" b="1" dirty="0"/>
              <a:t>NAS Enabled</a:t>
            </a:r>
            <a:r>
              <a:rPr lang="en-US" sz="800" dirty="0"/>
              <a:t>: Builds on Requirements Validation by implementing required support for the application in all FAA Systems needed to allow daily use at one or more key sites in the NAS.  Such "daily use" involves certified, TSO-authorized avionics and granted Operational Approval by AVS per pertinent 20-series and 90-series ACs, and that the required ATC automation has been declared operationally suitable.  For some applications, the Requirements Validation and NAS Enabled maturity levels may need to be simultaneously met.</a:t>
            </a:r>
          </a:p>
          <a:p>
            <a:pPr marL="174422" indent="-174422">
              <a:buFont typeface="Arial" pitchFamily="34" charset="0"/>
              <a:buChar char="•"/>
            </a:pPr>
            <a:r>
              <a:rPr lang="en-US" sz="800" b="1" dirty="0"/>
              <a:t>NAS Implementation</a:t>
            </a:r>
            <a:r>
              <a:rPr lang="en-US" sz="800" dirty="0"/>
              <a:t>: Builds on NAS Enabled by implementing required support for the application in all appropriate FAA Systems to allow daily use at all applicable NAS locations.  In most cases, this is the "rollout across the NAS" after satisfactory completion of the NAS Enabled level. An evaluation involving a certified-for-intended-function system built per MOPS, for which use of the system has been granted Operational Approval by FAA, and where the approved system is used in daily NAS operations for a period of 6-12 months</a:t>
            </a:r>
          </a:p>
          <a:p>
            <a:pPr marL="174422" indent="-174422">
              <a:buFont typeface="Arial" pitchFamily="34" charset="0"/>
              <a:buChar char="•"/>
            </a:pPr>
            <a:endParaRPr lang="en-US" sz="800" dirty="0"/>
          </a:p>
          <a:p>
            <a:pPr marL="174422" indent="-174422">
              <a:buFont typeface="Arial" pitchFamily="34" charset="0"/>
              <a:buChar char="•"/>
            </a:pPr>
            <a:r>
              <a:rPr lang="en-US" sz="800" dirty="0">
                <a:solidFill>
                  <a:srgbClr val="FF0000"/>
                </a:solidFill>
              </a:rPr>
              <a:t>Flight Trial: SBS is partnering with US Airways and ACSS to conduct a flight trial of the ACSS “Merging &amp; Spacing” avionics on US Airways A330s during upper airspace arrival operations at PHL.  The “Merging &amp; Spacing” avionics are a precursor to the planned FIM avionics, whose standards are now being developed by RTCA/EUROCAE with FAA SBS support.  The Merging &amp; Spacing Flight Trial will be conducted with the US Airways A330s that fly daily from various European airports to PHL.  These aircraft generally arrive within a relatively short multi-hour window of time, allowing opportunities for them to pair up and conduct Interval Management operations in en route airspace as they approach PHL.</a:t>
            </a:r>
          </a:p>
          <a:p>
            <a:pPr marL="174422" indent="-174422">
              <a:buFont typeface="Arial" pitchFamily="34" charset="0"/>
              <a:buChar char="•"/>
            </a:pPr>
            <a:r>
              <a:rPr lang="en-US" sz="800" dirty="0">
                <a:solidFill>
                  <a:srgbClr val="FF0000"/>
                </a:solidFill>
              </a:rPr>
              <a:t>RTCA SC-186 and EUROCAE WG-51 have determined that the TSAA MOPS material will be incorporated into DO-317B (along with AIRB, SURF, VSA and ITP), while a separate MOPS document will be created for FIM-S/DI (likely this will be simply called the “FIM MOPS”); per standard RTCA practice, this FIM MOPS document will not be numbered until approved by the RTCA Program Management Committee.</a:t>
            </a:r>
          </a:p>
          <a:p>
            <a:pPr marL="174422" indent="-174422">
              <a:buFont typeface="Arial" pitchFamily="34" charset="0"/>
              <a:buChar char="•"/>
            </a:pPr>
            <a:r>
              <a:rPr lang="en-US" sz="800" dirty="0">
                <a:solidFill>
                  <a:srgbClr val="FF0000"/>
                </a:solidFill>
              </a:rPr>
              <a:t>Note that the ITP Op </a:t>
            </a:r>
            <a:r>
              <a:rPr lang="en-US" sz="800" dirty="0" err="1">
                <a:solidFill>
                  <a:srgbClr val="FF0000"/>
                </a:solidFill>
              </a:rPr>
              <a:t>Eval</a:t>
            </a:r>
            <a:r>
              <a:rPr lang="en-US" sz="800" dirty="0">
                <a:solidFill>
                  <a:srgbClr val="FF0000"/>
                </a:solidFill>
              </a:rPr>
              <a:t> was originally planned to last one year but has been extended to 2014 due to several factors.  First, data collection was hampered by the lack of trained pilots; all United 747 pilots were not trained until mid-April 2013.  Second, it took much longer than expected to get approval for onboard data cards to record ITP information on</a:t>
            </a:r>
            <a:r>
              <a:rPr lang="en-US" sz="800">
                <a:solidFill>
                  <a:srgbClr val="FF0000"/>
                </a:solidFill>
              </a:rPr>
              <a:t>.  </a:t>
            </a:r>
            <a:endParaRPr lang="en-US" sz="800" dirty="0"/>
          </a:p>
          <a:p>
            <a:pPr marL="174422" indent="-174422">
              <a:buFont typeface="Arial" pitchFamily="34" charset="0"/>
              <a:buChar char="•"/>
            </a:pPr>
            <a:endParaRPr lang="en-US" sz="800" dirty="0"/>
          </a:p>
        </p:txBody>
      </p:sp>
      <p:sp>
        <p:nvSpPr>
          <p:cNvPr id="264196" name="Date Placeholder 3"/>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34" eaLnBrk="0" hangingPunct="0">
              <a:defRPr sz="2400">
                <a:solidFill>
                  <a:schemeClr val="tx1"/>
                </a:solidFill>
                <a:latin typeface="Arial" charset="0"/>
              </a:defRPr>
            </a:lvl1pPr>
            <a:lvl2pPr marL="755827" indent="-290703" defTabSz="928634" eaLnBrk="0" hangingPunct="0">
              <a:defRPr sz="2400">
                <a:solidFill>
                  <a:schemeClr val="tx1"/>
                </a:solidFill>
                <a:latin typeface="Arial" charset="0"/>
              </a:defRPr>
            </a:lvl2pPr>
            <a:lvl3pPr marL="1162811" indent="-232563" defTabSz="928634" eaLnBrk="0" hangingPunct="0">
              <a:defRPr sz="2400">
                <a:solidFill>
                  <a:schemeClr val="tx1"/>
                </a:solidFill>
                <a:latin typeface="Arial" charset="0"/>
              </a:defRPr>
            </a:lvl3pPr>
            <a:lvl4pPr marL="1627935" indent="-232563" defTabSz="928634" eaLnBrk="0" hangingPunct="0">
              <a:defRPr sz="2400">
                <a:solidFill>
                  <a:schemeClr val="tx1"/>
                </a:solidFill>
                <a:latin typeface="Arial" charset="0"/>
              </a:defRPr>
            </a:lvl4pPr>
            <a:lvl5pPr marL="2093060" indent="-232563" defTabSz="928634" eaLnBrk="0" hangingPunct="0">
              <a:defRPr sz="2400">
                <a:solidFill>
                  <a:schemeClr val="tx1"/>
                </a:solidFill>
                <a:latin typeface="Arial" charset="0"/>
              </a:defRPr>
            </a:lvl5pPr>
            <a:lvl6pPr marL="2558184" indent="-232563" defTabSz="928634" eaLnBrk="0" fontAlgn="base" hangingPunct="0">
              <a:spcBef>
                <a:spcPct val="50000"/>
              </a:spcBef>
              <a:spcAft>
                <a:spcPct val="0"/>
              </a:spcAft>
              <a:buChar char="•"/>
              <a:defRPr sz="2400">
                <a:solidFill>
                  <a:schemeClr val="tx1"/>
                </a:solidFill>
                <a:latin typeface="Arial" charset="0"/>
              </a:defRPr>
            </a:lvl6pPr>
            <a:lvl7pPr marL="3023308" indent="-232563" defTabSz="928634" eaLnBrk="0" fontAlgn="base" hangingPunct="0">
              <a:spcBef>
                <a:spcPct val="50000"/>
              </a:spcBef>
              <a:spcAft>
                <a:spcPct val="0"/>
              </a:spcAft>
              <a:buChar char="•"/>
              <a:defRPr sz="2400">
                <a:solidFill>
                  <a:schemeClr val="tx1"/>
                </a:solidFill>
                <a:latin typeface="Arial" charset="0"/>
              </a:defRPr>
            </a:lvl7pPr>
            <a:lvl8pPr marL="3488433" indent="-232563" defTabSz="928634" eaLnBrk="0" fontAlgn="base" hangingPunct="0">
              <a:spcBef>
                <a:spcPct val="50000"/>
              </a:spcBef>
              <a:spcAft>
                <a:spcPct val="0"/>
              </a:spcAft>
              <a:buChar char="•"/>
              <a:defRPr sz="2400">
                <a:solidFill>
                  <a:schemeClr val="tx1"/>
                </a:solidFill>
                <a:latin typeface="Arial" charset="0"/>
              </a:defRPr>
            </a:lvl8pPr>
            <a:lvl9pPr marL="3953557" indent="-232563" defTabSz="928634" eaLnBrk="0" fontAlgn="base" hangingPunct="0">
              <a:spcBef>
                <a:spcPct val="50000"/>
              </a:spcBef>
              <a:spcAft>
                <a:spcPct val="0"/>
              </a:spcAft>
              <a:buChar char="•"/>
              <a:defRPr sz="2400">
                <a:solidFill>
                  <a:schemeClr val="tx1"/>
                </a:solidFill>
                <a:latin typeface="Arial" charset="0"/>
              </a:defRPr>
            </a:lvl9pPr>
          </a:lstStyle>
          <a:p>
            <a:pPr eaLnBrk="1" hangingPunct="1"/>
            <a:fld id="{2F85DEAF-C128-4A30-9923-B887EB8FED91}" type="datetime1">
              <a:rPr lang="en-US" sz="1200">
                <a:solidFill>
                  <a:srgbClr val="000000"/>
                </a:solidFill>
                <a:ea typeface="ＭＳ Ｐゴシック" pitchFamily="34" charset="-128"/>
              </a:rPr>
              <a:pPr eaLnBrk="1" hangingPunct="1"/>
              <a:t>9/10/2014</a:t>
            </a:fld>
            <a:endParaRPr lang="en-US" sz="1200">
              <a:solidFill>
                <a:srgbClr val="000000"/>
              </a:solidFill>
              <a:ea typeface="ＭＳ Ｐゴシック" pitchFamily="34" charset="-128"/>
            </a:endParaRPr>
          </a:p>
        </p:txBody>
      </p:sp>
      <p:sp>
        <p:nvSpPr>
          <p:cNvPr id="264197" name="Slide Number Placeholder 4"/>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34" eaLnBrk="0" hangingPunct="0">
              <a:defRPr sz="2400">
                <a:solidFill>
                  <a:schemeClr val="tx1"/>
                </a:solidFill>
                <a:latin typeface="Arial" charset="0"/>
              </a:defRPr>
            </a:lvl1pPr>
            <a:lvl2pPr marL="755827" indent="-290703" defTabSz="928634" eaLnBrk="0" hangingPunct="0">
              <a:defRPr sz="2400">
                <a:solidFill>
                  <a:schemeClr val="tx1"/>
                </a:solidFill>
                <a:latin typeface="Arial" charset="0"/>
              </a:defRPr>
            </a:lvl2pPr>
            <a:lvl3pPr marL="1162811" indent="-232563" defTabSz="928634" eaLnBrk="0" hangingPunct="0">
              <a:defRPr sz="2400">
                <a:solidFill>
                  <a:schemeClr val="tx1"/>
                </a:solidFill>
                <a:latin typeface="Arial" charset="0"/>
              </a:defRPr>
            </a:lvl3pPr>
            <a:lvl4pPr marL="1627935" indent="-232563" defTabSz="928634" eaLnBrk="0" hangingPunct="0">
              <a:defRPr sz="2400">
                <a:solidFill>
                  <a:schemeClr val="tx1"/>
                </a:solidFill>
                <a:latin typeface="Arial" charset="0"/>
              </a:defRPr>
            </a:lvl4pPr>
            <a:lvl5pPr marL="2093060" indent="-232563" defTabSz="928634" eaLnBrk="0" hangingPunct="0">
              <a:defRPr sz="2400">
                <a:solidFill>
                  <a:schemeClr val="tx1"/>
                </a:solidFill>
                <a:latin typeface="Arial" charset="0"/>
              </a:defRPr>
            </a:lvl5pPr>
            <a:lvl6pPr marL="2558184" indent="-232563" defTabSz="928634" eaLnBrk="0" fontAlgn="base" hangingPunct="0">
              <a:spcBef>
                <a:spcPct val="50000"/>
              </a:spcBef>
              <a:spcAft>
                <a:spcPct val="0"/>
              </a:spcAft>
              <a:buChar char="•"/>
              <a:defRPr sz="2400">
                <a:solidFill>
                  <a:schemeClr val="tx1"/>
                </a:solidFill>
                <a:latin typeface="Arial" charset="0"/>
              </a:defRPr>
            </a:lvl6pPr>
            <a:lvl7pPr marL="3023308" indent="-232563" defTabSz="928634" eaLnBrk="0" fontAlgn="base" hangingPunct="0">
              <a:spcBef>
                <a:spcPct val="50000"/>
              </a:spcBef>
              <a:spcAft>
                <a:spcPct val="0"/>
              </a:spcAft>
              <a:buChar char="•"/>
              <a:defRPr sz="2400">
                <a:solidFill>
                  <a:schemeClr val="tx1"/>
                </a:solidFill>
                <a:latin typeface="Arial" charset="0"/>
              </a:defRPr>
            </a:lvl7pPr>
            <a:lvl8pPr marL="3488433" indent="-232563" defTabSz="928634" eaLnBrk="0" fontAlgn="base" hangingPunct="0">
              <a:spcBef>
                <a:spcPct val="50000"/>
              </a:spcBef>
              <a:spcAft>
                <a:spcPct val="0"/>
              </a:spcAft>
              <a:buChar char="•"/>
              <a:defRPr sz="2400">
                <a:solidFill>
                  <a:schemeClr val="tx1"/>
                </a:solidFill>
                <a:latin typeface="Arial" charset="0"/>
              </a:defRPr>
            </a:lvl8pPr>
            <a:lvl9pPr marL="3953557" indent="-232563" defTabSz="928634" eaLnBrk="0" fontAlgn="base" hangingPunct="0">
              <a:spcBef>
                <a:spcPct val="50000"/>
              </a:spcBef>
              <a:spcAft>
                <a:spcPct val="0"/>
              </a:spcAft>
              <a:buChar char="•"/>
              <a:defRPr sz="2400">
                <a:solidFill>
                  <a:schemeClr val="tx1"/>
                </a:solidFill>
                <a:latin typeface="Arial" charset="0"/>
              </a:defRPr>
            </a:lvl9pPr>
          </a:lstStyle>
          <a:p>
            <a:pPr eaLnBrk="1" hangingPunct="1"/>
            <a:fld id="{5EBBDB80-ED2D-4509-AFBD-EC979A89C54E}" type="slidenum">
              <a:rPr lang="en-US" sz="1200">
                <a:solidFill>
                  <a:srgbClr val="000000"/>
                </a:solidFill>
                <a:ea typeface="ＭＳ Ｐゴシック" pitchFamily="34" charset="-128"/>
              </a:rPr>
              <a:pPr eaLnBrk="1" hangingPunct="1"/>
              <a:t>8</a:t>
            </a:fld>
            <a:endParaRPr lang="en-US" sz="1200">
              <a:solidFill>
                <a:srgbClr val="000000"/>
              </a:solidFill>
              <a:ea typeface="ＭＳ Ｐゴシック"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01" name="Slide Image Placeholder 1"/>
          <p:cNvSpPr>
            <a:spLocks noGrp="1" noRot="1" noChangeAspect="1" noTextEdit="1"/>
          </p:cNvSpPr>
          <p:nvPr>
            <p:ph type="sldImg"/>
          </p:nvPr>
        </p:nvSpPr>
        <p:spPr>
          <a:ln/>
        </p:spPr>
      </p:sp>
      <p:sp>
        <p:nvSpPr>
          <p:cNvPr id="512002" name="Notes Placeholder 2"/>
          <p:cNvSpPr>
            <a:spLocks noGrp="1"/>
          </p:cNvSpPr>
          <p:nvPr>
            <p:ph type="body" idx="1"/>
          </p:nvPr>
        </p:nvSpPr>
        <p:spPr>
          <a:noFill/>
        </p:spPr>
        <p:txBody>
          <a:bodyPr/>
          <a:lstStyle/>
          <a:p>
            <a:endParaRPr lang="en-US" sz="1000" dirty="0"/>
          </a:p>
        </p:txBody>
      </p:sp>
      <p:sp>
        <p:nvSpPr>
          <p:cNvPr id="512003" name="Slide Number Placeholder 3"/>
          <p:cNvSpPr>
            <a:spLocks noGrp="1"/>
          </p:cNvSpPr>
          <p:nvPr>
            <p:ph type="sldNum" sz="quarter" idx="5"/>
          </p:nvPr>
        </p:nvSpPr>
        <p:spPr>
          <a:noFill/>
          <a:ln>
            <a:miter lim="800000"/>
            <a:headEnd/>
            <a:tailEnd/>
          </a:ln>
        </p:spPr>
        <p:txBody>
          <a:bodyPr/>
          <a:lstStyle/>
          <a:p>
            <a:fld id="{3C0E2A8A-FE12-4A06-8A7C-76AEF493CC15}" type="slidenum">
              <a:rPr lang="en-US" smtClean="0">
                <a:solidFill>
                  <a:prstClr val="black"/>
                </a:solidFill>
              </a:rPr>
              <a:pPr/>
              <a:t>9</a:t>
            </a:fld>
            <a:endParaRPr lang="en-US" smtClean="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Master" Target="../slideMasters/slideMaster4.xml"/><Relationship Id="rId4" Type="http://schemas.openxmlformats.org/officeDocument/2006/relationships/image" Target="../media/image3.jpe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Master" Target="../slideMasters/slideMaster5.xml"/><Relationship Id="rId4" Type="http://schemas.openxmlformats.org/officeDocument/2006/relationships/image" Target="../media/image3.jpe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7.jpeg"/><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spcBef>
                <a:spcPct val="50000"/>
              </a:spcBef>
              <a:buFontTx/>
              <a:buChar char="•"/>
              <a:defRPr b="0"/>
            </a:lvl1pPr>
          </a:lstStyle>
          <a:p>
            <a:pPr>
              <a:defRPr/>
            </a:pPr>
            <a:fld id="{FCAAB60F-DB4F-437C-B767-0E507539A908}" type="datetime1">
              <a:rPr lang="en-US"/>
              <a:pPr>
                <a:defRPr/>
              </a:pPr>
              <a:t>9/10/2014</a:t>
            </a:fld>
            <a:endParaRPr lang="en-US"/>
          </a:p>
        </p:txBody>
      </p:sp>
      <p:sp>
        <p:nvSpPr>
          <p:cNvPr id="5" name="Footer Placeholder 4"/>
          <p:cNvSpPr>
            <a:spLocks noGrp="1"/>
          </p:cNvSpPr>
          <p:nvPr>
            <p:ph type="ftr" sz="quarter" idx="11"/>
          </p:nvPr>
        </p:nvSpPr>
        <p:spPr/>
        <p:txBody>
          <a:bodyPr/>
          <a:lstStyle>
            <a:lvl1pPr>
              <a:spcBef>
                <a:spcPct val="50000"/>
              </a:spcBef>
              <a:buFontTx/>
              <a:buChar char="•"/>
              <a:defRPr b="0"/>
            </a:lvl1pPr>
          </a:lstStyle>
          <a:p>
            <a:pPr>
              <a:defRPr/>
            </a:pPr>
            <a:endParaRPr lang="en-US"/>
          </a:p>
        </p:txBody>
      </p:sp>
      <p:sp>
        <p:nvSpPr>
          <p:cNvPr id="6" name="Slide Number Placeholder 5"/>
          <p:cNvSpPr>
            <a:spLocks noGrp="1"/>
          </p:cNvSpPr>
          <p:nvPr>
            <p:ph type="sldNum" sz="quarter" idx="12"/>
          </p:nvPr>
        </p:nvSpPr>
        <p:spPr/>
        <p:txBody>
          <a:bodyPr/>
          <a:lstStyle>
            <a:lvl1pPr>
              <a:spcBef>
                <a:spcPct val="50000"/>
              </a:spcBef>
              <a:buFontTx/>
              <a:buChar char="•"/>
              <a:defRPr b="0"/>
            </a:lvl1pPr>
          </a:lstStyle>
          <a:p>
            <a:pPr>
              <a:defRPr/>
            </a:pPr>
            <a:fld id="{22F8EDFC-87AB-4CAC-921E-7D63406CA7E9}" type="slidenum">
              <a:rPr lang="en-US"/>
              <a:pPr>
                <a:defRPr/>
              </a:pPr>
              <a:t>‹#›</a:t>
            </a:fld>
            <a:endParaRPr lang="en-US"/>
          </a:p>
        </p:txBody>
      </p:sp>
    </p:spTree>
    <p:extLst>
      <p:ext uri="{BB962C8B-B14F-4D97-AF65-F5344CB8AC3E}">
        <p14:creationId xmlns:p14="http://schemas.microsoft.com/office/powerpoint/2010/main" val="32143419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spcBef>
                <a:spcPct val="50000"/>
              </a:spcBef>
              <a:buFontTx/>
              <a:buChar char="•"/>
              <a:defRPr b="0"/>
            </a:lvl1pPr>
          </a:lstStyle>
          <a:p>
            <a:pPr>
              <a:defRPr/>
            </a:pPr>
            <a:fld id="{517FE16C-B184-4655-B6BE-5060F6887A98}" type="datetime1">
              <a:rPr lang="en-US"/>
              <a:pPr>
                <a:defRPr/>
              </a:pPr>
              <a:t>9/10/2014</a:t>
            </a:fld>
            <a:endParaRPr lang="en-US"/>
          </a:p>
        </p:txBody>
      </p:sp>
      <p:sp>
        <p:nvSpPr>
          <p:cNvPr id="5" name="Footer Placeholder 4"/>
          <p:cNvSpPr>
            <a:spLocks noGrp="1"/>
          </p:cNvSpPr>
          <p:nvPr>
            <p:ph type="ftr" sz="quarter" idx="11"/>
          </p:nvPr>
        </p:nvSpPr>
        <p:spPr/>
        <p:txBody>
          <a:bodyPr/>
          <a:lstStyle>
            <a:lvl1pPr>
              <a:spcBef>
                <a:spcPct val="50000"/>
              </a:spcBef>
              <a:buFontTx/>
              <a:buChar char="•"/>
              <a:defRPr b="0"/>
            </a:lvl1pPr>
          </a:lstStyle>
          <a:p>
            <a:pPr>
              <a:defRPr/>
            </a:pPr>
            <a:endParaRPr lang="en-US"/>
          </a:p>
        </p:txBody>
      </p:sp>
      <p:sp>
        <p:nvSpPr>
          <p:cNvPr id="6" name="Slide Number Placeholder 5"/>
          <p:cNvSpPr>
            <a:spLocks noGrp="1"/>
          </p:cNvSpPr>
          <p:nvPr>
            <p:ph type="sldNum" sz="quarter" idx="12"/>
          </p:nvPr>
        </p:nvSpPr>
        <p:spPr/>
        <p:txBody>
          <a:bodyPr/>
          <a:lstStyle>
            <a:lvl1pPr>
              <a:spcBef>
                <a:spcPct val="50000"/>
              </a:spcBef>
              <a:buFontTx/>
              <a:buChar char="•"/>
              <a:defRPr b="0"/>
            </a:lvl1pPr>
          </a:lstStyle>
          <a:p>
            <a:pPr>
              <a:defRPr/>
            </a:pPr>
            <a:fld id="{B0C24411-B2C6-415B-BC6E-8BC80EB6100D}" type="slidenum">
              <a:rPr lang="en-US"/>
              <a:pPr>
                <a:defRPr/>
              </a:pPr>
              <a:t>‹#›</a:t>
            </a:fld>
            <a:endParaRPr lang="en-US"/>
          </a:p>
        </p:txBody>
      </p:sp>
    </p:spTree>
    <p:extLst>
      <p:ext uri="{BB962C8B-B14F-4D97-AF65-F5344CB8AC3E}">
        <p14:creationId xmlns:p14="http://schemas.microsoft.com/office/powerpoint/2010/main" val="31082212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spcBef>
                <a:spcPct val="50000"/>
              </a:spcBef>
              <a:buFontTx/>
              <a:buChar char="•"/>
              <a:defRPr b="0"/>
            </a:lvl1pPr>
          </a:lstStyle>
          <a:p>
            <a:pPr>
              <a:defRPr/>
            </a:pPr>
            <a:fld id="{7112B126-A74C-4D99-A62A-13BF219B3626}" type="datetime1">
              <a:rPr lang="en-US"/>
              <a:pPr>
                <a:defRPr/>
              </a:pPr>
              <a:t>9/10/2014</a:t>
            </a:fld>
            <a:endParaRPr lang="en-US"/>
          </a:p>
        </p:txBody>
      </p:sp>
      <p:sp>
        <p:nvSpPr>
          <p:cNvPr id="5" name="Footer Placeholder 4"/>
          <p:cNvSpPr>
            <a:spLocks noGrp="1"/>
          </p:cNvSpPr>
          <p:nvPr>
            <p:ph type="ftr" sz="quarter" idx="11"/>
          </p:nvPr>
        </p:nvSpPr>
        <p:spPr/>
        <p:txBody>
          <a:bodyPr/>
          <a:lstStyle>
            <a:lvl1pPr>
              <a:spcBef>
                <a:spcPct val="50000"/>
              </a:spcBef>
              <a:buFontTx/>
              <a:buChar char="•"/>
              <a:defRPr b="0"/>
            </a:lvl1pPr>
          </a:lstStyle>
          <a:p>
            <a:pPr>
              <a:defRPr/>
            </a:pPr>
            <a:endParaRPr lang="en-US"/>
          </a:p>
        </p:txBody>
      </p:sp>
      <p:sp>
        <p:nvSpPr>
          <p:cNvPr id="6" name="Slide Number Placeholder 5"/>
          <p:cNvSpPr>
            <a:spLocks noGrp="1"/>
          </p:cNvSpPr>
          <p:nvPr>
            <p:ph type="sldNum" sz="quarter" idx="12"/>
          </p:nvPr>
        </p:nvSpPr>
        <p:spPr/>
        <p:txBody>
          <a:bodyPr/>
          <a:lstStyle>
            <a:lvl1pPr>
              <a:spcBef>
                <a:spcPct val="50000"/>
              </a:spcBef>
              <a:buFontTx/>
              <a:buChar char="•"/>
              <a:defRPr b="0"/>
            </a:lvl1pPr>
          </a:lstStyle>
          <a:p>
            <a:pPr>
              <a:defRPr/>
            </a:pPr>
            <a:fld id="{6DCDA740-E183-47E7-9C28-83DF77E26FDC}" type="slidenum">
              <a:rPr lang="en-US"/>
              <a:pPr>
                <a:defRPr/>
              </a:pPr>
              <a:t>‹#›</a:t>
            </a:fld>
            <a:endParaRPr lang="en-US"/>
          </a:p>
        </p:txBody>
      </p:sp>
    </p:spTree>
    <p:extLst>
      <p:ext uri="{BB962C8B-B14F-4D97-AF65-F5344CB8AC3E}">
        <p14:creationId xmlns:p14="http://schemas.microsoft.com/office/powerpoint/2010/main" val="30371798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spcBef>
                <a:spcPct val="50000"/>
              </a:spcBef>
              <a:buFontTx/>
              <a:buChar char="•"/>
              <a:defRPr b="0"/>
            </a:lvl1pPr>
          </a:lstStyle>
          <a:p>
            <a:pPr>
              <a:defRPr/>
            </a:pPr>
            <a:fld id="{E61E051A-045D-4D34-83E8-7B2E051EB4AC}" type="datetime1">
              <a:rPr lang="en-US"/>
              <a:pPr>
                <a:defRPr/>
              </a:pPr>
              <a:t>9/10/2014</a:t>
            </a:fld>
            <a:endParaRPr lang="en-US"/>
          </a:p>
        </p:txBody>
      </p:sp>
      <p:sp>
        <p:nvSpPr>
          <p:cNvPr id="5" name="Footer Placeholder 4"/>
          <p:cNvSpPr>
            <a:spLocks noGrp="1"/>
          </p:cNvSpPr>
          <p:nvPr>
            <p:ph type="ftr" sz="quarter" idx="11"/>
          </p:nvPr>
        </p:nvSpPr>
        <p:spPr/>
        <p:txBody>
          <a:bodyPr/>
          <a:lstStyle>
            <a:lvl1pPr>
              <a:spcBef>
                <a:spcPct val="50000"/>
              </a:spcBef>
              <a:buFontTx/>
              <a:buChar char="•"/>
              <a:defRPr b="0"/>
            </a:lvl1pPr>
          </a:lstStyle>
          <a:p>
            <a:pPr>
              <a:defRPr/>
            </a:pPr>
            <a:endParaRPr lang="en-US"/>
          </a:p>
        </p:txBody>
      </p:sp>
      <p:sp>
        <p:nvSpPr>
          <p:cNvPr id="6" name="Slide Number Placeholder 5"/>
          <p:cNvSpPr>
            <a:spLocks noGrp="1"/>
          </p:cNvSpPr>
          <p:nvPr>
            <p:ph type="sldNum" sz="quarter" idx="12"/>
          </p:nvPr>
        </p:nvSpPr>
        <p:spPr/>
        <p:txBody>
          <a:bodyPr/>
          <a:lstStyle>
            <a:lvl1pPr>
              <a:spcBef>
                <a:spcPct val="50000"/>
              </a:spcBef>
              <a:buFontTx/>
              <a:buChar char="•"/>
              <a:defRPr b="0"/>
            </a:lvl1pPr>
          </a:lstStyle>
          <a:p>
            <a:pPr>
              <a:defRPr/>
            </a:pPr>
            <a:fld id="{BE016C3C-8AD8-452A-A0D8-F3FBB8712CE6}" type="slidenum">
              <a:rPr lang="en-US"/>
              <a:pPr>
                <a:defRPr/>
              </a:pPr>
              <a:t>‹#›</a:t>
            </a:fld>
            <a:endParaRPr lang="en-US"/>
          </a:p>
        </p:txBody>
      </p:sp>
    </p:spTree>
    <p:extLst>
      <p:ext uri="{BB962C8B-B14F-4D97-AF65-F5344CB8AC3E}">
        <p14:creationId xmlns:p14="http://schemas.microsoft.com/office/powerpoint/2010/main" val="1077114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spcBef>
                <a:spcPct val="50000"/>
              </a:spcBef>
              <a:buFontTx/>
              <a:buChar char="•"/>
              <a:defRPr b="0"/>
            </a:lvl1pPr>
          </a:lstStyle>
          <a:p>
            <a:pPr>
              <a:defRPr/>
            </a:pPr>
            <a:fld id="{ECA314FB-A21B-434F-9BC0-EF592C1192A8}" type="datetime1">
              <a:rPr lang="en-US"/>
              <a:pPr>
                <a:defRPr/>
              </a:pPr>
              <a:t>9/10/2014</a:t>
            </a:fld>
            <a:endParaRPr lang="en-US"/>
          </a:p>
        </p:txBody>
      </p:sp>
      <p:sp>
        <p:nvSpPr>
          <p:cNvPr id="5" name="Footer Placeholder 4"/>
          <p:cNvSpPr>
            <a:spLocks noGrp="1"/>
          </p:cNvSpPr>
          <p:nvPr>
            <p:ph type="ftr" sz="quarter" idx="11"/>
          </p:nvPr>
        </p:nvSpPr>
        <p:spPr/>
        <p:txBody>
          <a:bodyPr/>
          <a:lstStyle>
            <a:lvl1pPr>
              <a:spcBef>
                <a:spcPct val="50000"/>
              </a:spcBef>
              <a:buFontTx/>
              <a:buChar char="•"/>
              <a:defRPr b="0"/>
            </a:lvl1pPr>
          </a:lstStyle>
          <a:p>
            <a:pPr>
              <a:defRPr/>
            </a:pPr>
            <a:endParaRPr lang="en-US"/>
          </a:p>
        </p:txBody>
      </p:sp>
      <p:sp>
        <p:nvSpPr>
          <p:cNvPr id="6" name="Slide Number Placeholder 5"/>
          <p:cNvSpPr>
            <a:spLocks noGrp="1"/>
          </p:cNvSpPr>
          <p:nvPr>
            <p:ph type="sldNum" sz="quarter" idx="12"/>
          </p:nvPr>
        </p:nvSpPr>
        <p:spPr/>
        <p:txBody>
          <a:bodyPr/>
          <a:lstStyle>
            <a:lvl1pPr>
              <a:spcBef>
                <a:spcPct val="50000"/>
              </a:spcBef>
              <a:buFontTx/>
              <a:buChar char="•"/>
              <a:defRPr b="0"/>
            </a:lvl1pPr>
          </a:lstStyle>
          <a:p>
            <a:pPr>
              <a:defRPr/>
            </a:pPr>
            <a:fld id="{F7CB0CF0-6C3D-4972-9CA3-BF14DBE14575}" type="slidenum">
              <a:rPr lang="en-US"/>
              <a:pPr>
                <a:defRPr/>
              </a:pPr>
              <a:t>‹#›</a:t>
            </a:fld>
            <a:endParaRPr lang="en-US"/>
          </a:p>
        </p:txBody>
      </p:sp>
    </p:spTree>
    <p:extLst>
      <p:ext uri="{BB962C8B-B14F-4D97-AF65-F5344CB8AC3E}">
        <p14:creationId xmlns:p14="http://schemas.microsoft.com/office/powerpoint/2010/main" val="39271073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spcBef>
                <a:spcPct val="50000"/>
              </a:spcBef>
              <a:buFontTx/>
              <a:buChar char="•"/>
              <a:defRPr b="0"/>
            </a:lvl1pPr>
          </a:lstStyle>
          <a:p>
            <a:pPr>
              <a:defRPr/>
            </a:pPr>
            <a:fld id="{760798E7-44D6-4623-86AF-F777B3FC2604}" type="datetime1">
              <a:rPr lang="en-US"/>
              <a:pPr>
                <a:defRPr/>
              </a:pPr>
              <a:t>9/10/2014</a:t>
            </a:fld>
            <a:endParaRPr lang="en-US"/>
          </a:p>
        </p:txBody>
      </p:sp>
      <p:sp>
        <p:nvSpPr>
          <p:cNvPr id="5" name="Footer Placeholder 4"/>
          <p:cNvSpPr>
            <a:spLocks noGrp="1"/>
          </p:cNvSpPr>
          <p:nvPr>
            <p:ph type="ftr" sz="quarter" idx="11"/>
          </p:nvPr>
        </p:nvSpPr>
        <p:spPr/>
        <p:txBody>
          <a:bodyPr/>
          <a:lstStyle>
            <a:lvl1pPr>
              <a:spcBef>
                <a:spcPct val="50000"/>
              </a:spcBef>
              <a:buFontTx/>
              <a:buChar char="•"/>
              <a:defRPr b="0"/>
            </a:lvl1pPr>
          </a:lstStyle>
          <a:p>
            <a:pPr>
              <a:defRPr/>
            </a:pPr>
            <a:endParaRPr lang="en-US"/>
          </a:p>
        </p:txBody>
      </p:sp>
      <p:sp>
        <p:nvSpPr>
          <p:cNvPr id="6" name="Slide Number Placeholder 5"/>
          <p:cNvSpPr>
            <a:spLocks noGrp="1"/>
          </p:cNvSpPr>
          <p:nvPr>
            <p:ph type="sldNum" sz="quarter" idx="12"/>
          </p:nvPr>
        </p:nvSpPr>
        <p:spPr/>
        <p:txBody>
          <a:bodyPr/>
          <a:lstStyle>
            <a:lvl1pPr>
              <a:spcBef>
                <a:spcPct val="50000"/>
              </a:spcBef>
              <a:buFontTx/>
              <a:buChar char="•"/>
              <a:defRPr b="0"/>
            </a:lvl1pPr>
          </a:lstStyle>
          <a:p>
            <a:pPr>
              <a:defRPr/>
            </a:pPr>
            <a:fld id="{518C38DD-706E-4BD0-9665-3A4F261D92A1}" type="slidenum">
              <a:rPr lang="en-US"/>
              <a:pPr>
                <a:defRPr/>
              </a:pPr>
              <a:t>‹#›</a:t>
            </a:fld>
            <a:endParaRPr lang="en-US"/>
          </a:p>
        </p:txBody>
      </p:sp>
    </p:spTree>
    <p:extLst>
      <p:ext uri="{BB962C8B-B14F-4D97-AF65-F5344CB8AC3E}">
        <p14:creationId xmlns:p14="http://schemas.microsoft.com/office/powerpoint/2010/main" val="31817811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spcBef>
                <a:spcPct val="50000"/>
              </a:spcBef>
              <a:buFontTx/>
              <a:buChar char="•"/>
              <a:defRPr b="0"/>
            </a:lvl1pPr>
          </a:lstStyle>
          <a:p>
            <a:pPr>
              <a:defRPr/>
            </a:pPr>
            <a:fld id="{BE8817E6-422E-4552-BFBE-F1A7AC9644DC}" type="datetime1">
              <a:rPr lang="en-US"/>
              <a:pPr>
                <a:defRPr/>
              </a:pPr>
              <a:t>9/10/2014</a:t>
            </a:fld>
            <a:endParaRPr lang="en-US"/>
          </a:p>
        </p:txBody>
      </p:sp>
      <p:sp>
        <p:nvSpPr>
          <p:cNvPr id="6" name="Footer Placeholder 4"/>
          <p:cNvSpPr>
            <a:spLocks noGrp="1"/>
          </p:cNvSpPr>
          <p:nvPr>
            <p:ph type="ftr" sz="quarter" idx="11"/>
          </p:nvPr>
        </p:nvSpPr>
        <p:spPr/>
        <p:txBody>
          <a:bodyPr/>
          <a:lstStyle>
            <a:lvl1pPr>
              <a:spcBef>
                <a:spcPct val="50000"/>
              </a:spcBef>
              <a:buFontTx/>
              <a:buChar char="•"/>
              <a:defRPr b="0"/>
            </a:lvl1pPr>
          </a:lstStyle>
          <a:p>
            <a:pPr>
              <a:defRPr/>
            </a:pPr>
            <a:endParaRPr lang="en-US"/>
          </a:p>
        </p:txBody>
      </p:sp>
      <p:sp>
        <p:nvSpPr>
          <p:cNvPr id="7" name="Slide Number Placeholder 5"/>
          <p:cNvSpPr>
            <a:spLocks noGrp="1"/>
          </p:cNvSpPr>
          <p:nvPr>
            <p:ph type="sldNum" sz="quarter" idx="12"/>
          </p:nvPr>
        </p:nvSpPr>
        <p:spPr/>
        <p:txBody>
          <a:bodyPr/>
          <a:lstStyle>
            <a:lvl1pPr>
              <a:spcBef>
                <a:spcPct val="50000"/>
              </a:spcBef>
              <a:buFontTx/>
              <a:buChar char="•"/>
              <a:defRPr b="0"/>
            </a:lvl1pPr>
          </a:lstStyle>
          <a:p>
            <a:pPr>
              <a:defRPr/>
            </a:pPr>
            <a:fld id="{BEA0B471-5E1E-4E66-910F-6F8ECDB948F2}" type="slidenum">
              <a:rPr lang="en-US"/>
              <a:pPr>
                <a:defRPr/>
              </a:pPr>
              <a:t>‹#›</a:t>
            </a:fld>
            <a:endParaRPr lang="en-US"/>
          </a:p>
        </p:txBody>
      </p:sp>
    </p:spTree>
    <p:extLst>
      <p:ext uri="{BB962C8B-B14F-4D97-AF65-F5344CB8AC3E}">
        <p14:creationId xmlns:p14="http://schemas.microsoft.com/office/powerpoint/2010/main" val="15087269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spcBef>
                <a:spcPct val="50000"/>
              </a:spcBef>
              <a:buFontTx/>
              <a:buChar char="•"/>
              <a:defRPr b="0"/>
            </a:lvl1pPr>
          </a:lstStyle>
          <a:p>
            <a:pPr>
              <a:defRPr/>
            </a:pPr>
            <a:fld id="{36843F1F-1AC0-4505-8F42-76517C1C0FAF}" type="datetime1">
              <a:rPr lang="en-US"/>
              <a:pPr>
                <a:defRPr/>
              </a:pPr>
              <a:t>9/10/2014</a:t>
            </a:fld>
            <a:endParaRPr lang="en-US"/>
          </a:p>
        </p:txBody>
      </p:sp>
      <p:sp>
        <p:nvSpPr>
          <p:cNvPr id="8" name="Footer Placeholder 4"/>
          <p:cNvSpPr>
            <a:spLocks noGrp="1"/>
          </p:cNvSpPr>
          <p:nvPr>
            <p:ph type="ftr" sz="quarter" idx="11"/>
          </p:nvPr>
        </p:nvSpPr>
        <p:spPr/>
        <p:txBody>
          <a:bodyPr/>
          <a:lstStyle>
            <a:lvl1pPr>
              <a:spcBef>
                <a:spcPct val="50000"/>
              </a:spcBef>
              <a:buFontTx/>
              <a:buChar char="•"/>
              <a:defRPr b="0"/>
            </a:lvl1pPr>
          </a:lstStyle>
          <a:p>
            <a:pPr>
              <a:defRPr/>
            </a:pPr>
            <a:endParaRPr lang="en-US"/>
          </a:p>
        </p:txBody>
      </p:sp>
      <p:sp>
        <p:nvSpPr>
          <p:cNvPr id="9" name="Slide Number Placeholder 5"/>
          <p:cNvSpPr>
            <a:spLocks noGrp="1"/>
          </p:cNvSpPr>
          <p:nvPr>
            <p:ph type="sldNum" sz="quarter" idx="12"/>
          </p:nvPr>
        </p:nvSpPr>
        <p:spPr/>
        <p:txBody>
          <a:bodyPr/>
          <a:lstStyle>
            <a:lvl1pPr>
              <a:spcBef>
                <a:spcPct val="50000"/>
              </a:spcBef>
              <a:buFontTx/>
              <a:buChar char="•"/>
              <a:defRPr b="0"/>
            </a:lvl1pPr>
          </a:lstStyle>
          <a:p>
            <a:pPr>
              <a:defRPr/>
            </a:pPr>
            <a:fld id="{BCEEACDA-3019-491E-B7B5-D67B493317DE}" type="slidenum">
              <a:rPr lang="en-US"/>
              <a:pPr>
                <a:defRPr/>
              </a:pPr>
              <a:t>‹#›</a:t>
            </a:fld>
            <a:endParaRPr lang="en-US"/>
          </a:p>
        </p:txBody>
      </p:sp>
    </p:spTree>
    <p:extLst>
      <p:ext uri="{BB962C8B-B14F-4D97-AF65-F5344CB8AC3E}">
        <p14:creationId xmlns:p14="http://schemas.microsoft.com/office/powerpoint/2010/main" val="16890894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spcBef>
                <a:spcPct val="50000"/>
              </a:spcBef>
              <a:buFontTx/>
              <a:buChar char="•"/>
              <a:defRPr b="0"/>
            </a:lvl1pPr>
          </a:lstStyle>
          <a:p>
            <a:pPr>
              <a:defRPr/>
            </a:pPr>
            <a:fld id="{7811F562-BF3E-4A9B-9ACA-2A61E089E139}" type="datetime1">
              <a:rPr lang="en-US"/>
              <a:pPr>
                <a:defRPr/>
              </a:pPr>
              <a:t>9/10/2014</a:t>
            </a:fld>
            <a:endParaRPr lang="en-US"/>
          </a:p>
        </p:txBody>
      </p:sp>
      <p:sp>
        <p:nvSpPr>
          <p:cNvPr id="4" name="Footer Placeholder 4"/>
          <p:cNvSpPr>
            <a:spLocks noGrp="1"/>
          </p:cNvSpPr>
          <p:nvPr>
            <p:ph type="ftr" sz="quarter" idx="11"/>
          </p:nvPr>
        </p:nvSpPr>
        <p:spPr/>
        <p:txBody>
          <a:bodyPr/>
          <a:lstStyle>
            <a:lvl1pPr>
              <a:spcBef>
                <a:spcPct val="50000"/>
              </a:spcBef>
              <a:buFontTx/>
              <a:buChar char="•"/>
              <a:defRPr b="0"/>
            </a:lvl1pPr>
          </a:lstStyle>
          <a:p>
            <a:pPr>
              <a:defRPr/>
            </a:pPr>
            <a:endParaRPr lang="en-US"/>
          </a:p>
        </p:txBody>
      </p:sp>
      <p:sp>
        <p:nvSpPr>
          <p:cNvPr id="5" name="Slide Number Placeholder 5"/>
          <p:cNvSpPr>
            <a:spLocks noGrp="1"/>
          </p:cNvSpPr>
          <p:nvPr>
            <p:ph type="sldNum" sz="quarter" idx="12"/>
          </p:nvPr>
        </p:nvSpPr>
        <p:spPr/>
        <p:txBody>
          <a:bodyPr/>
          <a:lstStyle>
            <a:lvl1pPr>
              <a:spcBef>
                <a:spcPct val="50000"/>
              </a:spcBef>
              <a:buFontTx/>
              <a:buChar char="•"/>
              <a:defRPr b="0"/>
            </a:lvl1pPr>
          </a:lstStyle>
          <a:p>
            <a:pPr>
              <a:defRPr/>
            </a:pPr>
            <a:fld id="{B08108A6-C878-4557-9EC7-7E7709AD0139}" type="slidenum">
              <a:rPr lang="en-US"/>
              <a:pPr>
                <a:defRPr/>
              </a:pPr>
              <a:t>‹#›</a:t>
            </a:fld>
            <a:endParaRPr lang="en-US"/>
          </a:p>
        </p:txBody>
      </p:sp>
    </p:spTree>
    <p:extLst>
      <p:ext uri="{BB962C8B-B14F-4D97-AF65-F5344CB8AC3E}">
        <p14:creationId xmlns:p14="http://schemas.microsoft.com/office/powerpoint/2010/main" val="40190880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spcBef>
                <a:spcPct val="50000"/>
              </a:spcBef>
              <a:buFontTx/>
              <a:buChar char="•"/>
              <a:defRPr b="0"/>
            </a:lvl1pPr>
          </a:lstStyle>
          <a:p>
            <a:pPr>
              <a:defRPr/>
            </a:pPr>
            <a:fld id="{033752BF-3F31-482A-8E70-BC9703E350DE}" type="datetime1">
              <a:rPr lang="en-US"/>
              <a:pPr>
                <a:defRPr/>
              </a:pPr>
              <a:t>9/10/2014</a:t>
            </a:fld>
            <a:endParaRPr lang="en-US"/>
          </a:p>
        </p:txBody>
      </p:sp>
      <p:sp>
        <p:nvSpPr>
          <p:cNvPr id="3" name="Footer Placeholder 4"/>
          <p:cNvSpPr>
            <a:spLocks noGrp="1"/>
          </p:cNvSpPr>
          <p:nvPr>
            <p:ph type="ftr" sz="quarter" idx="11"/>
          </p:nvPr>
        </p:nvSpPr>
        <p:spPr/>
        <p:txBody>
          <a:bodyPr/>
          <a:lstStyle>
            <a:lvl1pPr>
              <a:spcBef>
                <a:spcPct val="50000"/>
              </a:spcBef>
              <a:buFontTx/>
              <a:buChar char="•"/>
              <a:defRPr b="0"/>
            </a:lvl1pPr>
          </a:lstStyle>
          <a:p>
            <a:pPr>
              <a:defRPr/>
            </a:pPr>
            <a:endParaRPr lang="en-US"/>
          </a:p>
        </p:txBody>
      </p:sp>
      <p:sp>
        <p:nvSpPr>
          <p:cNvPr id="4" name="Slide Number Placeholder 5"/>
          <p:cNvSpPr>
            <a:spLocks noGrp="1"/>
          </p:cNvSpPr>
          <p:nvPr>
            <p:ph type="sldNum" sz="quarter" idx="12"/>
          </p:nvPr>
        </p:nvSpPr>
        <p:spPr/>
        <p:txBody>
          <a:bodyPr/>
          <a:lstStyle>
            <a:lvl1pPr>
              <a:spcBef>
                <a:spcPct val="50000"/>
              </a:spcBef>
              <a:buFontTx/>
              <a:buChar char="•"/>
              <a:defRPr b="0"/>
            </a:lvl1pPr>
          </a:lstStyle>
          <a:p>
            <a:pPr>
              <a:defRPr/>
            </a:pPr>
            <a:fld id="{8C65FE50-3B04-4417-B1F2-CFD701F93DAE}" type="slidenum">
              <a:rPr lang="en-US"/>
              <a:pPr>
                <a:defRPr/>
              </a:pPr>
              <a:t>‹#›</a:t>
            </a:fld>
            <a:endParaRPr lang="en-US"/>
          </a:p>
        </p:txBody>
      </p:sp>
    </p:spTree>
    <p:extLst>
      <p:ext uri="{BB962C8B-B14F-4D97-AF65-F5344CB8AC3E}">
        <p14:creationId xmlns:p14="http://schemas.microsoft.com/office/powerpoint/2010/main" val="37934394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spcBef>
                <a:spcPct val="50000"/>
              </a:spcBef>
              <a:buFontTx/>
              <a:buChar char="•"/>
              <a:defRPr b="0"/>
            </a:lvl1pPr>
          </a:lstStyle>
          <a:p>
            <a:pPr>
              <a:defRPr/>
            </a:pPr>
            <a:fld id="{035CBCB6-AB05-4AB6-B36B-B599677A0518}" type="datetime1">
              <a:rPr lang="en-US"/>
              <a:pPr>
                <a:defRPr/>
              </a:pPr>
              <a:t>9/10/2014</a:t>
            </a:fld>
            <a:endParaRPr lang="en-US"/>
          </a:p>
        </p:txBody>
      </p:sp>
      <p:sp>
        <p:nvSpPr>
          <p:cNvPr id="6" name="Footer Placeholder 4"/>
          <p:cNvSpPr>
            <a:spLocks noGrp="1"/>
          </p:cNvSpPr>
          <p:nvPr>
            <p:ph type="ftr" sz="quarter" idx="11"/>
          </p:nvPr>
        </p:nvSpPr>
        <p:spPr/>
        <p:txBody>
          <a:bodyPr/>
          <a:lstStyle>
            <a:lvl1pPr>
              <a:spcBef>
                <a:spcPct val="50000"/>
              </a:spcBef>
              <a:buFontTx/>
              <a:buChar char="•"/>
              <a:defRPr b="0"/>
            </a:lvl1pPr>
          </a:lstStyle>
          <a:p>
            <a:pPr>
              <a:defRPr/>
            </a:pPr>
            <a:endParaRPr lang="en-US"/>
          </a:p>
        </p:txBody>
      </p:sp>
      <p:sp>
        <p:nvSpPr>
          <p:cNvPr id="7" name="Slide Number Placeholder 5"/>
          <p:cNvSpPr>
            <a:spLocks noGrp="1"/>
          </p:cNvSpPr>
          <p:nvPr>
            <p:ph type="sldNum" sz="quarter" idx="12"/>
          </p:nvPr>
        </p:nvSpPr>
        <p:spPr/>
        <p:txBody>
          <a:bodyPr/>
          <a:lstStyle>
            <a:lvl1pPr>
              <a:spcBef>
                <a:spcPct val="50000"/>
              </a:spcBef>
              <a:buFontTx/>
              <a:buChar char="•"/>
              <a:defRPr b="0"/>
            </a:lvl1pPr>
          </a:lstStyle>
          <a:p>
            <a:pPr>
              <a:defRPr/>
            </a:pPr>
            <a:fld id="{4EE28EC8-E773-46EC-A433-AD7BF70FBAE4}" type="slidenum">
              <a:rPr lang="en-US"/>
              <a:pPr>
                <a:defRPr/>
              </a:pPr>
              <a:t>‹#›</a:t>
            </a:fld>
            <a:endParaRPr lang="en-US"/>
          </a:p>
        </p:txBody>
      </p:sp>
    </p:spTree>
    <p:extLst>
      <p:ext uri="{BB962C8B-B14F-4D97-AF65-F5344CB8AC3E}">
        <p14:creationId xmlns:p14="http://schemas.microsoft.com/office/powerpoint/2010/main" val="28622600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spcBef>
                <a:spcPct val="50000"/>
              </a:spcBef>
              <a:buFontTx/>
              <a:buChar char="•"/>
              <a:defRPr b="0"/>
            </a:lvl1pPr>
          </a:lstStyle>
          <a:p>
            <a:pPr>
              <a:defRPr/>
            </a:pPr>
            <a:fld id="{D451EA46-7E00-4BFA-828B-1D1C2D3890C3}" type="datetime1">
              <a:rPr lang="en-US"/>
              <a:pPr>
                <a:defRPr/>
              </a:pPr>
              <a:t>9/10/2014</a:t>
            </a:fld>
            <a:endParaRPr lang="en-US"/>
          </a:p>
        </p:txBody>
      </p:sp>
      <p:sp>
        <p:nvSpPr>
          <p:cNvPr id="5" name="Footer Placeholder 4"/>
          <p:cNvSpPr>
            <a:spLocks noGrp="1"/>
          </p:cNvSpPr>
          <p:nvPr>
            <p:ph type="ftr" sz="quarter" idx="11"/>
          </p:nvPr>
        </p:nvSpPr>
        <p:spPr/>
        <p:txBody>
          <a:bodyPr/>
          <a:lstStyle>
            <a:lvl1pPr>
              <a:spcBef>
                <a:spcPct val="50000"/>
              </a:spcBef>
              <a:buFontTx/>
              <a:buChar char="•"/>
              <a:defRPr b="0"/>
            </a:lvl1pPr>
          </a:lstStyle>
          <a:p>
            <a:pPr>
              <a:defRPr/>
            </a:pPr>
            <a:endParaRPr lang="en-US"/>
          </a:p>
        </p:txBody>
      </p:sp>
      <p:sp>
        <p:nvSpPr>
          <p:cNvPr id="6" name="Slide Number Placeholder 5"/>
          <p:cNvSpPr>
            <a:spLocks noGrp="1"/>
          </p:cNvSpPr>
          <p:nvPr>
            <p:ph type="sldNum" sz="quarter" idx="12"/>
          </p:nvPr>
        </p:nvSpPr>
        <p:spPr/>
        <p:txBody>
          <a:bodyPr/>
          <a:lstStyle>
            <a:lvl1pPr>
              <a:spcBef>
                <a:spcPct val="50000"/>
              </a:spcBef>
              <a:buFontTx/>
              <a:buChar char="•"/>
              <a:defRPr b="0"/>
            </a:lvl1pPr>
          </a:lstStyle>
          <a:p>
            <a:pPr>
              <a:defRPr/>
            </a:pPr>
            <a:fld id="{7D4E8EFE-9CF2-4294-89BA-CE12AE996171}" type="slidenum">
              <a:rPr lang="en-US"/>
              <a:pPr>
                <a:defRPr/>
              </a:pPr>
              <a:t>‹#›</a:t>
            </a:fld>
            <a:endParaRPr lang="en-US"/>
          </a:p>
        </p:txBody>
      </p:sp>
    </p:spTree>
    <p:extLst>
      <p:ext uri="{BB962C8B-B14F-4D97-AF65-F5344CB8AC3E}">
        <p14:creationId xmlns:p14="http://schemas.microsoft.com/office/powerpoint/2010/main" val="1081850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spcBef>
                <a:spcPct val="50000"/>
              </a:spcBef>
              <a:buFontTx/>
              <a:buChar char="•"/>
              <a:defRPr b="0"/>
            </a:lvl1pPr>
          </a:lstStyle>
          <a:p>
            <a:pPr>
              <a:defRPr/>
            </a:pPr>
            <a:fld id="{545D9B77-A256-4CC7-B61F-91A8E2ADDBDC}" type="datetime1">
              <a:rPr lang="en-US"/>
              <a:pPr>
                <a:defRPr/>
              </a:pPr>
              <a:t>9/10/2014</a:t>
            </a:fld>
            <a:endParaRPr lang="en-US"/>
          </a:p>
        </p:txBody>
      </p:sp>
      <p:sp>
        <p:nvSpPr>
          <p:cNvPr id="6" name="Footer Placeholder 4"/>
          <p:cNvSpPr>
            <a:spLocks noGrp="1"/>
          </p:cNvSpPr>
          <p:nvPr>
            <p:ph type="ftr" sz="quarter" idx="11"/>
          </p:nvPr>
        </p:nvSpPr>
        <p:spPr/>
        <p:txBody>
          <a:bodyPr/>
          <a:lstStyle>
            <a:lvl1pPr>
              <a:spcBef>
                <a:spcPct val="50000"/>
              </a:spcBef>
              <a:buFontTx/>
              <a:buChar char="•"/>
              <a:defRPr b="0"/>
            </a:lvl1pPr>
          </a:lstStyle>
          <a:p>
            <a:pPr>
              <a:defRPr/>
            </a:pPr>
            <a:endParaRPr lang="en-US"/>
          </a:p>
        </p:txBody>
      </p:sp>
      <p:sp>
        <p:nvSpPr>
          <p:cNvPr id="7" name="Slide Number Placeholder 5"/>
          <p:cNvSpPr>
            <a:spLocks noGrp="1"/>
          </p:cNvSpPr>
          <p:nvPr>
            <p:ph type="sldNum" sz="quarter" idx="12"/>
          </p:nvPr>
        </p:nvSpPr>
        <p:spPr/>
        <p:txBody>
          <a:bodyPr/>
          <a:lstStyle>
            <a:lvl1pPr>
              <a:spcBef>
                <a:spcPct val="50000"/>
              </a:spcBef>
              <a:buFontTx/>
              <a:buChar char="•"/>
              <a:defRPr b="0"/>
            </a:lvl1pPr>
          </a:lstStyle>
          <a:p>
            <a:pPr>
              <a:defRPr/>
            </a:pPr>
            <a:fld id="{6F37FEA3-08EC-4992-A7A5-00EFA3A36251}" type="slidenum">
              <a:rPr lang="en-US"/>
              <a:pPr>
                <a:defRPr/>
              </a:pPr>
              <a:t>‹#›</a:t>
            </a:fld>
            <a:endParaRPr lang="en-US"/>
          </a:p>
        </p:txBody>
      </p:sp>
    </p:spTree>
    <p:extLst>
      <p:ext uri="{BB962C8B-B14F-4D97-AF65-F5344CB8AC3E}">
        <p14:creationId xmlns:p14="http://schemas.microsoft.com/office/powerpoint/2010/main" val="17305439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spcBef>
                <a:spcPct val="50000"/>
              </a:spcBef>
              <a:buFontTx/>
              <a:buChar char="•"/>
              <a:defRPr b="0"/>
            </a:lvl1pPr>
          </a:lstStyle>
          <a:p>
            <a:pPr>
              <a:defRPr/>
            </a:pPr>
            <a:fld id="{523ABB64-9848-4622-9063-2A66F2EB78FC}" type="datetime1">
              <a:rPr lang="en-US"/>
              <a:pPr>
                <a:defRPr/>
              </a:pPr>
              <a:t>9/10/2014</a:t>
            </a:fld>
            <a:endParaRPr lang="en-US"/>
          </a:p>
        </p:txBody>
      </p:sp>
      <p:sp>
        <p:nvSpPr>
          <p:cNvPr id="5" name="Footer Placeholder 4"/>
          <p:cNvSpPr>
            <a:spLocks noGrp="1"/>
          </p:cNvSpPr>
          <p:nvPr>
            <p:ph type="ftr" sz="quarter" idx="11"/>
          </p:nvPr>
        </p:nvSpPr>
        <p:spPr/>
        <p:txBody>
          <a:bodyPr/>
          <a:lstStyle>
            <a:lvl1pPr>
              <a:spcBef>
                <a:spcPct val="50000"/>
              </a:spcBef>
              <a:buFontTx/>
              <a:buChar char="•"/>
              <a:defRPr b="0"/>
            </a:lvl1pPr>
          </a:lstStyle>
          <a:p>
            <a:pPr>
              <a:defRPr/>
            </a:pPr>
            <a:endParaRPr lang="en-US"/>
          </a:p>
        </p:txBody>
      </p:sp>
      <p:sp>
        <p:nvSpPr>
          <p:cNvPr id="6" name="Slide Number Placeholder 5"/>
          <p:cNvSpPr>
            <a:spLocks noGrp="1"/>
          </p:cNvSpPr>
          <p:nvPr>
            <p:ph type="sldNum" sz="quarter" idx="12"/>
          </p:nvPr>
        </p:nvSpPr>
        <p:spPr/>
        <p:txBody>
          <a:bodyPr/>
          <a:lstStyle>
            <a:lvl1pPr>
              <a:spcBef>
                <a:spcPct val="50000"/>
              </a:spcBef>
              <a:buFontTx/>
              <a:buChar char="•"/>
              <a:defRPr b="0"/>
            </a:lvl1pPr>
          </a:lstStyle>
          <a:p>
            <a:pPr>
              <a:defRPr/>
            </a:pPr>
            <a:fld id="{E5E635A5-342C-453B-9542-3E6A1382782B}" type="slidenum">
              <a:rPr lang="en-US"/>
              <a:pPr>
                <a:defRPr/>
              </a:pPr>
              <a:t>‹#›</a:t>
            </a:fld>
            <a:endParaRPr lang="en-US"/>
          </a:p>
        </p:txBody>
      </p:sp>
    </p:spTree>
    <p:extLst>
      <p:ext uri="{BB962C8B-B14F-4D97-AF65-F5344CB8AC3E}">
        <p14:creationId xmlns:p14="http://schemas.microsoft.com/office/powerpoint/2010/main" val="3464832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spcBef>
                <a:spcPct val="50000"/>
              </a:spcBef>
              <a:buFontTx/>
              <a:buChar char="•"/>
              <a:defRPr b="0"/>
            </a:lvl1pPr>
          </a:lstStyle>
          <a:p>
            <a:pPr>
              <a:defRPr/>
            </a:pPr>
            <a:fld id="{8650FE45-18ED-45A1-8BEE-7E3677AEE251}" type="datetime1">
              <a:rPr lang="en-US"/>
              <a:pPr>
                <a:defRPr/>
              </a:pPr>
              <a:t>9/10/2014</a:t>
            </a:fld>
            <a:endParaRPr lang="en-US"/>
          </a:p>
        </p:txBody>
      </p:sp>
      <p:sp>
        <p:nvSpPr>
          <p:cNvPr id="5" name="Footer Placeholder 4"/>
          <p:cNvSpPr>
            <a:spLocks noGrp="1"/>
          </p:cNvSpPr>
          <p:nvPr>
            <p:ph type="ftr" sz="quarter" idx="11"/>
          </p:nvPr>
        </p:nvSpPr>
        <p:spPr/>
        <p:txBody>
          <a:bodyPr/>
          <a:lstStyle>
            <a:lvl1pPr>
              <a:spcBef>
                <a:spcPct val="50000"/>
              </a:spcBef>
              <a:buFontTx/>
              <a:buChar char="•"/>
              <a:defRPr b="0"/>
            </a:lvl1pPr>
          </a:lstStyle>
          <a:p>
            <a:pPr>
              <a:defRPr/>
            </a:pPr>
            <a:endParaRPr lang="en-US"/>
          </a:p>
        </p:txBody>
      </p:sp>
      <p:sp>
        <p:nvSpPr>
          <p:cNvPr id="6" name="Slide Number Placeholder 5"/>
          <p:cNvSpPr>
            <a:spLocks noGrp="1"/>
          </p:cNvSpPr>
          <p:nvPr>
            <p:ph type="sldNum" sz="quarter" idx="12"/>
          </p:nvPr>
        </p:nvSpPr>
        <p:spPr/>
        <p:txBody>
          <a:bodyPr/>
          <a:lstStyle>
            <a:lvl1pPr>
              <a:spcBef>
                <a:spcPct val="50000"/>
              </a:spcBef>
              <a:buFontTx/>
              <a:buChar char="•"/>
              <a:defRPr b="0"/>
            </a:lvl1pPr>
          </a:lstStyle>
          <a:p>
            <a:pPr>
              <a:defRPr/>
            </a:pPr>
            <a:fld id="{0B93DF8D-7B25-45F9-8A79-6B7099FC215F}" type="slidenum">
              <a:rPr lang="en-US"/>
              <a:pPr>
                <a:defRPr/>
              </a:pPr>
              <a:t>‹#›</a:t>
            </a:fld>
            <a:endParaRPr lang="en-US"/>
          </a:p>
        </p:txBody>
      </p:sp>
    </p:spTree>
    <p:extLst>
      <p:ext uri="{BB962C8B-B14F-4D97-AF65-F5344CB8AC3E}">
        <p14:creationId xmlns:p14="http://schemas.microsoft.com/office/powerpoint/2010/main" val="335734566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1D2F68"/>
        </a:solidFill>
        <a:effectLst/>
      </p:bgPr>
    </p:bg>
    <p:spTree>
      <p:nvGrpSpPr>
        <p:cNvPr id="1" name=""/>
        <p:cNvGrpSpPr/>
        <p:nvPr/>
      </p:nvGrpSpPr>
      <p:grpSpPr>
        <a:xfrm>
          <a:off x="0" y="0"/>
          <a:ext cx="0" cy="0"/>
          <a:chOff x="0" y="0"/>
          <a:chExt cx="0" cy="0"/>
        </a:xfrm>
      </p:grpSpPr>
      <p:pic>
        <p:nvPicPr>
          <p:cNvPr id="4" name="Picture 1081" descr="sunrise_plane_powerpoint"/>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588000" y="0"/>
            <a:ext cx="3556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051"/>
          <p:cNvSpPr txBox="1">
            <a:spLocks noChangeArrowheads="1"/>
          </p:cNvSpPr>
          <p:nvPr userDrawn="1"/>
        </p:nvSpPr>
        <p:spPr bwMode="auto">
          <a:xfrm>
            <a:off x="427038" y="4497388"/>
            <a:ext cx="4822825" cy="1077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50000"/>
              </a:spcBef>
              <a:spcAft>
                <a:spcPct val="0"/>
              </a:spcAft>
              <a:buChar char="•"/>
              <a:defRPr sz="2400">
                <a:solidFill>
                  <a:schemeClr val="tx1"/>
                </a:solidFill>
                <a:latin typeface="Arial" charset="0"/>
              </a:defRPr>
            </a:lvl6pPr>
            <a:lvl7pPr marL="2971800" indent="-228600" eaLnBrk="0" fontAlgn="base" hangingPunct="0">
              <a:spcBef>
                <a:spcPct val="50000"/>
              </a:spcBef>
              <a:spcAft>
                <a:spcPct val="0"/>
              </a:spcAft>
              <a:buChar char="•"/>
              <a:defRPr sz="2400">
                <a:solidFill>
                  <a:schemeClr val="tx1"/>
                </a:solidFill>
                <a:latin typeface="Arial" charset="0"/>
              </a:defRPr>
            </a:lvl7pPr>
            <a:lvl8pPr marL="3429000" indent="-228600" eaLnBrk="0" fontAlgn="base" hangingPunct="0">
              <a:spcBef>
                <a:spcPct val="50000"/>
              </a:spcBef>
              <a:spcAft>
                <a:spcPct val="0"/>
              </a:spcAft>
              <a:buChar char="•"/>
              <a:defRPr sz="2400">
                <a:solidFill>
                  <a:schemeClr val="tx1"/>
                </a:solidFill>
                <a:latin typeface="Arial" charset="0"/>
              </a:defRPr>
            </a:lvl8pPr>
            <a:lvl9pPr marL="3886200" indent="-228600" eaLnBrk="0" fontAlgn="base" hangingPunct="0">
              <a:spcBef>
                <a:spcPct val="50000"/>
              </a:spcBef>
              <a:spcAft>
                <a:spcPct val="0"/>
              </a:spcAft>
              <a:buChar char="•"/>
              <a:defRPr sz="2400">
                <a:solidFill>
                  <a:schemeClr val="tx1"/>
                </a:solidFill>
                <a:latin typeface="Arial" charset="0"/>
              </a:defRPr>
            </a:lvl9pPr>
          </a:lstStyle>
          <a:p>
            <a:pPr eaLnBrk="1" fontAlgn="base" hangingPunct="1">
              <a:spcBef>
                <a:spcPct val="50000"/>
              </a:spcBef>
              <a:spcAft>
                <a:spcPct val="0"/>
              </a:spcAft>
              <a:defRPr/>
            </a:pPr>
            <a:endParaRPr lang="en-US" sz="1600" smtClean="0">
              <a:solidFill>
                <a:srgbClr val="FFFFFF"/>
              </a:solidFill>
            </a:endParaRPr>
          </a:p>
          <a:p>
            <a:pPr eaLnBrk="1" fontAlgn="base" hangingPunct="1">
              <a:spcBef>
                <a:spcPct val="50000"/>
              </a:spcBef>
              <a:spcAft>
                <a:spcPct val="0"/>
              </a:spcAft>
              <a:defRPr/>
            </a:pPr>
            <a:endParaRPr lang="en-US" sz="1600" smtClean="0">
              <a:solidFill>
                <a:srgbClr val="FFFFFF"/>
              </a:solidFill>
            </a:endParaRPr>
          </a:p>
          <a:p>
            <a:pPr eaLnBrk="1" fontAlgn="base" hangingPunct="1">
              <a:spcBef>
                <a:spcPct val="50000"/>
              </a:spcBef>
              <a:spcAft>
                <a:spcPct val="0"/>
              </a:spcAft>
              <a:defRPr/>
            </a:pPr>
            <a:r>
              <a:rPr lang="en-US" sz="1600" smtClean="0">
                <a:solidFill>
                  <a:srgbClr val="FFFFFF"/>
                </a:solidFill>
              </a:rPr>
              <a:t>Date:</a:t>
            </a:r>
          </a:p>
        </p:txBody>
      </p:sp>
      <p:grpSp>
        <p:nvGrpSpPr>
          <p:cNvPr id="6" name="Group 1080"/>
          <p:cNvGrpSpPr>
            <a:grpSpLocks/>
          </p:cNvGrpSpPr>
          <p:nvPr userDrawn="1"/>
        </p:nvGrpSpPr>
        <p:grpSpPr bwMode="auto">
          <a:xfrm>
            <a:off x="5873750" y="269875"/>
            <a:ext cx="2895600" cy="911225"/>
            <a:chOff x="3700" y="170"/>
            <a:chExt cx="1824" cy="574"/>
          </a:xfrm>
        </p:grpSpPr>
        <p:pic>
          <p:nvPicPr>
            <p:cNvPr id="7" name="Picture 1079" descr="NEW FAA LOGO"/>
            <p:cNvPicPr>
              <a:picLocks noChangeAspect="1" noChangeArrowheads="1"/>
            </p:cNvPicPr>
            <p:nvPr userDrawn="1"/>
          </p:nvPicPr>
          <p:blipFill>
            <a:blip r:embed="rId3">
              <a:clrChange>
                <a:clrFrom>
                  <a:srgbClr val="DF1F06"/>
                </a:clrFrom>
                <a:clrTo>
                  <a:srgbClr val="DF1F06">
                    <a:alpha val="0"/>
                  </a:srgbClr>
                </a:clrTo>
              </a:clrChange>
              <a:extLst>
                <a:ext uri="{28A0092B-C50C-407E-A947-70E740481C1C}">
                  <a14:useLocalDpi xmlns:a14="http://schemas.microsoft.com/office/drawing/2010/main" val="0"/>
                </a:ext>
              </a:extLst>
            </a:blip>
            <a:srcRect l="14333" t="3734" r="14973" b="4564"/>
            <a:stretch>
              <a:fillRect/>
            </a:stretch>
          </p:blipFill>
          <p:spPr bwMode="auto">
            <a:xfrm>
              <a:off x="3700" y="170"/>
              <a:ext cx="573" cy="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1071"/>
            <p:cNvSpPr txBox="1">
              <a:spLocks noChangeArrowheads="1"/>
            </p:cNvSpPr>
            <p:nvPr userDrawn="1"/>
          </p:nvSpPr>
          <p:spPr bwMode="ltGray">
            <a:xfrm>
              <a:off x="4288" y="288"/>
              <a:ext cx="1236" cy="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50000"/>
                </a:spcBef>
                <a:spcAft>
                  <a:spcPct val="0"/>
                </a:spcAft>
                <a:buChar char="•"/>
                <a:defRPr sz="2400">
                  <a:solidFill>
                    <a:schemeClr val="tx1"/>
                  </a:solidFill>
                  <a:latin typeface="Arial" charset="0"/>
                </a:defRPr>
              </a:lvl6pPr>
              <a:lvl7pPr marL="2971800" indent="-228600" eaLnBrk="0" fontAlgn="base" hangingPunct="0">
                <a:spcBef>
                  <a:spcPct val="50000"/>
                </a:spcBef>
                <a:spcAft>
                  <a:spcPct val="0"/>
                </a:spcAft>
                <a:buChar char="•"/>
                <a:defRPr sz="2400">
                  <a:solidFill>
                    <a:schemeClr val="tx1"/>
                  </a:solidFill>
                  <a:latin typeface="Arial" charset="0"/>
                </a:defRPr>
              </a:lvl7pPr>
              <a:lvl8pPr marL="3429000" indent="-228600" eaLnBrk="0" fontAlgn="base" hangingPunct="0">
                <a:spcBef>
                  <a:spcPct val="50000"/>
                </a:spcBef>
                <a:spcAft>
                  <a:spcPct val="0"/>
                </a:spcAft>
                <a:buChar char="•"/>
                <a:defRPr sz="2400">
                  <a:solidFill>
                    <a:schemeClr val="tx1"/>
                  </a:solidFill>
                  <a:latin typeface="Arial" charset="0"/>
                </a:defRPr>
              </a:lvl8pPr>
              <a:lvl9pPr marL="3886200" indent="-228600" eaLnBrk="0" fontAlgn="base" hangingPunct="0">
                <a:spcBef>
                  <a:spcPct val="50000"/>
                </a:spcBef>
                <a:spcAft>
                  <a:spcPct val="0"/>
                </a:spcAft>
                <a:buChar char="•"/>
                <a:defRPr sz="2400">
                  <a:solidFill>
                    <a:schemeClr val="tx1"/>
                  </a:solidFill>
                  <a:latin typeface="Arial" charset="0"/>
                </a:defRPr>
              </a:lvl9pPr>
            </a:lstStyle>
            <a:p>
              <a:pPr eaLnBrk="1" fontAlgn="base" hangingPunct="1">
                <a:lnSpc>
                  <a:spcPct val="85000"/>
                </a:lnSpc>
                <a:spcBef>
                  <a:spcPct val="0"/>
                </a:spcBef>
                <a:spcAft>
                  <a:spcPct val="0"/>
                </a:spcAft>
                <a:defRPr/>
              </a:pPr>
              <a:r>
                <a:rPr lang="en-US" sz="1800" b="1" smtClean="0">
                  <a:solidFill>
                    <a:srgbClr val="FFFFFF"/>
                  </a:solidFill>
                </a:rPr>
                <a:t>Federal Aviation</a:t>
              </a:r>
            </a:p>
            <a:p>
              <a:pPr eaLnBrk="1" fontAlgn="base" hangingPunct="1">
                <a:lnSpc>
                  <a:spcPct val="85000"/>
                </a:lnSpc>
                <a:spcBef>
                  <a:spcPct val="0"/>
                </a:spcBef>
                <a:spcAft>
                  <a:spcPct val="0"/>
                </a:spcAft>
                <a:defRPr/>
              </a:pPr>
              <a:r>
                <a:rPr lang="en-US" sz="1800" b="1" smtClean="0">
                  <a:solidFill>
                    <a:srgbClr val="FFFFFF"/>
                  </a:solidFill>
                </a:rPr>
                <a:t>Administration</a:t>
              </a:r>
            </a:p>
          </p:txBody>
        </p:sp>
      </p:grpSp>
      <p:sp>
        <p:nvSpPr>
          <p:cNvPr id="63490" name="Rectangle 1026"/>
          <p:cNvSpPr>
            <a:spLocks noGrp="1" noChangeArrowheads="1"/>
          </p:cNvSpPr>
          <p:nvPr>
            <p:ph type="ctrTitle"/>
          </p:nvPr>
        </p:nvSpPr>
        <p:spPr>
          <a:xfrm>
            <a:off x="446088" y="312738"/>
            <a:ext cx="4983162" cy="1395412"/>
          </a:xfrm>
        </p:spPr>
        <p:txBody>
          <a:bodyPr anchor="t"/>
          <a:lstStyle>
            <a:lvl1pPr>
              <a:defRPr>
                <a:solidFill>
                  <a:schemeClr val="bg1"/>
                </a:solidFill>
              </a:defRPr>
            </a:lvl1pPr>
          </a:lstStyle>
          <a:p>
            <a:pPr lvl="0"/>
            <a:r>
              <a:rPr lang="en-US" noProof="0" smtClean="0"/>
              <a:t>Select to edit master title</a:t>
            </a:r>
          </a:p>
        </p:txBody>
      </p:sp>
      <p:sp>
        <p:nvSpPr>
          <p:cNvPr id="63491" name="Rectangle 1027"/>
          <p:cNvSpPr>
            <a:spLocks noGrp="1" noChangeArrowheads="1"/>
          </p:cNvSpPr>
          <p:nvPr>
            <p:ph type="subTitle" idx="1"/>
          </p:nvPr>
        </p:nvSpPr>
        <p:spPr>
          <a:xfrm>
            <a:off x="449263" y="1754188"/>
            <a:ext cx="4951412" cy="1752600"/>
          </a:xfrm>
        </p:spPr>
        <p:txBody>
          <a:bodyPr/>
          <a:lstStyle>
            <a:lvl1pPr marL="0" indent="0">
              <a:buFontTx/>
              <a:buNone/>
              <a:defRPr sz="3200">
                <a:solidFill>
                  <a:schemeClr val="bg2"/>
                </a:solidFill>
              </a:defRPr>
            </a:lvl1pPr>
          </a:lstStyle>
          <a:p>
            <a:pPr lvl="0"/>
            <a:r>
              <a:rPr lang="en-US" noProof="0" smtClean="0"/>
              <a:t>Select to edit master subtitle</a:t>
            </a:r>
          </a:p>
        </p:txBody>
      </p:sp>
    </p:spTree>
    <p:extLst>
      <p:ext uri="{BB962C8B-B14F-4D97-AF65-F5344CB8AC3E}">
        <p14:creationId xmlns:p14="http://schemas.microsoft.com/office/powerpoint/2010/main" val="31681449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632238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1"/>
          <p:cNvSpPr>
            <a:spLocks noGrp="1" noChangeArrowheads="1"/>
          </p:cNvSpPr>
          <p:nvPr>
            <p:ph type="sldNum" sz="quarter" idx="12"/>
          </p:nvPr>
        </p:nvSpPr>
        <p:spPr>
          <a:ln/>
        </p:spPr>
        <p:txBody>
          <a:bodyPr/>
          <a:lstStyle>
            <a:lvl1pPr>
              <a:defRPr/>
            </a:lvl1pPr>
          </a:lstStyle>
          <a:p>
            <a:pPr>
              <a:defRPr/>
            </a:pPr>
            <a:fld id="{D09C9068-8FB7-4576-810C-D0FA7AB0A365}"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69160705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95300" y="1508125"/>
            <a:ext cx="3948113"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95813" y="1508125"/>
            <a:ext cx="3949700"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1"/>
          <p:cNvSpPr>
            <a:spLocks noGrp="1" noChangeArrowheads="1"/>
          </p:cNvSpPr>
          <p:nvPr>
            <p:ph type="sldNum" sz="quarter" idx="12"/>
          </p:nvPr>
        </p:nvSpPr>
        <p:spPr>
          <a:ln/>
        </p:spPr>
        <p:txBody>
          <a:bodyPr/>
          <a:lstStyle>
            <a:lvl1pPr>
              <a:defRPr/>
            </a:lvl1pPr>
          </a:lstStyle>
          <a:p>
            <a:pPr>
              <a:defRPr/>
            </a:pPr>
            <a:fld id="{33B62B7B-10C0-4DFE-AE92-4BB4AD61576A}"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428934801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11"/>
          <p:cNvSpPr>
            <a:spLocks noGrp="1" noChangeArrowheads="1"/>
          </p:cNvSpPr>
          <p:nvPr>
            <p:ph type="sldNum" sz="quarter" idx="12"/>
          </p:nvPr>
        </p:nvSpPr>
        <p:spPr>
          <a:ln/>
        </p:spPr>
        <p:txBody>
          <a:bodyPr/>
          <a:lstStyle>
            <a:lvl1pPr>
              <a:defRPr/>
            </a:lvl1pPr>
          </a:lstStyle>
          <a:p>
            <a:pPr>
              <a:defRPr/>
            </a:pPr>
            <a:fld id="{FD6CD18B-9EAC-4159-A044-5221DDA0A787}"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87746579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11"/>
          <p:cNvSpPr>
            <a:spLocks noGrp="1" noChangeArrowheads="1"/>
          </p:cNvSpPr>
          <p:nvPr>
            <p:ph type="sldNum" sz="quarter" idx="12"/>
          </p:nvPr>
        </p:nvSpPr>
        <p:spPr>
          <a:ln/>
        </p:spPr>
        <p:txBody>
          <a:bodyPr/>
          <a:lstStyle>
            <a:lvl1pPr>
              <a:defRPr/>
            </a:lvl1pPr>
          </a:lstStyle>
          <a:p>
            <a:pPr>
              <a:defRPr/>
            </a:pPr>
            <a:fld id="{497B12F7-1F2A-40E8-AB31-329A33DD0E7E}"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40190042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11"/>
          <p:cNvSpPr>
            <a:spLocks noGrp="1" noChangeArrowheads="1"/>
          </p:cNvSpPr>
          <p:nvPr>
            <p:ph type="sldNum" sz="quarter" idx="12"/>
          </p:nvPr>
        </p:nvSpPr>
        <p:spPr>
          <a:ln/>
        </p:spPr>
        <p:txBody>
          <a:bodyPr/>
          <a:lstStyle>
            <a:lvl1pPr>
              <a:defRPr/>
            </a:lvl1pPr>
          </a:lstStyle>
          <a:p>
            <a:pPr>
              <a:defRPr/>
            </a:pPr>
            <a:fld id="{BFA941AE-5AF7-4D38-88F9-0C72CE4D08C5}"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5611975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spcBef>
                <a:spcPct val="50000"/>
              </a:spcBef>
              <a:buFontTx/>
              <a:buChar char="•"/>
              <a:defRPr b="0"/>
            </a:lvl1pPr>
          </a:lstStyle>
          <a:p>
            <a:pPr>
              <a:defRPr/>
            </a:pPr>
            <a:fld id="{3B74F8C5-5609-4BA8-BDE3-264C53F8BC37}" type="datetime1">
              <a:rPr lang="en-US"/>
              <a:pPr>
                <a:defRPr/>
              </a:pPr>
              <a:t>9/10/2014</a:t>
            </a:fld>
            <a:endParaRPr lang="en-US"/>
          </a:p>
        </p:txBody>
      </p:sp>
      <p:sp>
        <p:nvSpPr>
          <p:cNvPr id="5" name="Footer Placeholder 4"/>
          <p:cNvSpPr>
            <a:spLocks noGrp="1"/>
          </p:cNvSpPr>
          <p:nvPr>
            <p:ph type="ftr" sz="quarter" idx="11"/>
          </p:nvPr>
        </p:nvSpPr>
        <p:spPr/>
        <p:txBody>
          <a:bodyPr/>
          <a:lstStyle>
            <a:lvl1pPr>
              <a:spcBef>
                <a:spcPct val="50000"/>
              </a:spcBef>
              <a:buFontTx/>
              <a:buChar char="•"/>
              <a:defRPr b="0"/>
            </a:lvl1pPr>
          </a:lstStyle>
          <a:p>
            <a:pPr>
              <a:defRPr/>
            </a:pPr>
            <a:endParaRPr lang="en-US"/>
          </a:p>
        </p:txBody>
      </p:sp>
      <p:sp>
        <p:nvSpPr>
          <p:cNvPr id="6" name="Slide Number Placeholder 5"/>
          <p:cNvSpPr>
            <a:spLocks noGrp="1"/>
          </p:cNvSpPr>
          <p:nvPr>
            <p:ph type="sldNum" sz="quarter" idx="12"/>
          </p:nvPr>
        </p:nvSpPr>
        <p:spPr/>
        <p:txBody>
          <a:bodyPr/>
          <a:lstStyle>
            <a:lvl1pPr>
              <a:spcBef>
                <a:spcPct val="50000"/>
              </a:spcBef>
              <a:buFontTx/>
              <a:buChar char="•"/>
              <a:defRPr b="0"/>
            </a:lvl1pPr>
          </a:lstStyle>
          <a:p>
            <a:pPr>
              <a:defRPr/>
            </a:pPr>
            <a:fld id="{243C621D-C9EA-48B6-8C93-0E0F7F086A62}" type="slidenum">
              <a:rPr lang="en-US"/>
              <a:pPr>
                <a:defRPr/>
              </a:pPr>
              <a:t>‹#›</a:t>
            </a:fld>
            <a:endParaRPr lang="en-US"/>
          </a:p>
        </p:txBody>
      </p:sp>
    </p:spTree>
    <p:extLst>
      <p:ext uri="{BB962C8B-B14F-4D97-AF65-F5344CB8AC3E}">
        <p14:creationId xmlns:p14="http://schemas.microsoft.com/office/powerpoint/2010/main" val="165906117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1"/>
          <p:cNvSpPr>
            <a:spLocks noGrp="1" noChangeArrowheads="1"/>
          </p:cNvSpPr>
          <p:nvPr>
            <p:ph type="sldNum" sz="quarter" idx="12"/>
          </p:nvPr>
        </p:nvSpPr>
        <p:spPr>
          <a:ln/>
        </p:spPr>
        <p:txBody>
          <a:bodyPr/>
          <a:lstStyle>
            <a:lvl1pPr>
              <a:defRPr/>
            </a:lvl1pPr>
          </a:lstStyle>
          <a:p>
            <a:pPr>
              <a:defRPr/>
            </a:pPr>
            <a:fld id="{265ECCBC-9A38-4C55-B6E6-689D865157AF}"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39637447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1"/>
          <p:cNvSpPr>
            <a:spLocks noGrp="1" noChangeArrowheads="1"/>
          </p:cNvSpPr>
          <p:nvPr>
            <p:ph type="sldNum" sz="quarter" idx="12"/>
          </p:nvPr>
        </p:nvSpPr>
        <p:spPr>
          <a:ln/>
        </p:spPr>
        <p:txBody>
          <a:bodyPr/>
          <a:lstStyle>
            <a:lvl1pPr>
              <a:defRPr/>
            </a:lvl1pPr>
          </a:lstStyle>
          <a:p>
            <a:pPr>
              <a:defRPr/>
            </a:pPr>
            <a:fld id="{EC9613C0-2BA0-47FF-B846-FCF1DFE8A691}"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6309939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1"/>
          <p:cNvSpPr>
            <a:spLocks noGrp="1" noChangeArrowheads="1"/>
          </p:cNvSpPr>
          <p:nvPr>
            <p:ph type="sldNum" sz="quarter" idx="12"/>
          </p:nvPr>
        </p:nvSpPr>
        <p:spPr>
          <a:ln/>
        </p:spPr>
        <p:txBody>
          <a:bodyPr/>
          <a:lstStyle>
            <a:lvl1pPr>
              <a:defRPr/>
            </a:lvl1pPr>
          </a:lstStyle>
          <a:p>
            <a:pPr>
              <a:defRPr/>
            </a:pPr>
            <a:fld id="{4F5F0550-CB45-4B3B-8469-32BB73CBA547}"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41115727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3388" y="344488"/>
            <a:ext cx="2117725" cy="55546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28625" y="344488"/>
            <a:ext cx="6202363" cy="55546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1"/>
          <p:cNvSpPr>
            <a:spLocks noGrp="1" noChangeArrowheads="1"/>
          </p:cNvSpPr>
          <p:nvPr>
            <p:ph type="sldNum" sz="quarter" idx="12"/>
          </p:nvPr>
        </p:nvSpPr>
        <p:spPr>
          <a:ln/>
        </p:spPr>
        <p:txBody>
          <a:bodyPr/>
          <a:lstStyle>
            <a:lvl1pPr>
              <a:defRPr/>
            </a:lvl1pPr>
          </a:lstStyle>
          <a:p>
            <a:pPr>
              <a:defRPr/>
            </a:pPr>
            <a:fld id="{8EB39C3A-E641-45F6-A7F0-1F6512EE4B5C}"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48967459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081" descr="sunrise_plane_powerpoin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0063" y="0"/>
            <a:ext cx="3563937"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051"/>
          <p:cNvSpPr txBox="1">
            <a:spLocks noChangeArrowheads="1"/>
          </p:cNvSpPr>
          <p:nvPr/>
        </p:nvSpPr>
        <p:spPr bwMode="auto">
          <a:xfrm>
            <a:off x="419100" y="5149850"/>
            <a:ext cx="4822825" cy="708025"/>
          </a:xfrm>
          <a:prstGeom prst="rect">
            <a:avLst/>
          </a:prstGeom>
          <a:noFill/>
          <a:ln>
            <a:noFill/>
          </a:ln>
          <a:effectLst/>
          <a:extLst/>
        </p:spPr>
        <p:txBody>
          <a:bodyPr>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50000"/>
              </a:spcBef>
              <a:spcAft>
                <a:spcPct val="0"/>
              </a:spcAft>
              <a:buChar char="•"/>
              <a:defRPr sz="2400">
                <a:solidFill>
                  <a:schemeClr val="tx1"/>
                </a:solidFill>
                <a:latin typeface="Arial" charset="0"/>
              </a:defRPr>
            </a:lvl6pPr>
            <a:lvl7pPr marL="2971800" indent="-228600" eaLnBrk="0" fontAlgn="base" hangingPunct="0">
              <a:spcBef>
                <a:spcPct val="50000"/>
              </a:spcBef>
              <a:spcAft>
                <a:spcPct val="0"/>
              </a:spcAft>
              <a:buChar char="•"/>
              <a:defRPr sz="2400">
                <a:solidFill>
                  <a:schemeClr val="tx1"/>
                </a:solidFill>
                <a:latin typeface="Arial" charset="0"/>
              </a:defRPr>
            </a:lvl7pPr>
            <a:lvl8pPr marL="3429000" indent="-228600" eaLnBrk="0" fontAlgn="base" hangingPunct="0">
              <a:spcBef>
                <a:spcPct val="50000"/>
              </a:spcBef>
              <a:spcAft>
                <a:spcPct val="0"/>
              </a:spcAft>
              <a:buChar char="•"/>
              <a:defRPr sz="2400">
                <a:solidFill>
                  <a:schemeClr val="tx1"/>
                </a:solidFill>
                <a:latin typeface="Arial" charset="0"/>
              </a:defRPr>
            </a:lvl8pPr>
            <a:lvl9pPr marL="3886200" indent="-228600" eaLnBrk="0" fontAlgn="base" hangingPunct="0">
              <a:spcBef>
                <a:spcPct val="50000"/>
              </a:spcBef>
              <a:spcAft>
                <a:spcPct val="0"/>
              </a:spcAft>
              <a:buChar char="•"/>
              <a:defRPr sz="2400">
                <a:solidFill>
                  <a:schemeClr val="tx1"/>
                </a:solidFill>
                <a:latin typeface="Arial" charset="0"/>
              </a:defRPr>
            </a:lvl9pPr>
          </a:lstStyle>
          <a:p>
            <a:pPr eaLnBrk="1" hangingPunct="1">
              <a:defRPr/>
            </a:pPr>
            <a:r>
              <a:rPr lang="en-US" sz="1600" dirty="0" smtClean="0">
                <a:solidFill>
                  <a:srgbClr val="1D2F68"/>
                </a:solidFill>
              </a:rPr>
              <a:t>Presented by: Vincent </a:t>
            </a:r>
            <a:r>
              <a:rPr lang="en-US" sz="1600" dirty="0" err="1" smtClean="0">
                <a:solidFill>
                  <a:srgbClr val="1D2F68"/>
                </a:solidFill>
              </a:rPr>
              <a:t>Capezzuto</a:t>
            </a:r>
            <a:endParaRPr lang="en-US" sz="1600" dirty="0" smtClean="0">
              <a:solidFill>
                <a:srgbClr val="1D2F68"/>
              </a:solidFill>
            </a:endParaRPr>
          </a:p>
          <a:p>
            <a:pPr eaLnBrk="1" hangingPunct="1">
              <a:defRPr/>
            </a:pPr>
            <a:r>
              <a:rPr lang="en-US" sz="1600" dirty="0" smtClean="0">
                <a:solidFill>
                  <a:srgbClr val="1D2F68"/>
                </a:solidFill>
              </a:rPr>
              <a:t>Date: April 8, 2014</a:t>
            </a:r>
          </a:p>
        </p:txBody>
      </p:sp>
      <p:grpSp>
        <p:nvGrpSpPr>
          <p:cNvPr id="6" name="Group 1080"/>
          <p:cNvGrpSpPr>
            <a:grpSpLocks/>
          </p:cNvGrpSpPr>
          <p:nvPr/>
        </p:nvGrpSpPr>
        <p:grpSpPr bwMode="auto">
          <a:xfrm>
            <a:off x="5873750" y="269875"/>
            <a:ext cx="2895600" cy="911225"/>
            <a:chOff x="3700" y="170"/>
            <a:chExt cx="1824" cy="574"/>
          </a:xfrm>
        </p:grpSpPr>
        <p:pic>
          <p:nvPicPr>
            <p:cNvPr id="7" name="Picture 1079" descr="NEW FAA LOGO"/>
            <p:cNvPicPr>
              <a:picLocks noChangeAspect="1" noChangeArrowheads="1"/>
            </p:cNvPicPr>
            <p:nvPr userDrawn="1"/>
          </p:nvPicPr>
          <p:blipFill>
            <a:blip r:embed="rId3">
              <a:clrChange>
                <a:clrFrom>
                  <a:srgbClr val="DF1F06"/>
                </a:clrFrom>
                <a:clrTo>
                  <a:srgbClr val="DF1F06">
                    <a:alpha val="0"/>
                  </a:srgbClr>
                </a:clrTo>
              </a:clrChange>
              <a:extLst>
                <a:ext uri="{28A0092B-C50C-407E-A947-70E740481C1C}">
                  <a14:useLocalDpi xmlns:a14="http://schemas.microsoft.com/office/drawing/2010/main" val="0"/>
                </a:ext>
              </a:extLst>
            </a:blip>
            <a:srcRect l="14333" t="3734" r="14973" b="4564"/>
            <a:stretch>
              <a:fillRect/>
            </a:stretch>
          </p:blipFill>
          <p:spPr bwMode="auto">
            <a:xfrm>
              <a:off x="3700" y="170"/>
              <a:ext cx="573" cy="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1071"/>
            <p:cNvSpPr txBox="1">
              <a:spLocks noChangeArrowheads="1"/>
            </p:cNvSpPr>
            <p:nvPr userDrawn="1"/>
          </p:nvSpPr>
          <p:spPr bwMode="ltGray">
            <a:xfrm>
              <a:off x="4288" y="288"/>
              <a:ext cx="1236" cy="352"/>
            </a:xfrm>
            <a:prstGeom prst="rect">
              <a:avLst/>
            </a:prstGeom>
            <a:noFill/>
            <a:ln>
              <a:noFill/>
            </a:ln>
            <a:effectLst/>
            <a:extLst/>
          </p:spPr>
          <p:txBody>
            <a:bodyPr wrap="non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50000"/>
                </a:spcBef>
                <a:spcAft>
                  <a:spcPct val="0"/>
                </a:spcAft>
                <a:buChar char="•"/>
                <a:defRPr sz="2400">
                  <a:solidFill>
                    <a:schemeClr val="tx1"/>
                  </a:solidFill>
                  <a:latin typeface="Arial" charset="0"/>
                </a:defRPr>
              </a:lvl6pPr>
              <a:lvl7pPr marL="2971800" indent="-228600" eaLnBrk="0" fontAlgn="base" hangingPunct="0">
                <a:spcBef>
                  <a:spcPct val="50000"/>
                </a:spcBef>
                <a:spcAft>
                  <a:spcPct val="0"/>
                </a:spcAft>
                <a:buChar char="•"/>
                <a:defRPr sz="2400">
                  <a:solidFill>
                    <a:schemeClr val="tx1"/>
                  </a:solidFill>
                  <a:latin typeface="Arial" charset="0"/>
                </a:defRPr>
              </a:lvl7pPr>
              <a:lvl8pPr marL="3429000" indent="-228600" eaLnBrk="0" fontAlgn="base" hangingPunct="0">
                <a:spcBef>
                  <a:spcPct val="50000"/>
                </a:spcBef>
                <a:spcAft>
                  <a:spcPct val="0"/>
                </a:spcAft>
                <a:buChar char="•"/>
                <a:defRPr sz="2400">
                  <a:solidFill>
                    <a:schemeClr val="tx1"/>
                  </a:solidFill>
                  <a:latin typeface="Arial" charset="0"/>
                </a:defRPr>
              </a:lvl8pPr>
              <a:lvl9pPr marL="3886200" indent="-228600" eaLnBrk="0" fontAlgn="base" hangingPunct="0">
                <a:spcBef>
                  <a:spcPct val="50000"/>
                </a:spcBef>
                <a:spcAft>
                  <a:spcPct val="0"/>
                </a:spcAft>
                <a:buChar char="•"/>
                <a:defRPr sz="2400">
                  <a:solidFill>
                    <a:schemeClr val="tx1"/>
                  </a:solidFill>
                  <a:latin typeface="Arial" charset="0"/>
                </a:defRPr>
              </a:lvl9pPr>
            </a:lstStyle>
            <a:p>
              <a:pPr eaLnBrk="1" hangingPunct="1">
                <a:lnSpc>
                  <a:spcPct val="85000"/>
                </a:lnSpc>
                <a:spcBef>
                  <a:spcPct val="0"/>
                </a:spcBef>
                <a:defRPr/>
              </a:pPr>
              <a:r>
                <a:rPr lang="en-US" sz="1800" b="1" dirty="0" smtClean="0">
                  <a:solidFill>
                    <a:srgbClr val="FFFFFF"/>
                  </a:solidFill>
                </a:rPr>
                <a:t>Federal Aviation</a:t>
              </a:r>
            </a:p>
            <a:p>
              <a:pPr eaLnBrk="1" hangingPunct="1">
                <a:lnSpc>
                  <a:spcPct val="85000"/>
                </a:lnSpc>
                <a:spcBef>
                  <a:spcPct val="0"/>
                </a:spcBef>
                <a:defRPr/>
              </a:pPr>
              <a:r>
                <a:rPr lang="en-US" sz="1800" b="1" dirty="0" smtClean="0">
                  <a:solidFill>
                    <a:srgbClr val="FFFFFF"/>
                  </a:solidFill>
                </a:rPr>
                <a:t>Administration</a:t>
              </a:r>
            </a:p>
          </p:txBody>
        </p:sp>
      </p:grpSp>
      <p:sp>
        <p:nvSpPr>
          <p:cNvPr id="63490" name="Rectangle 1026"/>
          <p:cNvSpPr>
            <a:spLocks noGrp="1" noChangeArrowheads="1"/>
          </p:cNvSpPr>
          <p:nvPr>
            <p:ph type="ctrTitle"/>
          </p:nvPr>
        </p:nvSpPr>
        <p:spPr>
          <a:xfrm>
            <a:off x="446088" y="312738"/>
            <a:ext cx="4983162" cy="1395412"/>
          </a:xfrm>
        </p:spPr>
        <p:txBody>
          <a:bodyPr anchor="t"/>
          <a:lstStyle>
            <a:lvl1pPr>
              <a:defRPr/>
            </a:lvl1pPr>
          </a:lstStyle>
          <a:p>
            <a:pPr lvl="0"/>
            <a:r>
              <a:rPr lang="en-US" noProof="0" dirty="0" smtClean="0"/>
              <a:t>Select to edit master title</a:t>
            </a:r>
          </a:p>
        </p:txBody>
      </p:sp>
      <p:sp>
        <p:nvSpPr>
          <p:cNvPr id="63491" name="Rectangle 1027"/>
          <p:cNvSpPr>
            <a:spLocks noGrp="1" noChangeArrowheads="1"/>
          </p:cNvSpPr>
          <p:nvPr>
            <p:ph type="subTitle" idx="1"/>
          </p:nvPr>
        </p:nvSpPr>
        <p:spPr>
          <a:xfrm>
            <a:off x="449263" y="1754188"/>
            <a:ext cx="4951412" cy="1752600"/>
          </a:xfrm>
        </p:spPr>
        <p:txBody>
          <a:bodyPr/>
          <a:lstStyle>
            <a:lvl1pPr marL="0" indent="0">
              <a:buFontTx/>
              <a:buNone/>
              <a:defRPr sz="3200">
                <a:solidFill>
                  <a:schemeClr val="bg2"/>
                </a:solidFill>
              </a:defRPr>
            </a:lvl1pPr>
          </a:lstStyle>
          <a:p>
            <a:pPr lvl="0"/>
            <a:r>
              <a:rPr lang="en-US" noProof="0" dirty="0" smtClean="0"/>
              <a:t>Select to edit master subtitle</a:t>
            </a:r>
          </a:p>
        </p:txBody>
      </p:sp>
      <p:pic>
        <p:nvPicPr>
          <p:cNvPr id="9" name="Picture 1081" descr="sunrise_plane_powerpoint"/>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588000" y="0"/>
            <a:ext cx="3556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1051"/>
          <p:cNvSpPr txBox="1">
            <a:spLocks noChangeArrowheads="1"/>
          </p:cNvSpPr>
          <p:nvPr userDrawn="1"/>
        </p:nvSpPr>
        <p:spPr bwMode="auto">
          <a:xfrm>
            <a:off x="427038" y="4497388"/>
            <a:ext cx="4822825" cy="1077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50000"/>
              </a:spcBef>
              <a:spcAft>
                <a:spcPct val="0"/>
              </a:spcAft>
              <a:buChar char="•"/>
              <a:defRPr sz="2400">
                <a:solidFill>
                  <a:schemeClr val="tx1"/>
                </a:solidFill>
                <a:latin typeface="Arial" charset="0"/>
              </a:defRPr>
            </a:lvl6pPr>
            <a:lvl7pPr marL="2971800" indent="-228600" eaLnBrk="0" fontAlgn="base" hangingPunct="0">
              <a:spcBef>
                <a:spcPct val="50000"/>
              </a:spcBef>
              <a:spcAft>
                <a:spcPct val="0"/>
              </a:spcAft>
              <a:buChar char="•"/>
              <a:defRPr sz="2400">
                <a:solidFill>
                  <a:schemeClr val="tx1"/>
                </a:solidFill>
                <a:latin typeface="Arial" charset="0"/>
              </a:defRPr>
            </a:lvl7pPr>
            <a:lvl8pPr marL="3429000" indent="-228600" eaLnBrk="0" fontAlgn="base" hangingPunct="0">
              <a:spcBef>
                <a:spcPct val="50000"/>
              </a:spcBef>
              <a:spcAft>
                <a:spcPct val="0"/>
              </a:spcAft>
              <a:buChar char="•"/>
              <a:defRPr sz="2400">
                <a:solidFill>
                  <a:schemeClr val="tx1"/>
                </a:solidFill>
                <a:latin typeface="Arial" charset="0"/>
              </a:defRPr>
            </a:lvl8pPr>
            <a:lvl9pPr marL="3886200" indent="-228600" eaLnBrk="0" fontAlgn="base" hangingPunct="0">
              <a:spcBef>
                <a:spcPct val="50000"/>
              </a:spcBef>
              <a:spcAft>
                <a:spcPct val="0"/>
              </a:spcAft>
              <a:buChar char="•"/>
              <a:defRPr sz="2400">
                <a:solidFill>
                  <a:schemeClr val="tx1"/>
                </a:solidFill>
                <a:latin typeface="Arial" charset="0"/>
              </a:defRPr>
            </a:lvl9pPr>
          </a:lstStyle>
          <a:p>
            <a:pPr eaLnBrk="1" fontAlgn="base" hangingPunct="1">
              <a:spcBef>
                <a:spcPct val="50000"/>
              </a:spcBef>
              <a:spcAft>
                <a:spcPct val="0"/>
              </a:spcAft>
              <a:defRPr/>
            </a:pPr>
            <a:endParaRPr lang="en-US" sz="1600" smtClean="0">
              <a:solidFill>
                <a:srgbClr val="FFFFFF"/>
              </a:solidFill>
            </a:endParaRPr>
          </a:p>
          <a:p>
            <a:pPr eaLnBrk="1" fontAlgn="base" hangingPunct="1">
              <a:spcBef>
                <a:spcPct val="50000"/>
              </a:spcBef>
              <a:spcAft>
                <a:spcPct val="0"/>
              </a:spcAft>
              <a:defRPr/>
            </a:pPr>
            <a:endParaRPr lang="en-US" sz="1600" smtClean="0">
              <a:solidFill>
                <a:srgbClr val="FFFFFF"/>
              </a:solidFill>
            </a:endParaRPr>
          </a:p>
          <a:p>
            <a:pPr eaLnBrk="1" fontAlgn="base" hangingPunct="1">
              <a:spcBef>
                <a:spcPct val="50000"/>
              </a:spcBef>
              <a:spcAft>
                <a:spcPct val="0"/>
              </a:spcAft>
              <a:defRPr/>
            </a:pPr>
            <a:r>
              <a:rPr lang="en-US" sz="1600" smtClean="0">
                <a:solidFill>
                  <a:srgbClr val="FFFFFF"/>
                </a:solidFill>
              </a:rPr>
              <a:t>Date:</a:t>
            </a:r>
          </a:p>
        </p:txBody>
      </p:sp>
      <p:grpSp>
        <p:nvGrpSpPr>
          <p:cNvPr id="11" name="Group 1080"/>
          <p:cNvGrpSpPr>
            <a:grpSpLocks/>
          </p:cNvGrpSpPr>
          <p:nvPr userDrawn="1"/>
        </p:nvGrpSpPr>
        <p:grpSpPr bwMode="auto">
          <a:xfrm>
            <a:off x="5873750" y="269875"/>
            <a:ext cx="2895600" cy="911225"/>
            <a:chOff x="3700" y="170"/>
            <a:chExt cx="1824" cy="574"/>
          </a:xfrm>
        </p:grpSpPr>
        <p:pic>
          <p:nvPicPr>
            <p:cNvPr id="12" name="Picture 1079" descr="NEW FAA LOGO"/>
            <p:cNvPicPr>
              <a:picLocks noChangeAspect="1" noChangeArrowheads="1"/>
            </p:cNvPicPr>
            <p:nvPr userDrawn="1"/>
          </p:nvPicPr>
          <p:blipFill>
            <a:blip r:embed="rId4">
              <a:clrChange>
                <a:clrFrom>
                  <a:srgbClr val="DF1F06"/>
                </a:clrFrom>
                <a:clrTo>
                  <a:srgbClr val="DF1F06">
                    <a:alpha val="0"/>
                  </a:srgbClr>
                </a:clrTo>
              </a:clrChange>
              <a:extLst>
                <a:ext uri="{28A0092B-C50C-407E-A947-70E740481C1C}">
                  <a14:useLocalDpi xmlns:a14="http://schemas.microsoft.com/office/drawing/2010/main" val="0"/>
                </a:ext>
              </a:extLst>
            </a:blip>
            <a:srcRect l="14333" t="3734" r="14973" b="4564"/>
            <a:stretch>
              <a:fillRect/>
            </a:stretch>
          </p:blipFill>
          <p:spPr bwMode="auto">
            <a:xfrm>
              <a:off x="3700" y="170"/>
              <a:ext cx="573" cy="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Box 1071"/>
            <p:cNvSpPr txBox="1">
              <a:spLocks noChangeArrowheads="1"/>
            </p:cNvSpPr>
            <p:nvPr userDrawn="1"/>
          </p:nvSpPr>
          <p:spPr bwMode="ltGray">
            <a:xfrm>
              <a:off x="4288" y="288"/>
              <a:ext cx="1236" cy="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50000"/>
                </a:spcBef>
                <a:spcAft>
                  <a:spcPct val="0"/>
                </a:spcAft>
                <a:buChar char="•"/>
                <a:defRPr sz="2400">
                  <a:solidFill>
                    <a:schemeClr val="tx1"/>
                  </a:solidFill>
                  <a:latin typeface="Arial" charset="0"/>
                </a:defRPr>
              </a:lvl6pPr>
              <a:lvl7pPr marL="2971800" indent="-228600" eaLnBrk="0" fontAlgn="base" hangingPunct="0">
                <a:spcBef>
                  <a:spcPct val="50000"/>
                </a:spcBef>
                <a:spcAft>
                  <a:spcPct val="0"/>
                </a:spcAft>
                <a:buChar char="•"/>
                <a:defRPr sz="2400">
                  <a:solidFill>
                    <a:schemeClr val="tx1"/>
                  </a:solidFill>
                  <a:latin typeface="Arial" charset="0"/>
                </a:defRPr>
              </a:lvl7pPr>
              <a:lvl8pPr marL="3429000" indent="-228600" eaLnBrk="0" fontAlgn="base" hangingPunct="0">
                <a:spcBef>
                  <a:spcPct val="50000"/>
                </a:spcBef>
                <a:spcAft>
                  <a:spcPct val="0"/>
                </a:spcAft>
                <a:buChar char="•"/>
                <a:defRPr sz="2400">
                  <a:solidFill>
                    <a:schemeClr val="tx1"/>
                  </a:solidFill>
                  <a:latin typeface="Arial" charset="0"/>
                </a:defRPr>
              </a:lvl8pPr>
              <a:lvl9pPr marL="3886200" indent="-228600" eaLnBrk="0" fontAlgn="base" hangingPunct="0">
                <a:spcBef>
                  <a:spcPct val="50000"/>
                </a:spcBef>
                <a:spcAft>
                  <a:spcPct val="0"/>
                </a:spcAft>
                <a:buChar char="•"/>
                <a:defRPr sz="2400">
                  <a:solidFill>
                    <a:schemeClr val="tx1"/>
                  </a:solidFill>
                  <a:latin typeface="Arial" charset="0"/>
                </a:defRPr>
              </a:lvl9pPr>
            </a:lstStyle>
            <a:p>
              <a:pPr eaLnBrk="1" fontAlgn="base" hangingPunct="1">
                <a:lnSpc>
                  <a:spcPct val="85000"/>
                </a:lnSpc>
                <a:spcBef>
                  <a:spcPct val="0"/>
                </a:spcBef>
                <a:spcAft>
                  <a:spcPct val="0"/>
                </a:spcAft>
                <a:defRPr/>
              </a:pPr>
              <a:r>
                <a:rPr lang="en-US" sz="1800" b="1" smtClean="0">
                  <a:solidFill>
                    <a:srgbClr val="FFFFFF"/>
                  </a:solidFill>
                </a:rPr>
                <a:t>Federal Aviation</a:t>
              </a:r>
            </a:p>
            <a:p>
              <a:pPr eaLnBrk="1" fontAlgn="base" hangingPunct="1">
                <a:lnSpc>
                  <a:spcPct val="85000"/>
                </a:lnSpc>
                <a:spcBef>
                  <a:spcPct val="0"/>
                </a:spcBef>
                <a:spcAft>
                  <a:spcPct val="0"/>
                </a:spcAft>
                <a:defRPr/>
              </a:pPr>
              <a:r>
                <a:rPr lang="en-US" sz="1800" b="1" smtClean="0">
                  <a:solidFill>
                    <a:srgbClr val="FFFFFF"/>
                  </a:solidFill>
                </a:rPr>
                <a:t>Administration</a:t>
              </a:r>
            </a:p>
          </p:txBody>
        </p:sp>
      </p:grpSp>
    </p:spTree>
    <p:extLst>
      <p:ext uri="{BB962C8B-B14F-4D97-AF65-F5344CB8AC3E}">
        <p14:creationId xmlns:p14="http://schemas.microsoft.com/office/powerpoint/2010/main" val="349235030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0477245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03643846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95300" y="1508125"/>
            <a:ext cx="3948113"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95813" y="1508125"/>
            <a:ext cx="3949700"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939060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915072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226725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spcBef>
                <a:spcPct val="50000"/>
              </a:spcBef>
              <a:buFontTx/>
              <a:buChar char="•"/>
              <a:defRPr b="0"/>
            </a:lvl1pPr>
          </a:lstStyle>
          <a:p>
            <a:pPr>
              <a:defRPr/>
            </a:pPr>
            <a:fld id="{254A624D-CAC0-457A-8477-F09E3EE1DBE4}" type="datetime1">
              <a:rPr lang="en-US"/>
              <a:pPr>
                <a:defRPr/>
              </a:pPr>
              <a:t>9/10/2014</a:t>
            </a:fld>
            <a:endParaRPr lang="en-US"/>
          </a:p>
        </p:txBody>
      </p:sp>
      <p:sp>
        <p:nvSpPr>
          <p:cNvPr id="6" name="Footer Placeholder 4"/>
          <p:cNvSpPr>
            <a:spLocks noGrp="1"/>
          </p:cNvSpPr>
          <p:nvPr>
            <p:ph type="ftr" sz="quarter" idx="11"/>
          </p:nvPr>
        </p:nvSpPr>
        <p:spPr/>
        <p:txBody>
          <a:bodyPr/>
          <a:lstStyle>
            <a:lvl1pPr>
              <a:spcBef>
                <a:spcPct val="50000"/>
              </a:spcBef>
              <a:buFontTx/>
              <a:buChar char="•"/>
              <a:defRPr b="0"/>
            </a:lvl1pPr>
          </a:lstStyle>
          <a:p>
            <a:pPr>
              <a:defRPr/>
            </a:pPr>
            <a:endParaRPr lang="en-US"/>
          </a:p>
        </p:txBody>
      </p:sp>
      <p:sp>
        <p:nvSpPr>
          <p:cNvPr id="7" name="Slide Number Placeholder 5"/>
          <p:cNvSpPr>
            <a:spLocks noGrp="1"/>
          </p:cNvSpPr>
          <p:nvPr>
            <p:ph type="sldNum" sz="quarter" idx="12"/>
          </p:nvPr>
        </p:nvSpPr>
        <p:spPr/>
        <p:txBody>
          <a:bodyPr/>
          <a:lstStyle>
            <a:lvl1pPr>
              <a:spcBef>
                <a:spcPct val="50000"/>
              </a:spcBef>
              <a:buFontTx/>
              <a:buChar char="•"/>
              <a:defRPr b="0"/>
            </a:lvl1pPr>
          </a:lstStyle>
          <a:p>
            <a:pPr>
              <a:defRPr/>
            </a:pPr>
            <a:fld id="{488B2D4E-43E9-4285-971C-987F68E9DADC}" type="slidenum">
              <a:rPr lang="en-US"/>
              <a:pPr>
                <a:defRPr/>
              </a:pPr>
              <a:t>‹#›</a:t>
            </a:fld>
            <a:endParaRPr lang="en-US"/>
          </a:p>
        </p:txBody>
      </p:sp>
    </p:spTree>
    <p:extLst>
      <p:ext uri="{BB962C8B-B14F-4D97-AF65-F5344CB8AC3E}">
        <p14:creationId xmlns:p14="http://schemas.microsoft.com/office/powerpoint/2010/main" val="347885869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151199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6454335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101045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1129551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3388" y="344488"/>
            <a:ext cx="2117725" cy="55546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28625" y="344488"/>
            <a:ext cx="6202363" cy="55546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339511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081" descr="sunrise_plane_powerpoin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0063" y="0"/>
            <a:ext cx="3563937"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1080"/>
          <p:cNvGrpSpPr>
            <a:grpSpLocks/>
          </p:cNvGrpSpPr>
          <p:nvPr/>
        </p:nvGrpSpPr>
        <p:grpSpPr bwMode="auto">
          <a:xfrm>
            <a:off x="5873750" y="269875"/>
            <a:ext cx="2895600" cy="911225"/>
            <a:chOff x="3700" y="170"/>
            <a:chExt cx="1824" cy="574"/>
          </a:xfrm>
        </p:grpSpPr>
        <p:pic>
          <p:nvPicPr>
            <p:cNvPr id="7" name="Picture 1079" descr="NEW FAA LOGO"/>
            <p:cNvPicPr>
              <a:picLocks noChangeAspect="1" noChangeArrowheads="1"/>
            </p:cNvPicPr>
            <p:nvPr userDrawn="1"/>
          </p:nvPicPr>
          <p:blipFill>
            <a:blip r:embed="rId3">
              <a:clrChange>
                <a:clrFrom>
                  <a:srgbClr val="DF1F06"/>
                </a:clrFrom>
                <a:clrTo>
                  <a:srgbClr val="DF1F06">
                    <a:alpha val="0"/>
                  </a:srgbClr>
                </a:clrTo>
              </a:clrChange>
              <a:extLst>
                <a:ext uri="{28A0092B-C50C-407E-A947-70E740481C1C}">
                  <a14:useLocalDpi xmlns:a14="http://schemas.microsoft.com/office/drawing/2010/main" val="0"/>
                </a:ext>
              </a:extLst>
            </a:blip>
            <a:srcRect l="14333" t="3734" r="14973" b="4564"/>
            <a:stretch>
              <a:fillRect/>
            </a:stretch>
          </p:blipFill>
          <p:spPr bwMode="auto">
            <a:xfrm>
              <a:off x="3700" y="170"/>
              <a:ext cx="573" cy="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1071"/>
            <p:cNvSpPr txBox="1">
              <a:spLocks noChangeArrowheads="1"/>
            </p:cNvSpPr>
            <p:nvPr userDrawn="1"/>
          </p:nvSpPr>
          <p:spPr bwMode="ltGray">
            <a:xfrm>
              <a:off x="4288" y="288"/>
              <a:ext cx="1236" cy="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50000"/>
                </a:spcBef>
                <a:spcAft>
                  <a:spcPct val="0"/>
                </a:spcAft>
                <a:buChar char="•"/>
                <a:defRPr sz="2400">
                  <a:solidFill>
                    <a:schemeClr val="tx1"/>
                  </a:solidFill>
                  <a:latin typeface="Arial" charset="0"/>
                </a:defRPr>
              </a:lvl6pPr>
              <a:lvl7pPr marL="2971800" indent="-228600" eaLnBrk="0" fontAlgn="base" hangingPunct="0">
                <a:spcBef>
                  <a:spcPct val="50000"/>
                </a:spcBef>
                <a:spcAft>
                  <a:spcPct val="0"/>
                </a:spcAft>
                <a:buChar char="•"/>
                <a:defRPr sz="2400">
                  <a:solidFill>
                    <a:schemeClr val="tx1"/>
                  </a:solidFill>
                  <a:latin typeface="Arial" charset="0"/>
                </a:defRPr>
              </a:lvl7pPr>
              <a:lvl8pPr marL="3429000" indent="-228600" eaLnBrk="0" fontAlgn="base" hangingPunct="0">
                <a:spcBef>
                  <a:spcPct val="50000"/>
                </a:spcBef>
                <a:spcAft>
                  <a:spcPct val="0"/>
                </a:spcAft>
                <a:buChar char="•"/>
                <a:defRPr sz="2400">
                  <a:solidFill>
                    <a:schemeClr val="tx1"/>
                  </a:solidFill>
                  <a:latin typeface="Arial" charset="0"/>
                </a:defRPr>
              </a:lvl8pPr>
              <a:lvl9pPr marL="3886200" indent="-228600" eaLnBrk="0" fontAlgn="base" hangingPunct="0">
                <a:spcBef>
                  <a:spcPct val="50000"/>
                </a:spcBef>
                <a:spcAft>
                  <a:spcPct val="0"/>
                </a:spcAft>
                <a:buChar char="•"/>
                <a:defRPr sz="2400">
                  <a:solidFill>
                    <a:schemeClr val="tx1"/>
                  </a:solidFill>
                  <a:latin typeface="Arial" charset="0"/>
                </a:defRPr>
              </a:lvl9pPr>
            </a:lstStyle>
            <a:p>
              <a:pPr eaLnBrk="1" fontAlgn="base" hangingPunct="1">
                <a:lnSpc>
                  <a:spcPct val="85000"/>
                </a:lnSpc>
                <a:spcBef>
                  <a:spcPct val="0"/>
                </a:spcBef>
                <a:spcAft>
                  <a:spcPct val="0"/>
                </a:spcAft>
                <a:defRPr/>
              </a:pPr>
              <a:r>
                <a:rPr lang="en-US" sz="1800" b="1" smtClean="0">
                  <a:solidFill>
                    <a:srgbClr val="FFFFFF"/>
                  </a:solidFill>
                  <a:cs typeface="Arial" charset="0"/>
                </a:rPr>
                <a:t>Federal Aviation</a:t>
              </a:r>
            </a:p>
            <a:p>
              <a:pPr eaLnBrk="1" fontAlgn="base" hangingPunct="1">
                <a:lnSpc>
                  <a:spcPct val="85000"/>
                </a:lnSpc>
                <a:spcBef>
                  <a:spcPct val="0"/>
                </a:spcBef>
                <a:spcAft>
                  <a:spcPct val="0"/>
                </a:spcAft>
                <a:defRPr/>
              </a:pPr>
              <a:r>
                <a:rPr lang="en-US" sz="1800" b="1" smtClean="0">
                  <a:solidFill>
                    <a:srgbClr val="FFFFFF"/>
                  </a:solidFill>
                  <a:cs typeface="Arial" charset="0"/>
                </a:rPr>
                <a:t>Administration</a:t>
              </a:r>
            </a:p>
          </p:txBody>
        </p:sp>
      </p:grpSp>
      <p:sp>
        <p:nvSpPr>
          <p:cNvPr id="63490" name="Rectangle 1026"/>
          <p:cNvSpPr>
            <a:spLocks noGrp="1" noChangeArrowheads="1"/>
          </p:cNvSpPr>
          <p:nvPr>
            <p:ph type="ctrTitle"/>
          </p:nvPr>
        </p:nvSpPr>
        <p:spPr>
          <a:xfrm>
            <a:off x="446088" y="312738"/>
            <a:ext cx="4983162" cy="1395412"/>
          </a:xfrm>
        </p:spPr>
        <p:txBody>
          <a:bodyPr anchor="t"/>
          <a:lstStyle>
            <a:lvl1pPr>
              <a:defRPr/>
            </a:lvl1pPr>
          </a:lstStyle>
          <a:p>
            <a:pPr lvl="0"/>
            <a:r>
              <a:rPr lang="en-US" noProof="0" dirty="0" smtClean="0"/>
              <a:t>Select to edit master title</a:t>
            </a:r>
          </a:p>
        </p:txBody>
      </p:sp>
      <p:sp>
        <p:nvSpPr>
          <p:cNvPr id="63491" name="Rectangle 1027"/>
          <p:cNvSpPr>
            <a:spLocks noGrp="1" noChangeArrowheads="1"/>
          </p:cNvSpPr>
          <p:nvPr>
            <p:ph type="subTitle" idx="1"/>
          </p:nvPr>
        </p:nvSpPr>
        <p:spPr>
          <a:xfrm>
            <a:off x="449263" y="1754188"/>
            <a:ext cx="4951412" cy="1752600"/>
          </a:xfrm>
        </p:spPr>
        <p:txBody>
          <a:bodyPr/>
          <a:lstStyle>
            <a:lvl1pPr marL="0" indent="0">
              <a:buFontTx/>
              <a:buNone/>
              <a:defRPr sz="3200">
                <a:solidFill>
                  <a:schemeClr val="bg2"/>
                </a:solidFill>
              </a:defRPr>
            </a:lvl1pPr>
          </a:lstStyle>
          <a:p>
            <a:pPr lvl="0"/>
            <a:r>
              <a:rPr lang="en-US" noProof="0" dirty="0" smtClean="0"/>
              <a:t>Select to edit master subtitle</a:t>
            </a:r>
          </a:p>
        </p:txBody>
      </p:sp>
      <p:pic>
        <p:nvPicPr>
          <p:cNvPr id="9" name="Picture 1081" descr="sunrise_plane_powerpoint"/>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588000" y="0"/>
            <a:ext cx="3556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1051"/>
          <p:cNvSpPr txBox="1">
            <a:spLocks noChangeArrowheads="1"/>
          </p:cNvSpPr>
          <p:nvPr userDrawn="1"/>
        </p:nvSpPr>
        <p:spPr bwMode="auto">
          <a:xfrm>
            <a:off x="427038" y="4497388"/>
            <a:ext cx="4822825" cy="1077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50000"/>
              </a:spcBef>
              <a:spcAft>
                <a:spcPct val="0"/>
              </a:spcAft>
              <a:buChar char="•"/>
              <a:defRPr sz="2400">
                <a:solidFill>
                  <a:schemeClr val="tx1"/>
                </a:solidFill>
                <a:latin typeface="Arial" charset="0"/>
              </a:defRPr>
            </a:lvl6pPr>
            <a:lvl7pPr marL="2971800" indent="-228600" eaLnBrk="0" fontAlgn="base" hangingPunct="0">
              <a:spcBef>
                <a:spcPct val="50000"/>
              </a:spcBef>
              <a:spcAft>
                <a:spcPct val="0"/>
              </a:spcAft>
              <a:buChar char="•"/>
              <a:defRPr sz="2400">
                <a:solidFill>
                  <a:schemeClr val="tx1"/>
                </a:solidFill>
                <a:latin typeface="Arial" charset="0"/>
              </a:defRPr>
            </a:lvl7pPr>
            <a:lvl8pPr marL="3429000" indent="-228600" eaLnBrk="0" fontAlgn="base" hangingPunct="0">
              <a:spcBef>
                <a:spcPct val="50000"/>
              </a:spcBef>
              <a:spcAft>
                <a:spcPct val="0"/>
              </a:spcAft>
              <a:buChar char="•"/>
              <a:defRPr sz="2400">
                <a:solidFill>
                  <a:schemeClr val="tx1"/>
                </a:solidFill>
                <a:latin typeface="Arial" charset="0"/>
              </a:defRPr>
            </a:lvl8pPr>
            <a:lvl9pPr marL="3886200" indent="-228600" eaLnBrk="0" fontAlgn="base" hangingPunct="0">
              <a:spcBef>
                <a:spcPct val="50000"/>
              </a:spcBef>
              <a:spcAft>
                <a:spcPct val="0"/>
              </a:spcAft>
              <a:buChar char="•"/>
              <a:defRPr sz="2400">
                <a:solidFill>
                  <a:schemeClr val="tx1"/>
                </a:solidFill>
                <a:latin typeface="Arial" charset="0"/>
              </a:defRPr>
            </a:lvl9pPr>
          </a:lstStyle>
          <a:p>
            <a:pPr eaLnBrk="1" fontAlgn="base" hangingPunct="1">
              <a:spcBef>
                <a:spcPct val="50000"/>
              </a:spcBef>
              <a:spcAft>
                <a:spcPct val="0"/>
              </a:spcAft>
              <a:defRPr/>
            </a:pPr>
            <a:endParaRPr lang="en-US" sz="1600" smtClean="0">
              <a:solidFill>
                <a:srgbClr val="FFFFFF"/>
              </a:solidFill>
            </a:endParaRPr>
          </a:p>
          <a:p>
            <a:pPr eaLnBrk="1" fontAlgn="base" hangingPunct="1">
              <a:spcBef>
                <a:spcPct val="50000"/>
              </a:spcBef>
              <a:spcAft>
                <a:spcPct val="0"/>
              </a:spcAft>
              <a:defRPr/>
            </a:pPr>
            <a:endParaRPr lang="en-US" sz="1600" smtClean="0">
              <a:solidFill>
                <a:srgbClr val="FFFFFF"/>
              </a:solidFill>
            </a:endParaRPr>
          </a:p>
          <a:p>
            <a:pPr eaLnBrk="1" fontAlgn="base" hangingPunct="1">
              <a:spcBef>
                <a:spcPct val="50000"/>
              </a:spcBef>
              <a:spcAft>
                <a:spcPct val="0"/>
              </a:spcAft>
              <a:defRPr/>
            </a:pPr>
            <a:r>
              <a:rPr lang="en-US" sz="1600" smtClean="0">
                <a:solidFill>
                  <a:srgbClr val="FFFFFF"/>
                </a:solidFill>
              </a:rPr>
              <a:t>Date:</a:t>
            </a:r>
          </a:p>
        </p:txBody>
      </p:sp>
      <p:grpSp>
        <p:nvGrpSpPr>
          <p:cNvPr id="11" name="Group 1080"/>
          <p:cNvGrpSpPr>
            <a:grpSpLocks/>
          </p:cNvGrpSpPr>
          <p:nvPr userDrawn="1"/>
        </p:nvGrpSpPr>
        <p:grpSpPr bwMode="auto">
          <a:xfrm>
            <a:off x="5873750" y="269875"/>
            <a:ext cx="2895600" cy="911225"/>
            <a:chOff x="3700" y="170"/>
            <a:chExt cx="1824" cy="574"/>
          </a:xfrm>
        </p:grpSpPr>
        <p:pic>
          <p:nvPicPr>
            <p:cNvPr id="12" name="Picture 1079" descr="NEW FAA LOGO"/>
            <p:cNvPicPr>
              <a:picLocks noChangeAspect="1" noChangeArrowheads="1"/>
            </p:cNvPicPr>
            <p:nvPr userDrawn="1"/>
          </p:nvPicPr>
          <p:blipFill>
            <a:blip r:embed="rId4">
              <a:clrChange>
                <a:clrFrom>
                  <a:srgbClr val="DF1F06"/>
                </a:clrFrom>
                <a:clrTo>
                  <a:srgbClr val="DF1F06">
                    <a:alpha val="0"/>
                  </a:srgbClr>
                </a:clrTo>
              </a:clrChange>
              <a:extLst>
                <a:ext uri="{28A0092B-C50C-407E-A947-70E740481C1C}">
                  <a14:useLocalDpi xmlns:a14="http://schemas.microsoft.com/office/drawing/2010/main" val="0"/>
                </a:ext>
              </a:extLst>
            </a:blip>
            <a:srcRect l="14333" t="3734" r="14973" b="4564"/>
            <a:stretch>
              <a:fillRect/>
            </a:stretch>
          </p:blipFill>
          <p:spPr bwMode="auto">
            <a:xfrm>
              <a:off x="3700" y="170"/>
              <a:ext cx="573" cy="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Box 1071"/>
            <p:cNvSpPr txBox="1">
              <a:spLocks noChangeArrowheads="1"/>
            </p:cNvSpPr>
            <p:nvPr userDrawn="1"/>
          </p:nvSpPr>
          <p:spPr bwMode="ltGray">
            <a:xfrm>
              <a:off x="4288" y="288"/>
              <a:ext cx="1236" cy="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50000"/>
                </a:spcBef>
                <a:spcAft>
                  <a:spcPct val="0"/>
                </a:spcAft>
                <a:buChar char="•"/>
                <a:defRPr sz="2400">
                  <a:solidFill>
                    <a:schemeClr val="tx1"/>
                  </a:solidFill>
                  <a:latin typeface="Arial" charset="0"/>
                </a:defRPr>
              </a:lvl6pPr>
              <a:lvl7pPr marL="2971800" indent="-228600" eaLnBrk="0" fontAlgn="base" hangingPunct="0">
                <a:spcBef>
                  <a:spcPct val="50000"/>
                </a:spcBef>
                <a:spcAft>
                  <a:spcPct val="0"/>
                </a:spcAft>
                <a:buChar char="•"/>
                <a:defRPr sz="2400">
                  <a:solidFill>
                    <a:schemeClr val="tx1"/>
                  </a:solidFill>
                  <a:latin typeface="Arial" charset="0"/>
                </a:defRPr>
              </a:lvl7pPr>
              <a:lvl8pPr marL="3429000" indent="-228600" eaLnBrk="0" fontAlgn="base" hangingPunct="0">
                <a:spcBef>
                  <a:spcPct val="50000"/>
                </a:spcBef>
                <a:spcAft>
                  <a:spcPct val="0"/>
                </a:spcAft>
                <a:buChar char="•"/>
                <a:defRPr sz="2400">
                  <a:solidFill>
                    <a:schemeClr val="tx1"/>
                  </a:solidFill>
                  <a:latin typeface="Arial" charset="0"/>
                </a:defRPr>
              </a:lvl8pPr>
              <a:lvl9pPr marL="3886200" indent="-228600" eaLnBrk="0" fontAlgn="base" hangingPunct="0">
                <a:spcBef>
                  <a:spcPct val="50000"/>
                </a:spcBef>
                <a:spcAft>
                  <a:spcPct val="0"/>
                </a:spcAft>
                <a:buChar char="•"/>
                <a:defRPr sz="2400">
                  <a:solidFill>
                    <a:schemeClr val="tx1"/>
                  </a:solidFill>
                  <a:latin typeface="Arial" charset="0"/>
                </a:defRPr>
              </a:lvl9pPr>
            </a:lstStyle>
            <a:p>
              <a:pPr eaLnBrk="1" fontAlgn="base" hangingPunct="1">
                <a:lnSpc>
                  <a:spcPct val="85000"/>
                </a:lnSpc>
                <a:spcBef>
                  <a:spcPct val="0"/>
                </a:spcBef>
                <a:spcAft>
                  <a:spcPct val="0"/>
                </a:spcAft>
                <a:defRPr/>
              </a:pPr>
              <a:r>
                <a:rPr lang="en-US" sz="1800" b="1" smtClean="0">
                  <a:solidFill>
                    <a:srgbClr val="FFFFFF"/>
                  </a:solidFill>
                </a:rPr>
                <a:t>Federal Aviation</a:t>
              </a:r>
            </a:p>
            <a:p>
              <a:pPr eaLnBrk="1" fontAlgn="base" hangingPunct="1">
                <a:lnSpc>
                  <a:spcPct val="85000"/>
                </a:lnSpc>
                <a:spcBef>
                  <a:spcPct val="0"/>
                </a:spcBef>
                <a:spcAft>
                  <a:spcPct val="0"/>
                </a:spcAft>
                <a:defRPr/>
              </a:pPr>
              <a:r>
                <a:rPr lang="en-US" sz="1800" b="1" smtClean="0">
                  <a:solidFill>
                    <a:srgbClr val="FFFFFF"/>
                  </a:solidFill>
                </a:rPr>
                <a:t>Administration</a:t>
              </a:r>
            </a:p>
          </p:txBody>
        </p:sp>
      </p:grpSp>
    </p:spTree>
    <p:extLst>
      <p:ext uri="{BB962C8B-B14F-4D97-AF65-F5344CB8AC3E}">
        <p14:creationId xmlns:p14="http://schemas.microsoft.com/office/powerpoint/2010/main" val="288949849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1582374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713151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95300" y="1508125"/>
            <a:ext cx="3948113"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95813" y="1508125"/>
            <a:ext cx="3949700"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7027989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2300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spcBef>
                <a:spcPct val="50000"/>
              </a:spcBef>
              <a:buFontTx/>
              <a:buChar char="•"/>
              <a:defRPr b="0"/>
            </a:lvl1pPr>
          </a:lstStyle>
          <a:p>
            <a:pPr>
              <a:defRPr/>
            </a:pPr>
            <a:fld id="{31AC00F8-7666-48CF-91EC-3A357F31C756}" type="datetime1">
              <a:rPr lang="en-US"/>
              <a:pPr>
                <a:defRPr/>
              </a:pPr>
              <a:t>9/10/2014</a:t>
            </a:fld>
            <a:endParaRPr lang="en-US"/>
          </a:p>
        </p:txBody>
      </p:sp>
      <p:sp>
        <p:nvSpPr>
          <p:cNvPr id="8" name="Footer Placeholder 4"/>
          <p:cNvSpPr>
            <a:spLocks noGrp="1"/>
          </p:cNvSpPr>
          <p:nvPr>
            <p:ph type="ftr" sz="quarter" idx="11"/>
          </p:nvPr>
        </p:nvSpPr>
        <p:spPr/>
        <p:txBody>
          <a:bodyPr/>
          <a:lstStyle>
            <a:lvl1pPr>
              <a:spcBef>
                <a:spcPct val="50000"/>
              </a:spcBef>
              <a:buFontTx/>
              <a:buChar char="•"/>
              <a:defRPr b="0"/>
            </a:lvl1pPr>
          </a:lstStyle>
          <a:p>
            <a:pPr>
              <a:defRPr/>
            </a:pPr>
            <a:endParaRPr lang="en-US"/>
          </a:p>
        </p:txBody>
      </p:sp>
      <p:sp>
        <p:nvSpPr>
          <p:cNvPr id="9" name="Slide Number Placeholder 5"/>
          <p:cNvSpPr>
            <a:spLocks noGrp="1"/>
          </p:cNvSpPr>
          <p:nvPr>
            <p:ph type="sldNum" sz="quarter" idx="12"/>
          </p:nvPr>
        </p:nvSpPr>
        <p:spPr/>
        <p:txBody>
          <a:bodyPr/>
          <a:lstStyle>
            <a:lvl1pPr>
              <a:spcBef>
                <a:spcPct val="50000"/>
              </a:spcBef>
              <a:buFontTx/>
              <a:buChar char="•"/>
              <a:defRPr b="0"/>
            </a:lvl1pPr>
          </a:lstStyle>
          <a:p>
            <a:pPr>
              <a:defRPr/>
            </a:pPr>
            <a:fld id="{6DA67148-7E2B-40EE-B7C8-936508D6CBAC}" type="slidenum">
              <a:rPr lang="en-US"/>
              <a:pPr>
                <a:defRPr/>
              </a:pPr>
              <a:t>‹#›</a:t>
            </a:fld>
            <a:endParaRPr lang="en-US"/>
          </a:p>
        </p:txBody>
      </p:sp>
    </p:spTree>
    <p:extLst>
      <p:ext uri="{BB962C8B-B14F-4D97-AF65-F5344CB8AC3E}">
        <p14:creationId xmlns:p14="http://schemas.microsoft.com/office/powerpoint/2010/main" val="323920711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8010111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814775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5623876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86997287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3493319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3388" y="344488"/>
            <a:ext cx="2117725" cy="55546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28625" y="344488"/>
            <a:ext cx="6202363" cy="55546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1400150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2" name="Rectangle 8"/>
          <p:cNvSpPr>
            <a:spLocks noChangeArrowheads="1"/>
          </p:cNvSpPr>
          <p:nvPr/>
        </p:nvSpPr>
        <p:spPr bwMode="auto">
          <a:xfrm>
            <a:off x="6940550" y="630555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fontAlgn="base">
              <a:spcBef>
                <a:spcPct val="0"/>
              </a:spcBef>
              <a:spcAft>
                <a:spcPct val="0"/>
              </a:spcAft>
            </a:pPr>
            <a:fld id="{6D7E0801-636E-47DF-B19E-10CB212F647A}" type="slidenum">
              <a:rPr lang="en-US" sz="1200">
                <a:solidFill>
                  <a:srgbClr val="FFFFFF"/>
                </a:solidFill>
                <a:cs typeface="Arial" charset="0"/>
              </a:rPr>
              <a:pPr algn="r" fontAlgn="base">
                <a:spcBef>
                  <a:spcPct val="0"/>
                </a:spcBef>
                <a:spcAft>
                  <a:spcPct val="0"/>
                </a:spcAft>
              </a:pPr>
              <a:t>‹#›</a:t>
            </a:fld>
            <a:endParaRPr lang="en-US" sz="1200">
              <a:solidFill>
                <a:srgbClr val="FFFFFF"/>
              </a:solidFill>
              <a:cs typeface="Arial" charset="0"/>
            </a:endParaRPr>
          </a:p>
        </p:txBody>
      </p:sp>
    </p:spTree>
    <p:extLst>
      <p:ext uri="{BB962C8B-B14F-4D97-AF65-F5344CB8AC3E}">
        <p14:creationId xmlns:p14="http://schemas.microsoft.com/office/powerpoint/2010/main" val="242748860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28625" y="344488"/>
            <a:ext cx="8472488" cy="609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95300" y="1508125"/>
            <a:ext cx="3948113" cy="43910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95813" y="1508125"/>
            <a:ext cx="3949700" cy="43910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599416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cSld name="2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86876451"/>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32"/>
          <p:cNvSpPr txBox="1">
            <a:spLocks noChangeArrowheads="1"/>
          </p:cNvSpPr>
          <p:nvPr userDrawn="1"/>
        </p:nvSpPr>
        <p:spPr bwMode="auto">
          <a:xfrm>
            <a:off x="427038" y="4497388"/>
            <a:ext cx="48228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chemeClr val="tx1"/>
                </a:solidFill>
                <a:latin typeface="Arial" charset="0"/>
              </a:defRPr>
            </a:lvl1pPr>
            <a:lvl2pPr marL="742950" indent="-285750" eaLnBrk="0" hangingPunct="0">
              <a:defRPr sz="2400" b="1">
                <a:solidFill>
                  <a:schemeClr val="tx1"/>
                </a:solidFill>
                <a:latin typeface="Arial" charset="0"/>
              </a:defRPr>
            </a:lvl2pPr>
            <a:lvl3pPr marL="1143000" indent="-228600" eaLnBrk="0" hangingPunct="0">
              <a:defRPr sz="2400" b="1">
                <a:solidFill>
                  <a:schemeClr val="tx1"/>
                </a:solidFill>
                <a:latin typeface="Arial" charset="0"/>
              </a:defRPr>
            </a:lvl3pPr>
            <a:lvl4pPr marL="1600200" indent="-228600" eaLnBrk="0" hangingPunct="0">
              <a:defRPr sz="2400" b="1">
                <a:solidFill>
                  <a:schemeClr val="tx1"/>
                </a:solidFill>
                <a:latin typeface="Arial" charset="0"/>
              </a:defRPr>
            </a:lvl4pPr>
            <a:lvl5pPr marL="2057400" indent="-228600" eaLnBrk="0" hangingPunct="0">
              <a:defRPr sz="2400" b="1">
                <a:solidFill>
                  <a:schemeClr val="tx1"/>
                </a:solidFill>
                <a:latin typeface="Arial" charset="0"/>
              </a:defRPr>
            </a:lvl5pPr>
            <a:lvl6pPr marL="2514600" indent="-228600" eaLnBrk="0" fontAlgn="base" hangingPunct="0">
              <a:spcBef>
                <a:spcPct val="50000"/>
              </a:spcBef>
              <a:spcAft>
                <a:spcPct val="0"/>
              </a:spcAft>
              <a:buChar char="•"/>
              <a:defRPr sz="2400" b="1">
                <a:solidFill>
                  <a:schemeClr val="tx1"/>
                </a:solidFill>
                <a:latin typeface="Arial" charset="0"/>
              </a:defRPr>
            </a:lvl6pPr>
            <a:lvl7pPr marL="2971800" indent="-228600" eaLnBrk="0" fontAlgn="base" hangingPunct="0">
              <a:spcBef>
                <a:spcPct val="50000"/>
              </a:spcBef>
              <a:spcAft>
                <a:spcPct val="0"/>
              </a:spcAft>
              <a:buChar char="•"/>
              <a:defRPr sz="2400" b="1">
                <a:solidFill>
                  <a:schemeClr val="tx1"/>
                </a:solidFill>
                <a:latin typeface="Arial" charset="0"/>
              </a:defRPr>
            </a:lvl7pPr>
            <a:lvl8pPr marL="3429000" indent="-228600" eaLnBrk="0" fontAlgn="base" hangingPunct="0">
              <a:spcBef>
                <a:spcPct val="50000"/>
              </a:spcBef>
              <a:spcAft>
                <a:spcPct val="0"/>
              </a:spcAft>
              <a:buChar char="•"/>
              <a:defRPr sz="2400" b="1">
                <a:solidFill>
                  <a:schemeClr val="tx1"/>
                </a:solidFill>
                <a:latin typeface="Arial" charset="0"/>
              </a:defRPr>
            </a:lvl8pPr>
            <a:lvl9pPr marL="3886200" indent="-228600" eaLnBrk="0" fontAlgn="base" hangingPunct="0">
              <a:spcBef>
                <a:spcPct val="50000"/>
              </a:spcBef>
              <a:spcAft>
                <a:spcPct val="0"/>
              </a:spcAft>
              <a:buChar char="•"/>
              <a:defRPr sz="2400" b="1">
                <a:solidFill>
                  <a:schemeClr val="tx1"/>
                </a:solidFill>
                <a:latin typeface="Arial" charset="0"/>
              </a:defRPr>
            </a:lvl9pPr>
          </a:lstStyle>
          <a:p>
            <a:pPr eaLnBrk="1" fontAlgn="base" hangingPunct="1">
              <a:spcBef>
                <a:spcPct val="50000"/>
              </a:spcBef>
              <a:spcAft>
                <a:spcPct val="0"/>
              </a:spcAft>
              <a:defRPr/>
            </a:pPr>
            <a:endParaRPr lang="en-US" sz="1600" b="0" smtClean="0">
              <a:solidFill>
                <a:srgbClr val="FFFFFF"/>
              </a:solidFill>
            </a:endParaRPr>
          </a:p>
        </p:txBody>
      </p:sp>
      <p:pic>
        <p:nvPicPr>
          <p:cNvPr id="5" name="Picture 50"/>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854575" y="0"/>
            <a:ext cx="428942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 name="Group 51"/>
          <p:cNvGrpSpPr>
            <a:grpSpLocks/>
          </p:cNvGrpSpPr>
          <p:nvPr userDrawn="1"/>
        </p:nvGrpSpPr>
        <p:grpSpPr bwMode="auto">
          <a:xfrm>
            <a:off x="6054725" y="5630863"/>
            <a:ext cx="2895600" cy="911225"/>
            <a:chOff x="3700" y="170"/>
            <a:chExt cx="1824" cy="574"/>
          </a:xfrm>
        </p:grpSpPr>
        <p:pic>
          <p:nvPicPr>
            <p:cNvPr id="7" name="Picture 52" descr="NEW FAA LOGO"/>
            <p:cNvPicPr>
              <a:picLocks noChangeAspect="1" noChangeArrowheads="1"/>
            </p:cNvPicPr>
            <p:nvPr userDrawn="1"/>
          </p:nvPicPr>
          <p:blipFill>
            <a:blip r:embed="rId3">
              <a:clrChange>
                <a:clrFrom>
                  <a:srgbClr val="DF1F06"/>
                </a:clrFrom>
                <a:clrTo>
                  <a:srgbClr val="DF1F06">
                    <a:alpha val="0"/>
                  </a:srgbClr>
                </a:clrTo>
              </a:clrChange>
              <a:extLst>
                <a:ext uri="{28A0092B-C50C-407E-A947-70E740481C1C}">
                  <a14:useLocalDpi xmlns:a14="http://schemas.microsoft.com/office/drawing/2010/main" val="0"/>
                </a:ext>
              </a:extLst>
            </a:blip>
            <a:srcRect l="14333" t="3734" r="14973" b="4564"/>
            <a:stretch>
              <a:fillRect/>
            </a:stretch>
          </p:blipFill>
          <p:spPr bwMode="auto">
            <a:xfrm>
              <a:off x="3700" y="170"/>
              <a:ext cx="573" cy="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53"/>
            <p:cNvSpPr txBox="1">
              <a:spLocks noChangeArrowheads="1"/>
            </p:cNvSpPr>
            <p:nvPr userDrawn="1"/>
          </p:nvSpPr>
          <p:spPr bwMode="ltGray">
            <a:xfrm>
              <a:off x="4288" y="288"/>
              <a:ext cx="1236" cy="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b="1">
                  <a:solidFill>
                    <a:schemeClr val="tx1"/>
                  </a:solidFill>
                  <a:latin typeface="Arial" charset="0"/>
                </a:defRPr>
              </a:lvl1pPr>
              <a:lvl2pPr marL="742950" indent="-285750" eaLnBrk="0" hangingPunct="0">
                <a:defRPr sz="2400" b="1">
                  <a:solidFill>
                    <a:schemeClr val="tx1"/>
                  </a:solidFill>
                  <a:latin typeface="Arial" charset="0"/>
                </a:defRPr>
              </a:lvl2pPr>
              <a:lvl3pPr marL="1143000" indent="-228600" eaLnBrk="0" hangingPunct="0">
                <a:defRPr sz="2400" b="1">
                  <a:solidFill>
                    <a:schemeClr val="tx1"/>
                  </a:solidFill>
                  <a:latin typeface="Arial" charset="0"/>
                </a:defRPr>
              </a:lvl3pPr>
              <a:lvl4pPr marL="1600200" indent="-228600" eaLnBrk="0" hangingPunct="0">
                <a:defRPr sz="2400" b="1">
                  <a:solidFill>
                    <a:schemeClr val="tx1"/>
                  </a:solidFill>
                  <a:latin typeface="Arial" charset="0"/>
                </a:defRPr>
              </a:lvl4pPr>
              <a:lvl5pPr marL="2057400" indent="-228600" eaLnBrk="0" hangingPunct="0">
                <a:defRPr sz="2400" b="1">
                  <a:solidFill>
                    <a:schemeClr val="tx1"/>
                  </a:solidFill>
                  <a:latin typeface="Arial" charset="0"/>
                </a:defRPr>
              </a:lvl5pPr>
              <a:lvl6pPr marL="2514600" indent="-228600" eaLnBrk="0" fontAlgn="base" hangingPunct="0">
                <a:spcBef>
                  <a:spcPct val="50000"/>
                </a:spcBef>
                <a:spcAft>
                  <a:spcPct val="0"/>
                </a:spcAft>
                <a:buChar char="•"/>
                <a:defRPr sz="2400" b="1">
                  <a:solidFill>
                    <a:schemeClr val="tx1"/>
                  </a:solidFill>
                  <a:latin typeface="Arial" charset="0"/>
                </a:defRPr>
              </a:lvl6pPr>
              <a:lvl7pPr marL="2971800" indent="-228600" eaLnBrk="0" fontAlgn="base" hangingPunct="0">
                <a:spcBef>
                  <a:spcPct val="50000"/>
                </a:spcBef>
                <a:spcAft>
                  <a:spcPct val="0"/>
                </a:spcAft>
                <a:buChar char="•"/>
                <a:defRPr sz="2400" b="1">
                  <a:solidFill>
                    <a:schemeClr val="tx1"/>
                  </a:solidFill>
                  <a:latin typeface="Arial" charset="0"/>
                </a:defRPr>
              </a:lvl7pPr>
              <a:lvl8pPr marL="3429000" indent="-228600" eaLnBrk="0" fontAlgn="base" hangingPunct="0">
                <a:spcBef>
                  <a:spcPct val="50000"/>
                </a:spcBef>
                <a:spcAft>
                  <a:spcPct val="0"/>
                </a:spcAft>
                <a:buChar char="•"/>
                <a:defRPr sz="2400" b="1">
                  <a:solidFill>
                    <a:schemeClr val="tx1"/>
                  </a:solidFill>
                  <a:latin typeface="Arial" charset="0"/>
                </a:defRPr>
              </a:lvl8pPr>
              <a:lvl9pPr marL="3886200" indent="-228600" eaLnBrk="0" fontAlgn="base" hangingPunct="0">
                <a:spcBef>
                  <a:spcPct val="50000"/>
                </a:spcBef>
                <a:spcAft>
                  <a:spcPct val="0"/>
                </a:spcAft>
                <a:buChar char="•"/>
                <a:defRPr sz="2400" b="1">
                  <a:solidFill>
                    <a:schemeClr val="tx1"/>
                  </a:solidFill>
                  <a:latin typeface="Arial" charset="0"/>
                </a:defRPr>
              </a:lvl9pPr>
            </a:lstStyle>
            <a:p>
              <a:pPr eaLnBrk="1" fontAlgn="base" hangingPunct="1">
                <a:lnSpc>
                  <a:spcPct val="85000"/>
                </a:lnSpc>
                <a:spcBef>
                  <a:spcPct val="0"/>
                </a:spcBef>
                <a:spcAft>
                  <a:spcPct val="0"/>
                </a:spcAft>
                <a:defRPr/>
              </a:pPr>
              <a:r>
                <a:rPr lang="en-US" sz="1800" smtClean="0">
                  <a:solidFill>
                    <a:srgbClr val="333399"/>
                  </a:solidFill>
                </a:rPr>
                <a:t>Federal Aviation</a:t>
              </a:r>
            </a:p>
            <a:p>
              <a:pPr eaLnBrk="1" fontAlgn="base" hangingPunct="1">
                <a:lnSpc>
                  <a:spcPct val="85000"/>
                </a:lnSpc>
                <a:spcBef>
                  <a:spcPct val="0"/>
                </a:spcBef>
                <a:spcAft>
                  <a:spcPct val="0"/>
                </a:spcAft>
                <a:defRPr/>
              </a:pPr>
              <a:r>
                <a:rPr lang="en-US" sz="1800" smtClean="0">
                  <a:solidFill>
                    <a:srgbClr val="333399"/>
                  </a:solidFill>
                </a:rPr>
                <a:t>Administration</a:t>
              </a:r>
            </a:p>
          </p:txBody>
        </p:sp>
      </p:grpSp>
      <p:sp>
        <p:nvSpPr>
          <p:cNvPr id="63490" name="Rectangle 2"/>
          <p:cNvSpPr>
            <a:spLocks noGrp="1" noChangeArrowheads="1"/>
          </p:cNvSpPr>
          <p:nvPr>
            <p:ph type="ctrTitle"/>
          </p:nvPr>
        </p:nvSpPr>
        <p:spPr>
          <a:xfrm>
            <a:off x="446088" y="312738"/>
            <a:ext cx="4229100" cy="1395412"/>
          </a:xfrm>
          <a:extLst>
            <a:ext uri="{909E8E84-426E-40DD-AFC4-6F175D3DCCD1}">
              <a14:hiddenFill xmlns:a14="http://schemas.microsoft.com/office/drawing/2010/main">
                <a:solidFill>
                  <a:schemeClr val="accent1"/>
                </a:solidFill>
              </a14:hiddenFill>
            </a:ext>
          </a:extLst>
        </p:spPr>
        <p:txBody>
          <a:bodyPr anchor="t"/>
          <a:lstStyle>
            <a:lvl1pPr>
              <a:defRPr/>
            </a:lvl1pPr>
          </a:lstStyle>
          <a:p>
            <a:pPr lvl="0"/>
            <a:r>
              <a:rPr lang="en-US" noProof="0" smtClean="0"/>
              <a:t>Select to edit master title</a:t>
            </a:r>
          </a:p>
        </p:txBody>
      </p:sp>
      <p:sp>
        <p:nvSpPr>
          <p:cNvPr id="63491" name="Rectangle 3"/>
          <p:cNvSpPr>
            <a:spLocks noGrp="1" noChangeArrowheads="1"/>
          </p:cNvSpPr>
          <p:nvPr>
            <p:ph type="subTitle" idx="1"/>
          </p:nvPr>
        </p:nvSpPr>
        <p:spPr>
          <a:xfrm>
            <a:off x="449263" y="1754188"/>
            <a:ext cx="4225925" cy="1752600"/>
          </a:xfrm>
          <a:extLst>
            <a:ext uri="{909E8E84-426E-40DD-AFC4-6F175D3DCCD1}">
              <a14:hiddenFill xmlns:a14="http://schemas.microsoft.com/office/drawing/2010/main">
                <a:solidFill>
                  <a:schemeClr val="accent1"/>
                </a:solidFill>
              </a14:hiddenFill>
            </a:ext>
          </a:extLst>
        </p:spPr>
        <p:txBody>
          <a:bodyPr/>
          <a:lstStyle>
            <a:lvl1pPr marL="0" indent="0">
              <a:buFontTx/>
              <a:buNone/>
              <a:defRPr sz="3200">
                <a:solidFill>
                  <a:srgbClr val="CCECFF"/>
                </a:solidFill>
              </a:defRPr>
            </a:lvl1pPr>
          </a:lstStyle>
          <a:p>
            <a:pPr lvl="0"/>
            <a:r>
              <a:rPr lang="en-US" noProof="0" smtClean="0"/>
              <a:t>Select to edit master subtitle</a:t>
            </a:r>
          </a:p>
        </p:txBody>
      </p:sp>
    </p:spTree>
    <p:extLst>
      <p:ext uri="{BB962C8B-B14F-4D97-AF65-F5344CB8AC3E}">
        <p14:creationId xmlns:p14="http://schemas.microsoft.com/office/powerpoint/2010/main" val="7505463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spcBef>
                <a:spcPct val="50000"/>
              </a:spcBef>
              <a:buFontTx/>
              <a:buChar char="•"/>
              <a:defRPr b="0"/>
            </a:lvl1pPr>
          </a:lstStyle>
          <a:p>
            <a:pPr>
              <a:defRPr/>
            </a:pPr>
            <a:fld id="{AF5F3781-3E8D-46AE-9BAE-201DDDD0E3A6}" type="datetime1">
              <a:rPr lang="en-US"/>
              <a:pPr>
                <a:defRPr/>
              </a:pPr>
              <a:t>9/10/2014</a:t>
            </a:fld>
            <a:endParaRPr lang="en-US"/>
          </a:p>
        </p:txBody>
      </p:sp>
      <p:sp>
        <p:nvSpPr>
          <p:cNvPr id="4" name="Footer Placeholder 4"/>
          <p:cNvSpPr>
            <a:spLocks noGrp="1"/>
          </p:cNvSpPr>
          <p:nvPr>
            <p:ph type="ftr" sz="quarter" idx="11"/>
          </p:nvPr>
        </p:nvSpPr>
        <p:spPr/>
        <p:txBody>
          <a:bodyPr/>
          <a:lstStyle>
            <a:lvl1pPr>
              <a:spcBef>
                <a:spcPct val="50000"/>
              </a:spcBef>
              <a:buFontTx/>
              <a:buChar char="•"/>
              <a:defRPr b="0"/>
            </a:lvl1pPr>
          </a:lstStyle>
          <a:p>
            <a:pPr>
              <a:defRPr/>
            </a:pPr>
            <a:endParaRPr lang="en-US"/>
          </a:p>
        </p:txBody>
      </p:sp>
      <p:sp>
        <p:nvSpPr>
          <p:cNvPr id="5" name="Slide Number Placeholder 5"/>
          <p:cNvSpPr>
            <a:spLocks noGrp="1"/>
          </p:cNvSpPr>
          <p:nvPr>
            <p:ph type="sldNum" sz="quarter" idx="12"/>
          </p:nvPr>
        </p:nvSpPr>
        <p:spPr/>
        <p:txBody>
          <a:bodyPr/>
          <a:lstStyle>
            <a:lvl1pPr>
              <a:spcBef>
                <a:spcPct val="50000"/>
              </a:spcBef>
              <a:buFontTx/>
              <a:buChar char="•"/>
              <a:defRPr b="0"/>
            </a:lvl1pPr>
          </a:lstStyle>
          <a:p>
            <a:pPr>
              <a:defRPr/>
            </a:pPr>
            <a:fld id="{367EE58F-763D-4B39-A05E-88A030F684C6}" type="slidenum">
              <a:rPr lang="en-US"/>
              <a:pPr>
                <a:defRPr/>
              </a:pPr>
              <a:t>‹#›</a:t>
            </a:fld>
            <a:endParaRPr lang="en-US"/>
          </a:p>
        </p:txBody>
      </p:sp>
    </p:spTree>
    <p:extLst>
      <p:ext uri="{BB962C8B-B14F-4D97-AF65-F5344CB8AC3E}">
        <p14:creationId xmlns:p14="http://schemas.microsoft.com/office/powerpoint/2010/main" val="307949802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3862516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96720160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95300" y="1508125"/>
            <a:ext cx="3948113"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95813" y="1508125"/>
            <a:ext cx="3949700"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320465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753959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6850660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873155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03120861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20164001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4879500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54813" y="373063"/>
            <a:ext cx="2117725" cy="55260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00050" y="373063"/>
            <a:ext cx="6202363" cy="55260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938621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spcBef>
                <a:spcPct val="50000"/>
              </a:spcBef>
              <a:buFontTx/>
              <a:buChar char="•"/>
              <a:defRPr b="0"/>
            </a:lvl1pPr>
          </a:lstStyle>
          <a:p>
            <a:pPr>
              <a:defRPr/>
            </a:pPr>
            <a:fld id="{E7E2EF6C-A533-45E0-BB80-DF96872C072C}" type="datetime1">
              <a:rPr lang="en-US"/>
              <a:pPr>
                <a:defRPr/>
              </a:pPr>
              <a:t>9/10/2014</a:t>
            </a:fld>
            <a:endParaRPr lang="en-US"/>
          </a:p>
        </p:txBody>
      </p:sp>
      <p:sp>
        <p:nvSpPr>
          <p:cNvPr id="3" name="Footer Placeholder 4"/>
          <p:cNvSpPr>
            <a:spLocks noGrp="1"/>
          </p:cNvSpPr>
          <p:nvPr>
            <p:ph type="ftr" sz="quarter" idx="11"/>
          </p:nvPr>
        </p:nvSpPr>
        <p:spPr/>
        <p:txBody>
          <a:bodyPr/>
          <a:lstStyle>
            <a:lvl1pPr>
              <a:spcBef>
                <a:spcPct val="50000"/>
              </a:spcBef>
              <a:buFontTx/>
              <a:buChar char="•"/>
              <a:defRPr b="0"/>
            </a:lvl1pPr>
          </a:lstStyle>
          <a:p>
            <a:pPr>
              <a:defRPr/>
            </a:pPr>
            <a:endParaRPr lang="en-US"/>
          </a:p>
        </p:txBody>
      </p:sp>
      <p:sp>
        <p:nvSpPr>
          <p:cNvPr id="4" name="Slide Number Placeholder 5"/>
          <p:cNvSpPr>
            <a:spLocks noGrp="1"/>
          </p:cNvSpPr>
          <p:nvPr>
            <p:ph type="sldNum" sz="quarter" idx="12"/>
          </p:nvPr>
        </p:nvSpPr>
        <p:spPr/>
        <p:txBody>
          <a:bodyPr/>
          <a:lstStyle>
            <a:lvl1pPr>
              <a:spcBef>
                <a:spcPct val="50000"/>
              </a:spcBef>
              <a:buFontTx/>
              <a:buChar char="•"/>
              <a:defRPr b="0"/>
            </a:lvl1pPr>
          </a:lstStyle>
          <a:p>
            <a:pPr>
              <a:defRPr/>
            </a:pPr>
            <a:fld id="{38A82D0A-D73C-4C81-ADE2-B34761156C26}" type="slidenum">
              <a:rPr lang="en-US"/>
              <a:pPr>
                <a:defRPr/>
              </a:pPr>
              <a:t>‹#›</a:t>
            </a:fld>
            <a:endParaRPr lang="en-US"/>
          </a:p>
        </p:txBody>
      </p:sp>
    </p:spTree>
    <p:extLst>
      <p:ext uri="{BB962C8B-B14F-4D97-AF65-F5344CB8AC3E}">
        <p14:creationId xmlns:p14="http://schemas.microsoft.com/office/powerpoint/2010/main" val="87310426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00050" y="373063"/>
            <a:ext cx="8472488" cy="55260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266838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spcBef>
                <a:spcPct val="50000"/>
              </a:spcBef>
              <a:buFontTx/>
              <a:buChar char="•"/>
              <a:defRPr b="0"/>
            </a:lvl1pPr>
          </a:lstStyle>
          <a:p>
            <a:pPr>
              <a:defRPr/>
            </a:pPr>
            <a:fld id="{C21898CA-88B7-48EA-9395-DE4E116E1D87}" type="datetime1">
              <a:rPr lang="en-US"/>
              <a:pPr>
                <a:defRPr/>
              </a:pPr>
              <a:t>9/10/2014</a:t>
            </a:fld>
            <a:endParaRPr lang="en-US"/>
          </a:p>
        </p:txBody>
      </p:sp>
      <p:sp>
        <p:nvSpPr>
          <p:cNvPr id="6" name="Footer Placeholder 4"/>
          <p:cNvSpPr>
            <a:spLocks noGrp="1"/>
          </p:cNvSpPr>
          <p:nvPr>
            <p:ph type="ftr" sz="quarter" idx="11"/>
          </p:nvPr>
        </p:nvSpPr>
        <p:spPr/>
        <p:txBody>
          <a:bodyPr/>
          <a:lstStyle>
            <a:lvl1pPr>
              <a:spcBef>
                <a:spcPct val="50000"/>
              </a:spcBef>
              <a:buFontTx/>
              <a:buChar char="•"/>
              <a:defRPr b="0"/>
            </a:lvl1pPr>
          </a:lstStyle>
          <a:p>
            <a:pPr>
              <a:defRPr/>
            </a:pPr>
            <a:endParaRPr lang="en-US"/>
          </a:p>
        </p:txBody>
      </p:sp>
      <p:sp>
        <p:nvSpPr>
          <p:cNvPr id="7" name="Slide Number Placeholder 5"/>
          <p:cNvSpPr>
            <a:spLocks noGrp="1"/>
          </p:cNvSpPr>
          <p:nvPr>
            <p:ph type="sldNum" sz="quarter" idx="12"/>
          </p:nvPr>
        </p:nvSpPr>
        <p:spPr/>
        <p:txBody>
          <a:bodyPr/>
          <a:lstStyle>
            <a:lvl1pPr>
              <a:spcBef>
                <a:spcPct val="50000"/>
              </a:spcBef>
              <a:buFontTx/>
              <a:buChar char="•"/>
              <a:defRPr b="0"/>
            </a:lvl1pPr>
          </a:lstStyle>
          <a:p>
            <a:pPr>
              <a:defRPr/>
            </a:pPr>
            <a:fld id="{D0F22405-0C57-44F2-B3FE-A3624F0FA5F2}" type="slidenum">
              <a:rPr lang="en-US"/>
              <a:pPr>
                <a:defRPr/>
              </a:pPr>
              <a:t>‹#›</a:t>
            </a:fld>
            <a:endParaRPr lang="en-US"/>
          </a:p>
        </p:txBody>
      </p:sp>
    </p:spTree>
    <p:extLst>
      <p:ext uri="{BB962C8B-B14F-4D97-AF65-F5344CB8AC3E}">
        <p14:creationId xmlns:p14="http://schemas.microsoft.com/office/powerpoint/2010/main" val="6712234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spcBef>
                <a:spcPct val="50000"/>
              </a:spcBef>
              <a:buFontTx/>
              <a:buChar char="•"/>
              <a:defRPr b="0"/>
            </a:lvl1pPr>
          </a:lstStyle>
          <a:p>
            <a:pPr>
              <a:defRPr/>
            </a:pPr>
            <a:fld id="{73B3F3E6-58E9-469A-ABFE-D0C4E431F1D2}" type="datetime1">
              <a:rPr lang="en-US"/>
              <a:pPr>
                <a:defRPr/>
              </a:pPr>
              <a:t>9/10/2014</a:t>
            </a:fld>
            <a:endParaRPr lang="en-US"/>
          </a:p>
        </p:txBody>
      </p:sp>
      <p:sp>
        <p:nvSpPr>
          <p:cNvPr id="6" name="Footer Placeholder 4"/>
          <p:cNvSpPr>
            <a:spLocks noGrp="1"/>
          </p:cNvSpPr>
          <p:nvPr>
            <p:ph type="ftr" sz="quarter" idx="11"/>
          </p:nvPr>
        </p:nvSpPr>
        <p:spPr/>
        <p:txBody>
          <a:bodyPr/>
          <a:lstStyle>
            <a:lvl1pPr>
              <a:spcBef>
                <a:spcPct val="50000"/>
              </a:spcBef>
              <a:buFontTx/>
              <a:buChar char="•"/>
              <a:defRPr b="0"/>
            </a:lvl1pPr>
          </a:lstStyle>
          <a:p>
            <a:pPr>
              <a:defRPr/>
            </a:pPr>
            <a:endParaRPr lang="en-US"/>
          </a:p>
        </p:txBody>
      </p:sp>
      <p:sp>
        <p:nvSpPr>
          <p:cNvPr id="7" name="Slide Number Placeholder 5"/>
          <p:cNvSpPr>
            <a:spLocks noGrp="1"/>
          </p:cNvSpPr>
          <p:nvPr>
            <p:ph type="sldNum" sz="quarter" idx="12"/>
          </p:nvPr>
        </p:nvSpPr>
        <p:spPr/>
        <p:txBody>
          <a:bodyPr/>
          <a:lstStyle>
            <a:lvl1pPr>
              <a:spcBef>
                <a:spcPct val="50000"/>
              </a:spcBef>
              <a:buFontTx/>
              <a:buChar char="•"/>
              <a:defRPr b="0"/>
            </a:lvl1pPr>
          </a:lstStyle>
          <a:p>
            <a:pPr>
              <a:defRPr/>
            </a:pPr>
            <a:fld id="{F26070D9-D12A-4890-8EA7-6AE96E1B5476}" type="slidenum">
              <a:rPr lang="en-US"/>
              <a:pPr>
                <a:defRPr/>
              </a:pPr>
              <a:t>‹#›</a:t>
            </a:fld>
            <a:endParaRPr lang="en-US"/>
          </a:p>
        </p:txBody>
      </p:sp>
    </p:spTree>
    <p:extLst>
      <p:ext uri="{BB962C8B-B14F-4D97-AF65-F5344CB8AC3E}">
        <p14:creationId xmlns:p14="http://schemas.microsoft.com/office/powerpoint/2010/main" val="41885722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4.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1.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17" Type="http://schemas.openxmlformats.org/officeDocument/2006/relationships/image" Target="../media/image1.jpeg"/><Relationship Id="rId2" Type="http://schemas.openxmlformats.org/officeDocument/2006/relationships/slideLayout" Target="../slideLayouts/slideLayout46.xml"/><Relationship Id="rId16" Type="http://schemas.openxmlformats.org/officeDocument/2006/relationships/image" Target="../media/image4.jpeg"/><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theme" Target="../theme/theme5.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theme" Target="../theme/theme6.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image" Target="../media/image6.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314"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3315"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spcBef>
                <a:spcPct val="0"/>
              </a:spcBef>
              <a:buFontTx/>
              <a:buNone/>
              <a:defRPr sz="1200" b="1">
                <a:solidFill>
                  <a:srgbClr val="898989"/>
                </a:solidFill>
                <a:latin typeface="Arial" charset="0"/>
                <a:ea typeface="ＭＳ Ｐゴシック" pitchFamily="-112" charset="-128"/>
              </a:defRPr>
            </a:lvl1pPr>
          </a:lstStyle>
          <a:p>
            <a:pPr fontAlgn="base">
              <a:spcAft>
                <a:spcPct val="0"/>
              </a:spcAft>
              <a:defRPr/>
            </a:pPr>
            <a:fld id="{FEC471D8-0E7C-44F3-AFAF-8A164F16BD01}" type="datetime1">
              <a:rPr lang="en-US"/>
              <a:pPr fontAlgn="base">
                <a:spcAft>
                  <a:spcPct val="0"/>
                </a:spcAft>
                <a:defRPr/>
              </a:pPr>
              <a:t>9/10/2014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spcBef>
                <a:spcPct val="0"/>
              </a:spcBef>
              <a:buFontTx/>
              <a:buNone/>
              <a:defRPr sz="1200" b="1">
                <a:solidFill>
                  <a:prstClr val="black">
                    <a:tint val="75000"/>
                  </a:prstClr>
                </a:solidFill>
                <a:latin typeface="Arial" charset="0"/>
                <a:ea typeface="+mn-ea"/>
              </a:defRPr>
            </a:lvl1pPr>
          </a:lstStyle>
          <a:p>
            <a:pPr fontAlgn="base">
              <a:spcAft>
                <a:spcPct val="0"/>
              </a:spcAft>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spcBef>
                <a:spcPct val="0"/>
              </a:spcBef>
              <a:buFontTx/>
              <a:buNone/>
              <a:defRPr sz="1200" b="1">
                <a:solidFill>
                  <a:srgbClr val="898989"/>
                </a:solidFill>
                <a:latin typeface="Arial" charset="0"/>
                <a:ea typeface="ＭＳ Ｐゴシック" pitchFamily="-112" charset="-128"/>
              </a:defRPr>
            </a:lvl1pPr>
          </a:lstStyle>
          <a:p>
            <a:pPr fontAlgn="base">
              <a:spcAft>
                <a:spcPct val="0"/>
              </a:spcAft>
              <a:defRPr/>
            </a:pPr>
            <a:fld id="{0E761683-9F9D-473E-9672-F94CEDB412DA}" type="slidenum">
              <a:rPr lang="en-US"/>
              <a:pPr fontAlgn="base">
                <a:spcAft>
                  <a:spcPct val="0"/>
                </a:spcAft>
                <a:defRPr/>
              </a:pPr>
              <a:t>‹#›</a:t>
            </a:fld>
            <a:endParaRPr lang="en-US"/>
          </a:p>
        </p:txBody>
      </p:sp>
    </p:spTree>
    <p:extLst>
      <p:ext uri="{BB962C8B-B14F-4D97-AF65-F5344CB8AC3E}">
        <p14:creationId xmlns:p14="http://schemas.microsoft.com/office/powerpoint/2010/main" val="108827554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itchFamily="34" charset="-128"/>
          <a:cs typeface="ＭＳ Ｐゴシック" pitchFamily="-108"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itchFamily="34" charset="-128"/>
          <a:cs typeface="ＭＳ Ｐゴシック" pitchFamily="-108"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itchFamily="34" charset="-128"/>
          <a:cs typeface="ＭＳ Ｐゴシック" pitchFamily="-108"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itchFamily="34" charset="-128"/>
          <a:cs typeface="ＭＳ Ｐゴシック" pitchFamily="-108"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itchFamily="34" charset="-128"/>
          <a:cs typeface="ＭＳ Ｐゴシック" pitchFamily="-108"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ＭＳ Ｐゴシック" pitchFamily="34" charset="-128"/>
          <a:cs typeface="ＭＳ Ｐゴシック" pitchFamily="-108" charset="-128"/>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ＭＳ Ｐゴシック" pitchFamily="34" charset="-128"/>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ＭＳ Ｐゴシック" pitchFamily="34" charset="-128"/>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pitchFamily="34" charset="-128"/>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17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717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spcBef>
                <a:spcPct val="0"/>
              </a:spcBef>
              <a:buFontTx/>
              <a:buNone/>
              <a:defRPr sz="1200" b="1">
                <a:solidFill>
                  <a:srgbClr val="898989"/>
                </a:solidFill>
                <a:ea typeface="ＭＳ Ｐゴシック" pitchFamily="-112" charset="-128"/>
              </a:defRPr>
            </a:lvl1pPr>
          </a:lstStyle>
          <a:p>
            <a:pPr fontAlgn="base">
              <a:spcAft>
                <a:spcPct val="0"/>
              </a:spcAft>
              <a:defRPr/>
            </a:pPr>
            <a:fld id="{180C2BE1-064B-423E-A19D-74500ED1B67B}" type="datetime1">
              <a:rPr lang="en-US">
                <a:latin typeface="Arial" charset="0"/>
              </a:rPr>
              <a:pPr fontAlgn="base">
                <a:spcAft>
                  <a:spcPct val="0"/>
                </a:spcAft>
                <a:defRPr/>
              </a:pPr>
              <a:t>9/10/2014</a:t>
            </a:fld>
            <a:endParaRPr lang="en-US">
              <a:latin typeface="Arial"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spcBef>
                <a:spcPct val="0"/>
              </a:spcBef>
              <a:buFontTx/>
              <a:buNone/>
              <a:defRPr sz="1200" b="1">
                <a:solidFill>
                  <a:prstClr val="black">
                    <a:tint val="75000"/>
                  </a:prstClr>
                </a:solidFill>
                <a:latin typeface="Arial" charset="0"/>
                <a:ea typeface="+mn-ea"/>
              </a:defRPr>
            </a:lvl1pPr>
          </a:lstStyle>
          <a:p>
            <a:pPr fontAlgn="base">
              <a:spcAft>
                <a:spcPct val="0"/>
              </a:spcAft>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spcBef>
                <a:spcPct val="0"/>
              </a:spcBef>
              <a:buFontTx/>
              <a:buNone/>
              <a:defRPr sz="1200" b="1">
                <a:solidFill>
                  <a:srgbClr val="898989"/>
                </a:solidFill>
                <a:ea typeface="ＭＳ Ｐゴシック" pitchFamily="-112" charset="-128"/>
              </a:defRPr>
            </a:lvl1pPr>
          </a:lstStyle>
          <a:p>
            <a:pPr fontAlgn="base">
              <a:spcAft>
                <a:spcPct val="0"/>
              </a:spcAft>
              <a:defRPr/>
            </a:pPr>
            <a:fld id="{AEA0C59D-7DDC-45AB-B906-320CB68DCD35}" type="slidenum">
              <a:rPr lang="en-US">
                <a:latin typeface="Arial" charset="0"/>
              </a:rPr>
              <a:pPr fontAlgn="base">
                <a:spcAft>
                  <a:spcPct val="0"/>
                </a:spcAft>
                <a:defRPr/>
              </a:pPr>
              <a:t>‹#›</a:t>
            </a:fld>
            <a:endParaRPr lang="en-US">
              <a:latin typeface="Arial" charset="0"/>
            </a:endParaRPr>
          </a:p>
        </p:txBody>
      </p:sp>
    </p:spTree>
    <p:extLst>
      <p:ext uri="{BB962C8B-B14F-4D97-AF65-F5344CB8AC3E}">
        <p14:creationId xmlns:p14="http://schemas.microsoft.com/office/powerpoint/2010/main" val="34857593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itchFamily="-108" charset="-128"/>
          <a:cs typeface="ＭＳ Ｐゴシック" pitchFamily="-108"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itchFamily="-108" charset="-128"/>
          <a:cs typeface="ＭＳ Ｐゴシック" pitchFamily="-108"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itchFamily="-108" charset="-128"/>
          <a:cs typeface="ＭＳ Ｐゴシック" pitchFamily="-108"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itchFamily="-108" charset="-128"/>
          <a:cs typeface="ＭＳ Ｐゴシック" pitchFamily="-108"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itchFamily="-108" charset="-128"/>
          <a:cs typeface="ＭＳ Ｐゴシック" pitchFamily="-108"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ＭＳ Ｐゴシック" pitchFamily="-108" charset="-128"/>
          <a:cs typeface="ＭＳ Ｐゴシック" pitchFamily="-108" charset="-128"/>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ＭＳ Ｐゴシック" pitchFamily="-108" charset="-128"/>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ＭＳ Ｐゴシック" pitchFamily="-108" charset="-128"/>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pitchFamily="-108" charset="-128"/>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pitchFamily="-108"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7"/>
          <p:cNvSpPr>
            <a:spLocks noGrp="1" noChangeArrowheads="1"/>
          </p:cNvSpPr>
          <p:nvPr>
            <p:ph type="title"/>
          </p:nvPr>
        </p:nvSpPr>
        <p:spPr bwMode="auto">
          <a:xfrm>
            <a:off x="428625" y="344488"/>
            <a:ext cx="8472488"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Select to edit master title</a:t>
            </a:r>
          </a:p>
        </p:txBody>
      </p:sp>
      <p:sp>
        <p:nvSpPr>
          <p:cNvPr id="1027" name="Rectangle 8"/>
          <p:cNvSpPr>
            <a:spLocks noGrp="1" noChangeArrowheads="1"/>
          </p:cNvSpPr>
          <p:nvPr>
            <p:ph type="body" idx="1"/>
          </p:nvPr>
        </p:nvSpPr>
        <p:spPr bwMode="auto">
          <a:xfrm>
            <a:off x="495300" y="1508125"/>
            <a:ext cx="8050213" cy="439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Select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6329" name="Rectangle 9"/>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spcBef>
                <a:spcPct val="0"/>
              </a:spcBef>
              <a:buFontTx/>
              <a:buNone/>
              <a:defRPr sz="1400">
                <a:latin typeface="Times New Roman" pitchFamily="18" charset="0"/>
              </a:defRPr>
            </a:lvl1pPr>
          </a:lstStyle>
          <a:p>
            <a:pPr fontAlgn="base">
              <a:spcAft>
                <a:spcPct val="0"/>
              </a:spcAft>
              <a:defRPr/>
            </a:pPr>
            <a:endParaRPr lang="en-US">
              <a:solidFill>
                <a:srgbClr val="000000"/>
              </a:solidFill>
            </a:endParaRPr>
          </a:p>
        </p:txBody>
      </p:sp>
      <p:sp>
        <p:nvSpPr>
          <p:cNvPr id="56330" name="Rectangle 10"/>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spcBef>
                <a:spcPct val="0"/>
              </a:spcBef>
              <a:buFontTx/>
              <a:buNone/>
              <a:defRPr sz="1400">
                <a:latin typeface="Times New Roman" pitchFamily="18" charset="0"/>
              </a:defRPr>
            </a:lvl1pPr>
          </a:lstStyle>
          <a:p>
            <a:pPr fontAlgn="base">
              <a:spcAft>
                <a:spcPct val="0"/>
              </a:spcAft>
              <a:defRPr/>
            </a:pPr>
            <a:endParaRPr lang="en-US">
              <a:solidFill>
                <a:srgbClr val="000000"/>
              </a:solidFill>
            </a:endParaRPr>
          </a:p>
        </p:txBody>
      </p:sp>
      <p:sp>
        <p:nvSpPr>
          <p:cNvPr id="56331" name="Rectangle 11"/>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spcBef>
                <a:spcPct val="0"/>
              </a:spcBef>
              <a:buFontTx/>
              <a:buNone/>
              <a:defRPr sz="1400">
                <a:solidFill>
                  <a:schemeClr val="bg1"/>
                </a:solidFill>
                <a:latin typeface="Times New Roman" pitchFamily="18" charset="0"/>
              </a:defRPr>
            </a:lvl1pPr>
          </a:lstStyle>
          <a:p>
            <a:pPr fontAlgn="base">
              <a:spcAft>
                <a:spcPct val="0"/>
              </a:spcAft>
              <a:defRPr/>
            </a:pPr>
            <a:fld id="{6E7D39C8-6B69-4262-814A-30178A4845BF}" type="slidenum">
              <a:rPr lang="en-US">
                <a:solidFill>
                  <a:srgbClr val="FFFFFF"/>
                </a:solidFill>
              </a:rPr>
              <a:pPr fontAlgn="base">
                <a:spcAft>
                  <a:spcPct val="0"/>
                </a:spcAft>
                <a:defRPr/>
              </a:pPr>
              <a:t>‹#›</a:t>
            </a:fld>
            <a:endParaRPr lang="en-US">
              <a:solidFill>
                <a:srgbClr val="FFFFFF"/>
              </a:solidFill>
            </a:endParaRPr>
          </a:p>
        </p:txBody>
      </p:sp>
      <p:sp>
        <p:nvSpPr>
          <p:cNvPr id="1031" name="Rectangle 12"/>
          <p:cNvSpPr>
            <a:spLocks noChangeArrowheads="1"/>
          </p:cNvSpPr>
          <p:nvPr/>
        </p:nvSpPr>
        <p:spPr bwMode="auto">
          <a:xfrm>
            <a:off x="0" y="6035675"/>
            <a:ext cx="9144000" cy="815975"/>
          </a:xfrm>
          <a:prstGeom prst="rect">
            <a:avLst/>
          </a:prstGeom>
          <a:solidFill>
            <a:srgbClr val="1D2F68"/>
          </a:solidFill>
          <a:ln w="9525">
            <a:solidFill>
              <a:srgbClr val="1D2F6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50000"/>
              </a:spcBef>
              <a:spcAft>
                <a:spcPct val="0"/>
              </a:spcAft>
              <a:buFontTx/>
              <a:buChar char="•"/>
            </a:pPr>
            <a:endParaRPr lang="en-US" sz="2400">
              <a:solidFill>
                <a:srgbClr val="000000"/>
              </a:solidFill>
            </a:endParaRPr>
          </a:p>
        </p:txBody>
      </p:sp>
      <p:sp>
        <p:nvSpPr>
          <p:cNvPr id="1032" name="Rectangle 17"/>
          <p:cNvSpPr>
            <a:spLocks noChangeArrowheads="1"/>
          </p:cNvSpPr>
          <p:nvPr/>
        </p:nvSpPr>
        <p:spPr bwMode="auto">
          <a:xfrm>
            <a:off x="6940550" y="630555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fontAlgn="base">
              <a:spcBef>
                <a:spcPct val="0"/>
              </a:spcBef>
              <a:spcAft>
                <a:spcPct val="0"/>
              </a:spcAft>
            </a:pPr>
            <a:fld id="{E94A1102-9373-4630-B1BE-C0E29588D7D0}" type="slidenum">
              <a:rPr lang="en-US" sz="1200" b="1">
                <a:solidFill>
                  <a:srgbClr val="FFFFFF"/>
                </a:solidFill>
              </a:rPr>
              <a:pPr algn="r" fontAlgn="base">
                <a:spcBef>
                  <a:spcPct val="0"/>
                </a:spcBef>
                <a:spcAft>
                  <a:spcPct val="0"/>
                </a:spcAft>
              </a:pPr>
              <a:t>‹#›</a:t>
            </a:fld>
            <a:endParaRPr lang="en-US" sz="1200" b="1">
              <a:solidFill>
                <a:srgbClr val="FFFFFF"/>
              </a:solidFill>
            </a:endParaRPr>
          </a:p>
        </p:txBody>
      </p:sp>
      <p:grpSp>
        <p:nvGrpSpPr>
          <p:cNvPr id="1033" name="Group 25"/>
          <p:cNvGrpSpPr>
            <a:grpSpLocks/>
          </p:cNvGrpSpPr>
          <p:nvPr userDrawn="1"/>
        </p:nvGrpSpPr>
        <p:grpSpPr bwMode="auto">
          <a:xfrm>
            <a:off x="5708650" y="6124575"/>
            <a:ext cx="2047875" cy="661988"/>
            <a:chOff x="3596" y="3858"/>
            <a:chExt cx="1290" cy="417"/>
          </a:xfrm>
        </p:grpSpPr>
        <p:pic>
          <p:nvPicPr>
            <p:cNvPr id="1034" name="Picture 26" descr="NEW FAA LOGO"/>
            <p:cNvPicPr>
              <a:picLocks noChangeAspect="1" noChangeArrowheads="1"/>
            </p:cNvPicPr>
            <p:nvPr userDrawn="1"/>
          </p:nvPicPr>
          <p:blipFill>
            <a:blip r:embed="rId13">
              <a:clrChange>
                <a:clrFrom>
                  <a:srgbClr val="DF1F06"/>
                </a:clrFrom>
                <a:clrTo>
                  <a:srgbClr val="DF1F06">
                    <a:alpha val="0"/>
                  </a:srgbClr>
                </a:clrTo>
              </a:clrChange>
              <a:extLst>
                <a:ext uri="{28A0092B-C50C-407E-A947-70E740481C1C}">
                  <a14:useLocalDpi xmlns:a14="http://schemas.microsoft.com/office/drawing/2010/main" val="0"/>
                </a:ext>
              </a:extLst>
            </a:blip>
            <a:srcRect l="14333" t="3734" r="14973" b="4564"/>
            <a:stretch>
              <a:fillRect/>
            </a:stretch>
          </p:blipFill>
          <p:spPr bwMode="auto">
            <a:xfrm>
              <a:off x="3596" y="3858"/>
              <a:ext cx="416" cy="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5" name="Text Box 27"/>
            <p:cNvSpPr txBox="1">
              <a:spLocks noChangeArrowheads="1"/>
            </p:cNvSpPr>
            <p:nvPr userDrawn="1"/>
          </p:nvSpPr>
          <p:spPr bwMode="auto">
            <a:xfrm>
              <a:off x="4023" y="3947"/>
              <a:ext cx="863" cy="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50000"/>
                </a:spcBef>
                <a:spcAft>
                  <a:spcPct val="0"/>
                </a:spcAft>
                <a:buChar char="•"/>
                <a:defRPr sz="2400">
                  <a:solidFill>
                    <a:schemeClr val="tx1"/>
                  </a:solidFill>
                  <a:latin typeface="Arial" charset="0"/>
                </a:defRPr>
              </a:lvl6pPr>
              <a:lvl7pPr marL="2971800" indent="-228600" eaLnBrk="0" fontAlgn="base" hangingPunct="0">
                <a:spcBef>
                  <a:spcPct val="50000"/>
                </a:spcBef>
                <a:spcAft>
                  <a:spcPct val="0"/>
                </a:spcAft>
                <a:buChar char="•"/>
                <a:defRPr sz="2400">
                  <a:solidFill>
                    <a:schemeClr val="tx1"/>
                  </a:solidFill>
                  <a:latin typeface="Arial" charset="0"/>
                </a:defRPr>
              </a:lvl7pPr>
              <a:lvl8pPr marL="3429000" indent="-228600" eaLnBrk="0" fontAlgn="base" hangingPunct="0">
                <a:spcBef>
                  <a:spcPct val="50000"/>
                </a:spcBef>
                <a:spcAft>
                  <a:spcPct val="0"/>
                </a:spcAft>
                <a:buChar char="•"/>
                <a:defRPr sz="2400">
                  <a:solidFill>
                    <a:schemeClr val="tx1"/>
                  </a:solidFill>
                  <a:latin typeface="Arial" charset="0"/>
                </a:defRPr>
              </a:lvl8pPr>
              <a:lvl9pPr marL="3886200" indent="-228600" eaLnBrk="0" fontAlgn="base" hangingPunct="0">
                <a:spcBef>
                  <a:spcPct val="50000"/>
                </a:spcBef>
                <a:spcAft>
                  <a:spcPct val="0"/>
                </a:spcAft>
                <a:buChar char="•"/>
                <a:defRPr sz="2400">
                  <a:solidFill>
                    <a:schemeClr val="tx1"/>
                  </a:solidFill>
                  <a:latin typeface="Arial" charset="0"/>
                </a:defRPr>
              </a:lvl9pPr>
            </a:lstStyle>
            <a:p>
              <a:pPr eaLnBrk="1" fontAlgn="base" hangingPunct="1">
                <a:lnSpc>
                  <a:spcPct val="85000"/>
                </a:lnSpc>
                <a:spcBef>
                  <a:spcPct val="0"/>
                </a:spcBef>
                <a:spcAft>
                  <a:spcPct val="0"/>
                </a:spcAft>
                <a:defRPr/>
              </a:pPr>
              <a:r>
                <a:rPr lang="en-US" sz="1200" b="1" smtClean="0">
                  <a:solidFill>
                    <a:srgbClr val="FFFFFF"/>
                  </a:solidFill>
                </a:rPr>
                <a:t>Federal Aviation</a:t>
              </a:r>
            </a:p>
            <a:p>
              <a:pPr eaLnBrk="1" fontAlgn="base" hangingPunct="1">
                <a:lnSpc>
                  <a:spcPct val="85000"/>
                </a:lnSpc>
                <a:spcBef>
                  <a:spcPct val="0"/>
                </a:spcBef>
                <a:spcAft>
                  <a:spcPct val="0"/>
                </a:spcAft>
                <a:defRPr/>
              </a:pPr>
              <a:r>
                <a:rPr lang="en-US" sz="1200" b="1" smtClean="0">
                  <a:solidFill>
                    <a:srgbClr val="FFFFFF"/>
                  </a:solidFill>
                </a:rPr>
                <a:t>Administration</a:t>
              </a:r>
            </a:p>
          </p:txBody>
        </p:sp>
      </p:grpSp>
    </p:spTree>
    <p:extLst>
      <p:ext uri="{BB962C8B-B14F-4D97-AF65-F5344CB8AC3E}">
        <p14:creationId xmlns:p14="http://schemas.microsoft.com/office/powerpoint/2010/main" val="287223776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hf hdr="0" ftr="0" dt="0"/>
  <p:txStyles>
    <p:titleStyle>
      <a:lvl1pPr algn="l" rtl="0" eaLnBrk="0" fontAlgn="base" hangingPunct="0">
        <a:spcBef>
          <a:spcPct val="0"/>
        </a:spcBef>
        <a:spcAft>
          <a:spcPct val="0"/>
        </a:spcAft>
        <a:defRPr sz="4000" b="1">
          <a:solidFill>
            <a:srgbClr val="1D2F68"/>
          </a:solidFill>
          <a:latin typeface="+mj-lt"/>
          <a:ea typeface="+mj-ea"/>
          <a:cs typeface="+mj-cs"/>
        </a:defRPr>
      </a:lvl1pPr>
      <a:lvl2pPr algn="l" rtl="0" eaLnBrk="0" fontAlgn="base" hangingPunct="0">
        <a:spcBef>
          <a:spcPct val="0"/>
        </a:spcBef>
        <a:spcAft>
          <a:spcPct val="0"/>
        </a:spcAft>
        <a:defRPr sz="4000" b="1">
          <a:solidFill>
            <a:srgbClr val="1D2F68"/>
          </a:solidFill>
          <a:latin typeface="Arial" charset="0"/>
        </a:defRPr>
      </a:lvl2pPr>
      <a:lvl3pPr algn="l" rtl="0" eaLnBrk="0" fontAlgn="base" hangingPunct="0">
        <a:spcBef>
          <a:spcPct val="0"/>
        </a:spcBef>
        <a:spcAft>
          <a:spcPct val="0"/>
        </a:spcAft>
        <a:defRPr sz="4000" b="1">
          <a:solidFill>
            <a:srgbClr val="1D2F68"/>
          </a:solidFill>
          <a:latin typeface="Arial" charset="0"/>
        </a:defRPr>
      </a:lvl3pPr>
      <a:lvl4pPr algn="l" rtl="0" eaLnBrk="0" fontAlgn="base" hangingPunct="0">
        <a:spcBef>
          <a:spcPct val="0"/>
        </a:spcBef>
        <a:spcAft>
          <a:spcPct val="0"/>
        </a:spcAft>
        <a:defRPr sz="4000" b="1">
          <a:solidFill>
            <a:srgbClr val="1D2F68"/>
          </a:solidFill>
          <a:latin typeface="Arial" charset="0"/>
        </a:defRPr>
      </a:lvl4pPr>
      <a:lvl5pPr algn="l" rtl="0" eaLnBrk="0" fontAlgn="base" hangingPunct="0">
        <a:spcBef>
          <a:spcPct val="0"/>
        </a:spcBef>
        <a:spcAft>
          <a:spcPct val="0"/>
        </a:spcAft>
        <a:defRPr sz="4000" b="1">
          <a:solidFill>
            <a:srgbClr val="1D2F68"/>
          </a:solidFill>
          <a:latin typeface="Arial" charset="0"/>
        </a:defRPr>
      </a:lvl5pPr>
      <a:lvl6pPr marL="457200" algn="l" rtl="0" fontAlgn="base">
        <a:spcBef>
          <a:spcPct val="0"/>
        </a:spcBef>
        <a:spcAft>
          <a:spcPct val="0"/>
        </a:spcAft>
        <a:defRPr sz="4000" b="1">
          <a:solidFill>
            <a:srgbClr val="1D2F68"/>
          </a:solidFill>
          <a:latin typeface="Arial" charset="0"/>
        </a:defRPr>
      </a:lvl6pPr>
      <a:lvl7pPr marL="914400" algn="l" rtl="0" fontAlgn="base">
        <a:spcBef>
          <a:spcPct val="0"/>
        </a:spcBef>
        <a:spcAft>
          <a:spcPct val="0"/>
        </a:spcAft>
        <a:defRPr sz="4000" b="1">
          <a:solidFill>
            <a:srgbClr val="1D2F68"/>
          </a:solidFill>
          <a:latin typeface="Arial" charset="0"/>
        </a:defRPr>
      </a:lvl7pPr>
      <a:lvl8pPr marL="1371600" algn="l" rtl="0" fontAlgn="base">
        <a:spcBef>
          <a:spcPct val="0"/>
        </a:spcBef>
        <a:spcAft>
          <a:spcPct val="0"/>
        </a:spcAft>
        <a:defRPr sz="4000" b="1">
          <a:solidFill>
            <a:srgbClr val="1D2F68"/>
          </a:solidFill>
          <a:latin typeface="Arial" charset="0"/>
        </a:defRPr>
      </a:lvl8pPr>
      <a:lvl9pPr marL="1828800" algn="l" rtl="0" fontAlgn="base">
        <a:spcBef>
          <a:spcPct val="0"/>
        </a:spcBef>
        <a:spcAft>
          <a:spcPct val="0"/>
        </a:spcAft>
        <a:defRPr sz="4000" b="1">
          <a:solidFill>
            <a:srgbClr val="1D2F68"/>
          </a:solidFill>
          <a:latin typeface="Arial" charset="0"/>
        </a:defRPr>
      </a:lvl9pPr>
    </p:titleStyle>
    <p:bodyStyle>
      <a:lvl1pPr marL="342900" indent="-342900" algn="l" rtl="0" eaLnBrk="0" fontAlgn="base" hangingPunct="0">
        <a:spcBef>
          <a:spcPct val="20000"/>
        </a:spcBef>
        <a:spcAft>
          <a:spcPct val="0"/>
        </a:spcAft>
        <a:buChar char="•"/>
        <a:defRPr sz="28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2"/>
          <p:cNvSpPr>
            <a:spLocks noChangeArrowheads="1"/>
          </p:cNvSpPr>
          <p:nvPr/>
        </p:nvSpPr>
        <p:spPr bwMode="auto">
          <a:xfrm>
            <a:off x="0" y="6035675"/>
            <a:ext cx="9144000" cy="815975"/>
          </a:xfrm>
          <a:prstGeom prst="rect">
            <a:avLst/>
          </a:prstGeom>
          <a:solidFill>
            <a:srgbClr val="1D2F68"/>
          </a:solidFill>
          <a:ln w="9525">
            <a:solidFill>
              <a:srgbClr val="1D2F68"/>
            </a:solidFill>
            <a:miter lim="800000"/>
            <a:headEnd/>
            <a:tailEnd/>
          </a:ln>
        </p:spPr>
        <p:txBody>
          <a:bodyPr wrap="none"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50000"/>
              </a:spcBef>
              <a:spcAft>
                <a:spcPct val="0"/>
              </a:spcAft>
              <a:buChar char="•"/>
              <a:defRPr sz="2400">
                <a:solidFill>
                  <a:schemeClr val="tx1"/>
                </a:solidFill>
                <a:latin typeface="Arial" pitchFamily="34" charset="0"/>
                <a:ea typeface="ＭＳ Ｐゴシック" pitchFamily="34" charset="-128"/>
              </a:defRPr>
            </a:lvl6pPr>
            <a:lvl7pPr marL="2971800" indent="-228600" eaLnBrk="0" fontAlgn="base" hangingPunct="0">
              <a:spcBef>
                <a:spcPct val="50000"/>
              </a:spcBef>
              <a:spcAft>
                <a:spcPct val="0"/>
              </a:spcAft>
              <a:buChar char="•"/>
              <a:defRPr sz="2400">
                <a:solidFill>
                  <a:schemeClr val="tx1"/>
                </a:solidFill>
                <a:latin typeface="Arial" pitchFamily="34" charset="0"/>
                <a:ea typeface="ＭＳ Ｐゴシック" pitchFamily="34" charset="-128"/>
              </a:defRPr>
            </a:lvl7pPr>
            <a:lvl8pPr marL="3429000" indent="-228600" eaLnBrk="0" fontAlgn="base" hangingPunct="0">
              <a:spcBef>
                <a:spcPct val="50000"/>
              </a:spcBef>
              <a:spcAft>
                <a:spcPct val="0"/>
              </a:spcAft>
              <a:buChar char="•"/>
              <a:defRPr sz="2400">
                <a:solidFill>
                  <a:schemeClr val="tx1"/>
                </a:solidFill>
                <a:latin typeface="Arial" pitchFamily="34" charset="0"/>
                <a:ea typeface="ＭＳ Ｐゴシック" pitchFamily="34" charset="-128"/>
              </a:defRPr>
            </a:lvl8pPr>
            <a:lvl9pPr marL="3886200" indent="-228600" eaLnBrk="0" fontAlgn="base" hangingPunct="0">
              <a:spcBef>
                <a:spcPct val="50000"/>
              </a:spcBef>
              <a:spcAft>
                <a:spcPct val="0"/>
              </a:spcAft>
              <a:buChar char="•"/>
              <a:defRPr sz="2400">
                <a:solidFill>
                  <a:schemeClr val="tx1"/>
                </a:solidFill>
                <a:latin typeface="Arial" pitchFamily="34" charset="0"/>
                <a:ea typeface="ＭＳ Ｐゴシック" pitchFamily="34" charset="-128"/>
              </a:defRPr>
            </a:lvl9pPr>
          </a:lstStyle>
          <a:p>
            <a:pPr eaLnBrk="1" hangingPunct="1">
              <a:defRPr/>
            </a:pPr>
            <a:endParaRPr lang="en-US" altLang="en-US" smtClean="0">
              <a:solidFill>
                <a:srgbClr val="000000"/>
              </a:solidFill>
            </a:endParaRPr>
          </a:p>
        </p:txBody>
      </p:sp>
      <p:sp>
        <p:nvSpPr>
          <p:cNvPr id="1027" name="Rectangle 7"/>
          <p:cNvSpPr>
            <a:spLocks noGrp="1" noChangeArrowheads="1"/>
          </p:cNvSpPr>
          <p:nvPr>
            <p:ph type="title"/>
          </p:nvPr>
        </p:nvSpPr>
        <p:spPr bwMode="auto">
          <a:xfrm>
            <a:off x="428625" y="344488"/>
            <a:ext cx="84724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Select to edit master title</a:t>
            </a:r>
          </a:p>
        </p:txBody>
      </p:sp>
      <p:sp>
        <p:nvSpPr>
          <p:cNvPr id="1028" name="Rectangle 8"/>
          <p:cNvSpPr>
            <a:spLocks noGrp="1" noChangeArrowheads="1"/>
          </p:cNvSpPr>
          <p:nvPr>
            <p:ph type="body" idx="1"/>
          </p:nvPr>
        </p:nvSpPr>
        <p:spPr bwMode="auto">
          <a:xfrm>
            <a:off x="495300" y="1508125"/>
            <a:ext cx="8050213" cy="439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Select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9" name="Rectangle 17"/>
          <p:cNvSpPr>
            <a:spLocks noChangeArrowheads="1"/>
          </p:cNvSpPr>
          <p:nvPr/>
        </p:nvSpPr>
        <p:spPr bwMode="auto">
          <a:xfrm>
            <a:off x="6940550" y="630555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50000"/>
              </a:spcBef>
              <a:spcAft>
                <a:spcPct val="0"/>
              </a:spcAft>
              <a:buChar char="•"/>
              <a:defRPr sz="2400">
                <a:solidFill>
                  <a:schemeClr val="tx1"/>
                </a:solidFill>
                <a:latin typeface="Arial" pitchFamily="34" charset="0"/>
                <a:ea typeface="ＭＳ Ｐゴシック" pitchFamily="34" charset="-128"/>
              </a:defRPr>
            </a:lvl6pPr>
            <a:lvl7pPr marL="2971800" indent="-228600" eaLnBrk="0" fontAlgn="base" hangingPunct="0">
              <a:spcBef>
                <a:spcPct val="50000"/>
              </a:spcBef>
              <a:spcAft>
                <a:spcPct val="0"/>
              </a:spcAft>
              <a:buChar char="•"/>
              <a:defRPr sz="2400">
                <a:solidFill>
                  <a:schemeClr val="tx1"/>
                </a:solidFill>
                <a:latin typeface="Arial" pitchFamily="34" charset="0"/>
                <a:ea typeface="ＭＳ Ｐゴシック" pitchFamily="34" charset="-128"/>
              </a:defRPr>
            </a:lvl7pPr>
            <a:lvl8pPr marL="3429000" indent="-228600" eaLnBrk="0" fontAlgn="base" hangingPunct="0">
              <a:spcBef>
                <a:spcPct val="50000"/>
              </a:spcBef>
              <a:spcAft>
                <a:spcPct val="0"/>
              </a:spcAft>
              <a:buChar char="•"/>
              <a:defRPr sz="2400">
                <a:solidFill>
                  <a:schemeClr val="tx1"/>
                </a:solidFill>
                <a:latin typeface="Arial" pitchFamily="34" charset="0"/>
                <a:ea typeface="ＭＳ Ｐゴシック" pitchFamily="34" charset="-128"/>
              </a:defRPr>
            </a:lvl8pPr>
            <a:lvl9pPr marL="3886200" indent="-228600" eaLnBrk="0" fontAlgn="base" hangingPunct="0">
              <a:spcBef>
                <a:spcPct val="50000"/>
              </a:spcBef>
              <a:spcAft>
                <a:spcPct val="0"/>
              </a:spcAft>
              <a:buChar char="•"/>
              <a:defRPr sz="2400">
                <a:solidFill>
                  <a:schemeClr val="tx1"/>
                </a:solidFill>
                <a:latin typeface="Arial" pitchFamily="34" charset="0"/>
                <a:ea typeface="ＭＳ Ｐゴシック" pitchFamily="34" charset="-128"/>
              </a:defRPr>
            </a:lvl9pPr>
          </a:lstStyle>
          <a:p>
            <a:pPr algn="r" eaLnBrk="1" hangingPunct="1">
              <a:spcBef>
                <a:spcPct val="0"/>
              </a:spcBef>
              <a:defRPr/>
            </a:pPr>
            <a:fld id="{53F83698-F999-48F6-93A8-20EF57A697C9}" type="slidenum">
              <a:rPr lang="en-US" altLang="en-US" sz="1200" b="1" smtClean="0">
                <a:solidFill>
                  <a:srgbClr val="FFFFFF"/>
                </a:solidFill>
              </a:rPr>
              <a:pPr algn="r" eaLnBrk="1" hangingPunct="1">
                <a:spcBef>
                  <a:spcPct val="0"/>
                </a:spcBef>
                <a:defRPr/>
              </a:pPr>
              <a:t>‹#›</a:t>
            </a:fld>
            <a:endParaRPr lang="en-US" altLang="en-US" sz="1200" b="1" smtClean="0">
              <a:solidFill>
                <a:srgbClr val="FFFFFF"/>
              </a:solidFill>
            </a:endParaRPr>
          </a:p>
        </p:txBody>
      </p:sp>
      <p:grpSp>
        <p:nvGrpSpPr>
          <p:cNvPr id="1030" name="Group 25"/>
          <p:cNvGrpSpPr>
            <a:grpSpLocks/>
          </p:cNvGrpSpPr>
          <p:nvPr/>
        </p:nvGrpSpPr>
        <p:grpSpPr bwMode="auto">
          <a:xfrm>
            <a:off x="5708650" y="6124575"/>
            <a:ext cx="2047875" cy="661988"/>
            <a:chOff x="3596" y="3858"/>
            <a:chExt cx="1290" cy="417"/>
          </a:xfrm>
        </p:grpSpPr>
        <p:pic>
          <p:nvPicPr>
            <p:cNvPr id="1033" name="Picture 26" descr="NEW FAA LOGO"/>
            <p:cNvPicPr>
              <a:picLocks noChangeAspect="1" noChangeArrowheads="1"/>
            </p:cNvPicPr>
            <p:nvPr userDrawn="1"/>
          </p:nvPicPr>
          <p:blipFill>
            <a:blip r:embed="rId13">
              <a:clrChange>
                <a:clrFrom>
                  <a:srgbClr val="DF1F06"/>
                </a:clrFrom>
                <a:clrTo>
                  <a:srgbClr val="DF1F06">
                    <a:alpha val="0"/>
                  </a:srgbClr>
                </a:clrTo>
              </a:clrChange>
              <a:extLst>
                <a:ext uri="{28A0092B-C50C-407E-A947-70E740481C1C}">
                  <a14:useLocalDpi xmlns:a14="http://schemas.microsoft.com/office/drawing/2010/main" val="0"/>
                </a:ext>
              </a:extLst>
            </a:blip>
            <a:srcRect l="14333" t="3734" r="14973" b="4564"/>
            <a:stretch>
              <a:fillRect/>
            </a:stretch>
          </p:blipFill>
          <p:spPr bwMode="auto">
            <a:xfrm>
              <a:off x="3596" y="3858"/>
              <a:ext cx="416" cy="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Text Box 27"/>
            <p:cNvSpPr txBox="1">
              <a:spLocks noChangeArrowheads="1"/>
            </p:cNvSpPr>
            <p:nvPr userDrawn="1"/>
          </p:nvSpPr>
          <p:spPr bwMode="auto">
            <a:xfrm>
              <a:off x="4023" y="3947"/>
              <a:ext cx="863" cy="254"/>
            </a:xfrm>
            <a:prstGeom prst="rect">
              <a:avLst/>
            </a:prstGeom>
            <a:noFill/>
            <a:ln>
              <a:noFill/>
            </a:ln>
            <a:effectLst/>
            <a:extLst/>
          </p:spPr>
          <p:txBody>
            <a:bodyPr wrap="non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50000"/>
                </a:spcBef>
                <a:spcAft>
                  <a:spcPct val="0"/>
                </a:spcAft>
                <a:buChar char="•"/>
                <a:defRPr sz="2400">
                  <a:solidFill>
                    <a:schemeClr val="tx1"/>
                  </a:solidFill>
                  <a:latin typeface="Arial" charset="0"/>
                </a:defRPr>
              </a:lvl6pPr>
              <a:lvl7pPr marL="2971800" indent="-228600" eaLnBrk="0" fontAlgn="base" hangingPunct="0">
                <a:spcBef>
                  <a:spcPct val="50000"/>
                </a:spcBef>
                <a:spcAft>
                  <a:spcPct val="0"/>
                </a:spcAft>
                <a:buChar char="•"/>
                <a:defRPr sz="2400">
                  <a:solidFill>
                    <a:schemeClr val="tx1"/>
                  </a:solidFill>
                  <a:latin typeface="Arial" charset="0"/>
                </a:defRPr>
              </a:lvl7pPr>
              <a:lvl8pPr marL="3429000" indent="-228600" eaLnBrk="0" fontAlgn="base" hangingPunct="0">
                <a:spcBef>
                  <a:spcPct val="50000"/>
                </a:spcBef>
                <a:spcAft>
                  <a:spcPct val="0"/>
                </a:spcAft>
                <a:buChar char="•"/>
                <a:defRPr sz="2400">
                  <a:solidFill>
                    <a:schemeClr val="tx1"/>
                  </a:solidFill>
                  <a:latin typeface="Arial" charset="0"/>
                </a:defRPr>
              </a:lvl8pPr>
              <a:lvl9pPr marL="3886200" indent="-228600" eaLnBrk="0" fontAlgn="base" hangingPunct="0">
                <a:spcBef>
                  <a:spcPct val="50000"/>
                </a:spcBef>
                <a:spcAft>
                  <a:spcPct val="0"/>
                </a:spcAft>
                <a:buChar char="•"/>
                <a:defRPr sz="2400">
                  <a:solidFill>
                    <a:schemeClr val="tx1"/>
                  </a:solidFill>
                  <a:latin typeface="Arial" charset="0"/>
                </a:defRPr>
              </a:lvl9pPr>
            </a:lstStyle>
            <a:p>
              <a:pPr eaLnBrk="1" hangingPunct="1">
                <a:lnSpc>
                  <a:spcPct val="85000"/>
                </a:lnSpc>
                <a:spcBef>
                  <a:spcPct val="0"/>
                </a:spcBef>
                <a:defRPr/>
              </a:pPr>
              <a:r>
                <a:rPr lang="en-US" sz="1200" b="1" dirty="0" smtClean="0">
                  <a:solidFill>
                    <a:srgbClr val="FFFFFF"/>
                  </a:solidFill>
                </a:rPr>
                <a:t>Federal Aviation</a:t>
              </a:r>
            </a:p>
            <a:p>
              <a:pPr eaLnBrk="1" hangingPunct="1">
                <a:lnSpc>
                  <a:spcPct val="85000"/>
                </a:lnSpc>
                <a:spcBef>
                  <a:spcPct val="0"/>
                </a:spcBef>
                <a:defRPr/>
              </a:pPr>
              <a:r>
                <a:rPr lang="en-US" sz="1200" b="1" dirty="0" smtClean="0">
                  <a:solidFill>
                    <a:srgbClr val="FFFFFF"/>
                  </a:solidFill>
                </a:rPr>
                <a:t>Administration</a:t>
              </a:r>
            </a:p>
          </p:txBody>
        </p:sp>
      </p:grpSp>
      <p:grpSp>
        <p:nvGrpSpPr>
          <p:cNvPr id="11" name="Group 25"/>
          <p:cNvGrpSpPr>
            <a:grpSpLocks/>
          </p:cNvGrpSpPr>
          <p:nvPr userDrawn="1"/>
        </p:nvGrpSpPr>
        <p:grpSpPr bwMode="auto">
          <a:xfrm>
            <a:off x="5708650" y="6124575"/>
            <a:ext cx="2047875" cy="661988"/>
            <a:chOff x="3596" y="3858"/>
            <a:chExt cx="1290" cy="417"/>
          </a:xfrm>
        </p:grpSpPr>
        <p:pic>
          <p:nvPicPr>
            <p:cNvPr id="12" name="Picture 26" descr="NEW FAA LOGO"/>
            <p:cNvPicPr>
              <a:picLocks noChangeAspect="1" noChangeArrowheads="1"/>
            </p:cNvPicPr>
            <p:nvPr userDrawn="1"/>
          </p:nvPicPr>
          <p:blipFill>
            <a:blip r:embed="rId14">
              <a:clrChange>
                <a:clrFrom>
                  <a:srgbClr val="DF1F06"/>
                </a:clrFrom>
                <a:clrTo>
                  <a:srgbClr val="DF1F06">
                    <a:alpha val="0"/>
                  </a:srgbClr>
                </a:clrTo>
              </a:clrChange>
              <a:extLst>
                <a:ext uri="{28A0092B-C50C-407E-A947-70E740481C1C}">
                  <a14:useLocalDpi xmlns:a14="http://schemas.microsoft.com/office/drawing/2010/main" val="0"/>
                </a:ext>
              </a:extLst>
            </a:blip>
            <a:srcRect l="14333" t="3734" r="14973" b="4564"/>
            <a:stretch>
              <a:fillRect/>
            </a:stretch>
          </p:blipFill>
          <p:spPr bwMode="auto">
            <a:xfrm>
              <a:off x="3596" y="3858"/>
              <a:ext cx="416" cy="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Box 27"/>
            <p:cNvSpPr txBox="1">
              <a:spLocks noChangeArrowheads="1"/>
            </p:cNvSpPr>
            <p:nvPr userDrawn="1"/>
          </p:nvSpPr>
          <p:spPr bwMode="auto">
            <a:xfrm>
              <a:off x="4023" y="3947"/>
              <a:ext cx="863" cy="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50000"/>
                </a:spcBef>
                <a:spcAft>
                  <a:spcPct val="0"/>
                </a:spcAft>
                <a:buChar char="•"/>
                <a:defRPr sz="2400">
                  <a:solidFill>
                    <a:schemeClr val="tx1"/>
                  </a:solidFill>
                  <a:latin typeface="Arial" charset="0"/>
                </a:defRPr>
              </a:lvl6pPr>
              <a:lvl7pPr marL="2971800" indent="-228600" eaLnBrk="0" fontAlgn="base" hangingPunct="0">
                <a:spcBef>
                  <a:spcPct val="50000"/>
                </a:spcBef>
                <a:spcAft>
                  <a:spcPct val="0"/>
                </a:spcAft>
                <a:buChar char="•"/>
                <a:defRPr sz="2400">
                  <a:solidFill>
                    <a:schemeClr val="tx1"/>
                  </a:solidFill>
                  <a:latin typeface="Arial" charset="0"/>
                </a:defRPr>
              </a:lvl7pPr>
              <a:lvl8pPr marL="3429000" indent="-228600" eaLnBrk="0" fontAlgn="base" hangingPunct="0">
                <a:spcBef>
                  <a:spcPct val="50000"/>
                </a:spcBef>
                <a:spcAft>
                  <a:spcPct val="0"/>
                </a:spcAft>
                <a:buChar char="•"/>
                <a:defRPr sz="2400">
                  <a:solidFill>
                    <a:schemeClr val="tx1"/>
                  </a:solidFill>
                  <a:latin typeface="Arial" charset="0"/>
                </a:defRPr>
              </a:lvl8pPr>
              <a:lvl9pPr marL="3886200" indent="-228600" eaLnBrk="0" fontAlgn="base" hangingPunct="0">
                <a:spcBef>
                  <a:spcPct val="50000"/>
                </a:spcBef>
                <a:spcAft>
                  <a:spcPct val="0"/>
                </a:spcAft>
                <a:buChar char="•"/>
                <a:defRPr sz="2400">
                  <a:solidFill>
                    <a:schemeClr val="tx1"/>
                  </a:solidFill>
                  <a:latin typeface="Arial" charset="0"/>
                </a:defRPr>
              </a:lvl9pPr>
            </a:lstStyle>
            <a:p>
              <a:pPr eaLnBrk="1" fontAlgn="base" hangingPunct="1">
                <a:lnSpc>
                  <a:spcPct val="85000"/>
                </a:lnSpc>
                <a:spcBef>
                  <a:spcPct val="0"/>
                </a:spcBef>
                <a:spcAft>
                  <a:spcPct val="0"/>
                </a:spcAft>
                <a:defRPr/>
              </a:pPr>
              <a:r>
                <a:rPr lang="en-US" sz="1200" b="1" smtClean="0">
                  <a:solidFill>
                    <a:srgbClr val="FFFFFF"/>
                  </a:solidFill>
                </a:rPr>
                <a:t>Federal Aviation</a:t>
              </a:r>
            </a:p>
            <a:p>
              <a:pPr eaLnBrk="1" fontAlgn="base" hangingPunct="1">
                <a:lnSpc>
                  <a:spcPct val="85000"/>
                </a:lnSpc>
                <a:spcBef>
                  <a:spcPct val="0"/>
                </a:spcBef>
                <a:spcAft>
                  <a:spcPct val="0"/>
                </a:spcAft>
                <a:defRPr/>
              </a:pPr>
              <a:r>
                <a:rPr lang="en-US" sz="1200" b="1" smtClean="0">
                  <a:solidFill>
                    <a:srgbClr val="FFFFFF"/>
                  </a:solidFill>
                </a:rPr>
                <a:t>Administration</a:t>
              </a:r>
            </a:p>
          </p:txBody>
        </p:sp>
      </p:grpSp>
    </p:spTree>
    <p:extLst>
      <p:ext uri="{BB962C8B-B14F-4D97-AF65-F5344CB8AC3E}">
        <p14:creationId xmlns:p14="http://schemas.microsoft.com/office/powerpoint/2010/main" val="2188696301"/>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iming>
    <p:tnLst>
      <p:par>
        <p:cTn id="1" dur="indefinite" restart="never" nodeType="tmRoot"/>
      </p:par>
    </p:tnLst>
  </p:timing>
  <p:txStyles>
    <p:titleStyle>
      <a:lvl1pPr algn="l" rtl="0" eaLnBrk="0" fontAlgn="base" hangingPunct="0">
        <a:spcBef>
          <a:spcPct val="0"/>
        </a:spcBef>
        <a:spcAft>
          <a:spcPct val="0"/>
        </a:spcAft>
        <a:defRPr sz="4000" b="1">
          <a:solidFill>
            <a:srgbClr val="1D2F68"/>
          </a:solidFill>
          <a:latin typeface="+mj-lt"/>
          <a:ea typeface="ＭＳ Ｐゴシック" charset="0"/>
          <a:cs typeface="ＭＳ Ｐゴシック" charset="0"/>
        </a:defRPr>
      </a:lvl1pPr>
      <a:lvl2pPr algn="l" rtl="0" eaLnBrk="0" fontAlgn="base" hangingPunct="0">
        <a:spcBef>
          <a:spcPct val="0"/>
        </a:spcBef>
        <a:spcAft>
          <a:spcPct val="0"/>
        </a:spcAft>
        <a:defRPr sz="4000" b="1">
          <a:solidFill>
            <a:srgbClr val="1D2F68"/>
          </a:solidFill>
          <a:latin typeface="Arial" charset="0"/>
          <a:ea typeface="ＭＳ Ｐゴシック" charset="0"/>
          <a:cs typeface="ＭＳ Ｐゴシック" charset="0"/>
        </a:defRPr>
      </a:lvl2pPr>
      <a:lvl3pPr algn="l" rtl="0" eaLnBrk="0" fontAlgn="base" hangingPunct="0">
        <a:spcBef>
          <a:spcPct val="0"/>
        </a:spcBef>
        <a:spcAft>
          <a:spcPct val="0"/>
        </a:spcAft>
        <a:defRPr sz="4000" b="1">
          <a:solidFill>
            <a:srgbClr val="1D2F68"/>
          </a:solidFill>
          <a:latin typeface="Arial" charset="0"/>
          <a:ea typeface="ＭＳ Ｐゴシック" charset="0"/>
          <a:cs typeface="ＭＳ Ｐゴシック" charset="0"/>
        </a:defRPr>
      </a:lvl3pPr>
      <a:lvl4pPr algn="l" rtl="0" eaLnBrk="0" fontAlgn="base" hangingPunct="0">
        <a:spcBef>
          <a:spcPct val="0"/>
        </a:spcBef>
        <a:spcAft>
          <a:spcPct val="0"/>
        </a:spcAft>
        <a:defRPr sz="4000" b="1">
          <a:solidFill>
            <a:srgbClr val="1D2F68"/>
          </a:solidFill>
          <a:latin typeface="Arial" charset="0"/>
          <a:ea typeface="ＭＳ Ｐゴシック" charset="0"/>
          <a:cs typeface="ＭＳ Ｐゴシック" charset="0"/>
        </a:defRPr>
      </a:lvl4pPr>
      <a:lvl5pPr algn="l" rtl="0" eaLnBrk="0" fontAlgn="base" hangingPunct="0">
        <a:spcBef>
          <a:spcPct val="0"/>
        </a:spcBef>
        <a:spcAft>
          <a:spcPct val="0"/>
        </a:spcAft>
        <a:defRPr sz="4000" b="1">
          <a:solidFill>
            <a:srgbClr val="1D2F68"/>
          </a:solidFill>
          <a:latin typeface="Arial" charset="0"/>
          <a:ea typeface="ＭＳ Ｐゴシック" charset="0"/>
          <a:cs typeface="ＭＳ Ｐゴシック" charset="0"/>
        </a:defRPr>
      </a:lvl5pPr>
      <a:lvl6pPr marL="457200" algn="l" rtl="0" fontAlgn="base">
        <a:spcBef>
          <a:spcPct val="0"/>
        </a:spcBef>
        <a:spcAft>
          <a:spcPct val="0"/>
        </a:spcAft>
        <a:defRPr sz="4000" b="1">
          <a:solidFill>
            <a:srgbClr val="1D2F68"/>
          </a:solidFill>
          <a:latin typeface="Arial" charset="0"/>
        </a:defRPr>
      </a:lvl6pPr>
      <a:lvl7pPr marL="914400" algn="l" rtl="0" fontAlgn="base">
        <a:spcBef>
          <a:spcPct val="0"/>
        </a:spcBef>
        <a:spcAft>
          <a:spcPct val="0"/>
        </a:spcAft>
        <a:defRPr sz="4000" b="1">
          <a:solidFill>
            <a:srgbClr val="1D2F68"/>
          </a:solidFill>
          <a:latin typeface="Arial" charset="0"/>
        </a:defRPr>
      </a:lvl7pPr>
      <a:lvl8pPr marL="1371600" algn="l" rtl="0" fontAlgn="base">
        <a:spcBef>
          <a:spcPct val="0"/>
        </a:spcBef>
        <a:spcAft>
          <a:spcPct val="0"/>
        </a:spcAft>
        <a:defRPr sz="4000" b="1">
          <a:solidFill>
            <a:srgbClr val="1D2F68"/>
          </a:solidFill>
          <a:latin typeface="Arial" charset="0"/>
        </a:defRPr>
      </a:lvl8pPr>
      <a:lvl9pPr marL="1828800" algn="l" rtl="0" fontAlgn="base">
        <a:spcBef>
          <a:spcPct val="0"/>
        </a:spcBef>
        <a:spcAft>
          <a:spcPct val="0"/>
        </a:spcAft>
        <a:defRPr sz="4000" b="1">
          <a:solidFill>
            <a:srgbClr val="1D2F68"/>
          </a:solidFill>
          <a:latin typeface="Arial" charset="0"/>
        </a:defRPr>
      </a:lvl9pPr>
    </p:titleStyle>
    <p:bodyStyle>
      <a:lvl1pPr marL="342900" indent="-342900" algn="l" rtl="0" eaLnBrk="0" fontAlgn="base" hangingPunct="0">
        <a:spcBef>
          <a:spcPct val="20000"/>
        </a:spcBef>
        <a:spcAft>
          <a:spcPct val="0"/>
        </a:spcAft>
        <a:buChar char="•"/>
        <a:defRPr sz="2800" b="1">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0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a:solidFill>
            <a:schemeClr val="tx1"/>
          </a:solidFill>
          <a:latin typeface="+mn-lt"/>
          <a:ea typeface="ＭＳ Ｐゴシック" charset="0"/>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2"/>
          <p:cNvSpPr>
            <a:spLocks noChangeArrowheads="1"/>
          </p:cNvSpPr>
          <p:nvPr/>
        </p:nvSpPr>
        <p:spPr bwMode="auto">
          <a:xfrm>
            <a:off x="0" y="6035675"/>
            <a:ext cx="9144000" cy="815975"/>
          </a:xfrm>
          <a:prstGeom prst="rect">
            <a:avLst/>
          </a:prstGeom>
          <a:solidFill>
            <a:srgbClr val="1D2F68"/>
          </a:solidFill>
          <a:ln w="9525">
            <a:solidFill>
              <a:srgbClr val="1D2F6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50000"/>
              </a:spcBef>
              <a:spcAft>
                <a:spcPct val="0"/>
              </a:spcAft>
              <a:buFontTx/>
              <a:buChar char="•"/>
            </a:pPr>
            <a:endParaRPr lang="en-US" sz="2400">
              <a:solidFill>
                <a:srgbClr val="000000"/>
              </a:solidFill>
              <a:cs typeface="Arial" charset="0"/>
            </a:endParaRPr>
          </a:p>
        </p:txBody>
      </p:sp>
      <p:sp>
        <p:nvSpPr>
          <p:cNvPr id="1027" name="Rectangle 7"/>
          <p:cNvSpPr>
            <a:spLocks noGrp="1" noChangeArrowheads="1"/>
          </p:cNvSpPr>
          <p:nvPr>
            <p:ph type="title"/>
          </p:nvPr>
        </p:nvSpPr>
        <p:spPr bwMode="auto">
          <a:xfrm>
            <a:off x="428625" y="344488"/>
            <a:ext cx="8472488"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Select to edit master title</a:t>
            </a:r>
          </a:p>
        </p:txBody>
      </p:sp>
      <p:sp>
        <p:nvSpPr>
          <p:cNvPr id="1028" name="Rectangle 8"/>
          <p:cNvSpPr>
            <a:spLocks noGrp="1" noChangeArrowheads="1"/>
          </p:cNvSpPr>
          <p:nvPr>
            <p:ph type="body" idx="1"/>
          </p:nvPr>
        </p:nvSpPr>
        <p:spPr bwMode="auto">
          <a:xfrm>
            <a:off x="495300" y="1508125"/>
            <a:ext cx="8050213" cy="439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Select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9" name="Rectangle 17"/>
          <p:cNvSpPr>
            <a:spLocks noChangeArrowheads="1"/>
          </p:cNvSpPr>
          <p:nvPr/>
        </p:nvSpPr>
        <p:spPr bwMode="auto">
          <a:xfrm>
            <a:off x="6940550" y="630555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fontAlgn="base">
              <a:spcBef>
                <a:spcPct val="0"/>
              </a:spcBef>
              <a:spcAft>
                <a:spcPct val="0"/>
              </a:spcAft>
            </a:pPr>
            <a:fld id="{E4A9B7CE-1977-4ACB-A33E-BC8253C07188}" type="slidenum">
              <a:rPr lang="en-US" sz="1200" b="1">
                <a:solidFill>
                  <a:srgbClr val="FFFFFF"/>
                </a:solidFill>
                <a:cs typeface="Arial" charset="0"/>
              </a:rPr>
              <a:pPr algn="r" fontAlgn="base">
                <a:spcBef>
                  <a:spcPct val="0"/>
                </a:spcBef>
                <a:spcAft>
                  <a:spcPct val="0"/>
                </a:spcAft>
              </a:pPr>
              <a:t>‹#›</a:t>
            </a:fld>
            <a:endParaRPr lang="en-US" sz="1200" b="1">
              <a:solidFill>
                <a:srgbClr val="FFFFFF"/>
              </a:solidFill>
              <a:cs typeface="Arial" charset="0"/>
            </a:endParaRPr>
          </a:p>
        </p:txBody>
      </p:sp>
      <p:grpSp>
        <p:nvGrpSpPr>
          <p:cNvPr id="1030" name="Group 25"/>
          <p:cNvGrpSpPr>
            <a:grpSpLocks/>
          </p:cNvGrpSpPr>
          <p:nvPr/>
        </p:nvGrpSpPr>
        <p:grpSpPr bwMode="auto">
          <a:xfrm>
            <a:off x="5708650" y="6124575"/>
            <a:ext cx="2047875" cy="661988"/>
            <a:chOff x="3596" y="3858"/>
            <a:chExt cx="1290" cy="417"/>
          </a:xfrm>
        </p:grpSpPr>
        <p:pic>
          <p:nvPicPr>
            <p:cNvPr id="1033" name="Picture 26" descr="NEW FAA LOGO"/>
            <p:cNvPicPr>
              <a:picLocks noChangeAspect="1" noChangeArrowheads="1"/>
            </p:cNvPicPr>
            <p:nvPr userDrawn="1"/>
          </p:nvPicPr>
          <p:blipFill>
            <a:blip r:embed="rId16">
              <a:clrChange>
                <a:clrFrom>
                  <a:srgbClr val="DF1F06"/>
                </a:clrFrom>
                <a:clrTo>
                  <a:srgbClr val="DF1F06">
                    <a:alpha val="0"/>
                  </a:srgbClr>
                </a:clrTo>
              </a:clrChange>
              <a:extLst>
                <a:ext uri="{28A0092B-C50C-407E-A947-70E740481C1C}">
                  <a14:useLocalDpi xmlns:a14="http://schemas.microsoft.com/office/drawing/2010/main" val="0"/>
                </a:ext>
              </a:extLst>
            </a:blip>
            <a:srcRect l="14333" t="3734" r="14973" b="4564"/>
            <a:stretch>
              <a:fillRect/>
            </a:stretch>
          </p:blipFill>
          <p:spPr bwMode="auto">
            <a:xfrm>
              <a:off x="3596" y="3858"/>
              <a:ext cx="416" cy="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Text Box 27"/>
            <p:cNvSpPr txBox="1">
              <a:spLocks noChangeArrowheads="1"/>
            </p:cNvSpPr>
            <p:nvPr userDrawn="1"/>
          </p:nvSpPr>
          <p:spPr bwMode="auto">
            <a:xfrm>
              <a:off x="4023" y="3947"/>
              <a:ext cx="863" cy="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50000"/>
                </a:spcBef>
                <a:spcAft>
                  <a:spcPct val="0"/>
                </a:spcAft>
                <a:buChar char="•"/>
                <a:defRPr sz="2400">
                  <a:solidFill>
                    <a:schemeClr val="tx1"/>
                  </a:solidFill>
                  <a:latin typeface="Arial" charset="0"/>
                </a:defRPr>
              </a:lvl6pPr>
              <a:lvl7pPr marL="2971800" indent="-228600" eaLnBrk="0" fontAlgn="base" hangingPunct="0">
                <a:spcBef>
                  <a:spcPct val="50000"/>
                </a:spcBef>
                <a:spcAft>
                  <a:spcPct val="0"/>
                </a:spcAft>
                <a:buChar char="•"/>
                <a:defRPr sz="2400">
                  <a:solidFill>
                    <a:schemeClr val="tx1"/>
                  </a:solidFill>
                  <a:latin typeface="Arial" charset="0"/>
                </a:defRPr>
              </a:lvl7pPr>
              <a:lvl8pPr marL="3429000" indent="-228600" eaLnBrk="0" fontAlgn="base" hangingPunct="0">
                <a:spcBef>
                  <a:spcPct val="50000"/>
                </a:spcBef>
                <a:spcAft>
                  <a:spcPct val="0"/>
                </a:spcAft>
                <a:buChar char="•"/>
                <a:defRPr sz="2400">
                  <a:solidFill>
                    <a:schemeClr val="tx1"/>
                  </a:solidFill>
                  <a:latin typeface="Arial" charset="0"/>
                </a:defRPr>
              </a:lvl8pPr>
              <a:lvl9pPr marL="3886200" indent="-228600" eaLnBrk="0" fontAlgn="base" hangingPunct="0">
                <a:spcBef>
                  <a:spcPct val="50000"/>
                </a:spcBef>
                <a:spcAft>
                  <a:spcPct val="0"/>
                </a:spcAft>
                <a:buChar char="•"/>
                <a:defRPr sz="2400">
                  <a:solidFill>
                    <a:schemeClr val="tx1"/>
                  </a:solidFill>
                  <a:latin typeface="Arial" charset="0"/>
                </a:defRPr>
              </a:lvl9pPr>
            </a:lstStyle>
            <a:p>
              <a:pPr eaLnBrk="1" fontAlgn="base" hangingPunct="1">
                <a:lnSpc>
                  <a:spcPct val="85000"/>
                </a:lnSpc>
                <a:spcBef>
                  <a:spcPct val="0"/>
                </a:spcBef>
                <a:spcAft>
                  <a:spcPct val="0"/>
                </a:spcAft>
                <a:defRPr/>
              </a:pPr>
              <a:r>
                <a:rPr lang="en-US" sz="1200" b="1" smtClean="0">
                  <a:solidFill>
                    <a:srgbClr val="FFFFFF"/>
                  </a:solidFill>
                  <a:cs typeface="Arial" charset="0"/>
                </a:rPr>
                <a:t>Federal Aviation</a:t>
              </a:r>
            </a:p>
            <a:p>
              <a:pPr eaLnBrk="1" fontAlgn="base" hangingPunct="1">
                <a:lnSpc>
                  <a:spcPct val="85000"/>
                </a:lnSpc>
                <a:spcBef>
                  <a:spcPct val="0"/>
                </a:spcBef>
                <a:spcAft>
                  <a:spcPct val="0"/>
                </a:spcAft>
                <a:defRPr/>
              </a:pPr>
              <a:r>
                <a:rPr lang="en-US" sz="1200" b="1" smtClean="0">
                  <a:solidFill>
                    <a:srgbClr val="FFFFFF"/>
                  </a:solidFill>
                  <a:cs typeface="Arial" charset="0"/>
                </a:rPr>
                <a:t>Administration</a:t>
              </a:r>
            </a:p>
          </p:txBody>
        </p:sp>
      </p:grpSp>
      <p:grpSp>
        <p:nvGrpSpPr>
          <p:cNvPr id="9" name="Group 25"/>
          <p:cNvGrpSpPr>
            <a:grpSpLocks/>
          </p:cNvGrpSpPr>
          <p:nvPr userDrawn="1"/>
        </p:nvGrpSpPr>
        <p:grpSpPr bwMode="auto">
          <a:xfrm>
            <a:off x="5708650" y="6124575"/>
            <a:ext cx="2047875" cy="661988"/>
            <a:chOff x="3596" y="3858"/>
            <a:chExt cx="1290" cy="417"/>
          </a:xfrm>
        </p:grpSpPr>
        <p:pic>
          <p:nvPicPr>
            <p:cNvPr id="10" name="Picture 26" descr="NEW FAA LOGO"/>
            <p:cNvPicPr>
              <a:picLocks noChangeAspect="1" noChangeArrowheads="1"/>
            </p:cNvPicPr>
            <p:nvPr userDrawn="1"/>
          </p:nvPicPr>
          <p:blipFill>
            <a:blip r:embed="rId17">
              <a:clrChange>
                <a:clrFrom>
                  <a:srgbClr val="DF1F06"/>
                </a:clrFrom>
                <a:clrTo>
                  <a:srgbClr val="DF1F06">
                    <a:alpha val="0"/>
                  </a:srgbClr>
                </a:clrTo>
              </a:clrChange>
              <a:extLst>
                <a:ext uri="{28A0092B-C50C-407E-A947-70E740481C1C}">
                  <a14:useLocalDpi xmlns:a14="http://schemas.microsoft.com/office/drawing/2010/main" val="0"/>
                </a:ext>
              </a:extLst>
            </a:blip>
            <a:srcRect l="14333" t="3734" r="14973" b="4564"/>
            <a:stretch>
              <a:fillRect/>
            </a:stretch>
          </p:blipFill>
          <p:spPr bwMode="auto">
            <a:xfrm>
              <a:off x="3596" y="3858"/>
              <a:ext cx="416" cy="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27"/>
            <p:cNvSpPr txBox="1">
              <a:spLocks noChangeArrowheads="1"/>
            </p:cNvSpPr>
            <p:nvPr userDrawn="1"/>
          </p:nvSpPr>
          <p:spPr bwMode="auto">
            <a:xfrm>
              <a:off x="4023" y="3947"/>
              <a:ext cx="863" cy="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50000"/>
                </a:spcBef>
                <a:spcAft>
                  <a:spcPct val="0"/>
                </a:spcAft>
                <a:buChar char="•"/>
                <a:defRPr sz="2400">
                  <a:solidFill>
                    <a:schemeClr val="tx1"/>
                  </a:solidFill>
                  <a:latin typeface="Arial" charset="0"/>
                </a:defRPr>
              </a:lvl6pPr>
              <a:lvl7pPr marL="2971800" indent="-228600" eaLnBrk="0" fontAlgn="base" hangingPunct="0">
                <a:spcBef>
                  <a:spcPct val="50000"/>
                </a:spcBef>
                <a:spcAft>
                  <a:spcPct val="0"/>
                </a:spcAft>
                <a:buChar char="•"/>
                <a:defRPr sz="2400">
                  <a:solidFill>
                    <a:schemeClr val="tx1"/>
                  </a:solidFill>
                  <a:latin typeface="Arial" charset="0"/>
                </a:defRPr>
              </a:lvl7pPr>
              <a:lvl8pPr marL="3429000" indent="-228600" eaLnBrk="0" fontAlgn="base" hangingPunct="0">
                <a:spcBef>
                  <a:spcPct val="50000"/>
                </a:spcBef>
                <a:spcAft>
                  <a:spcPct val="0"/>
                </a:spcAft>
                <a:buChar char="•"/>
                <a:defRPr sz="2400">
                  <a:solidFill>
                    <a:schemeClr val="tx1"/>
                  </a:solidFill>
                  <a:latin typeface="Arial" charset="0"/>
                </a:defRPr>
              </a:lvl8pPr>
              <a:lvl9pPr marL="3886200" indent="-228600" eaLnBrk="0" fontAlgn="base" hangingPunct="0">
                <a:spcBef>
                  <a:spcPct val="50000"/>
                </a:spcBef>
                <a:spcAft>
                  <a:spcPct val="0"/>
                </a:spcAft>
                <a:buChar char="•"/>
                <a:defRPr sz="2400">
                  <a:solidFill>
                    <a:schemeClr val="tx1"/>
                  </a:solidFill>
                  <a:latin typeface="Arial" charset="0"/>
                </a:defRPr>
              </a:lvl9pPr>
            </a:lstStyle>
            <a:p>
              <a:pPr eaLnBrk="1" fontAlgn="base" hangingPunct="1">
                <a:lnSpc>
                  <a:spcPct val="85000"/>
                </a:lnSpc>
                <a:spcBef>
                  <a:spcPct val="0"/>
                </a:spcBef>
                <a:spcAft>
                  <a:spcPct val="0"/>
                </a:spcAft>
                <a:defRPr/>
              </a:pPr>
              <a:r>
                <a:rPr lang="en-US" sz="1200" b="1" smtClean="0">
                  <a:solidFill>
                    <a:srgbClr val="FFFFFF"/>
                  </a:solidFill>
                </a:rPr>
                <a:t>Federal Aviation</a:t>
              </a:r>
            </a:p>
            <a:p>
              <a:pPr eaLnBrk="1" fontAlgn="base" hangingPunct="1">
                <a:lnSpc>
                  <a:spcPct val="85000"/>
                </a:lnSpc>
                <a:spcBef>
                  <a:spcPct val="0"/>
                </a:spcBef>
                <a:spcAft>
                  <a:spcPct val="0"/>
                </a:spcAft>
                <a:defRPr/>
              </a:pPr>
              <a:r>
                <a:rPr lang="en-US" sz="1200" b="1" smtClean="0">
                  <a:solidFill>
                    <a:srgbClr val="FFFFFF"/>
                  </a:solidFill>
                </a:rPr>
                <a:t>Administration</a:t>
              </a:r>
            </a:p>
          </p:txBody>
        </p:sp>
      </p:grpSp>
    </p:spTree>
    <p:extLst>
      <p:ext uri="{BB962C8B-B14F-4D97-AF65-F5344CB8AC3E}">
        <p14:creationId xmlns:p14="http://schemas.microsoft.com/office/powerpoint/2010/main" val="2603418230"/>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Lst>
  <p:txStyles>
    <p:titleStyle>
      <a:lvl1pPr algn="l" rtl="0" eaLnBrk="0" fontAlgn="base" hangingPunct="0">
        <a:spcBef>
          <a:spcPct val="0"/>
        </a:spcBef>
        <a:spcAft>
          <a:spcPct val="0"/>
        </a:spcAft>
        <a:defRPr sz="4000" b="1">
          <a:solidFill>
            <a:srgbClr val="1D2F68"/>
          </a:solidFill>
          <a:latin typeface="+mj-lt"/>
          <a:ea typeface="+mj-ea"/>
          <a:cs typeface="+mj-cs"/>
        </a:defRPr>
      </a:lvl1pPr>
      <a:lvl2pPr algn="l" rtl="0" eaLnBrk="0" fontAlgn="base" hangingPunct="0">
        <a:spcBef>
          <a:spcPct val="0"/>
        </a:spcBef>
        <a:spcAft>
          <a:spcPct val="0"/>
        </a:spcAft>
        <a:defRPr sz="4000" b="1">
          <a:solidFill>
            <a:srgbClr val="1D2F68"/>
          </a:solidFill>
          <a:latin typeface="Arial" charset="0"/>
        </a:defRPr>
      </a:lvl2pPr>
      <a:lvl3pPr algn="l" rtl="0" eaLnBrk="0" fontAlgn="base" hangingPunct="0">
        <a:spcBef>
          <a:spcPct val="0"/>
        </a:spcBef>
        <a:spcAft>
          <a:spcPct val="0"/>
        </a:spcAft>
        <a:defRPr sz="4000" b="1">
          <a:solidFill>
            <a:srgbClr val="1D2F68"/>
          </a:solidFill>
          <a:latin typeface="Arial" charset="0"/>
        </a:defRPr>
      </a:lvl3pPr>
      <a:lvl4pPr algn="l" rtl="0" eaLnBrk="0" fontAlgn="base" hangingPunct="0">
        <a:spcBef>
          <a:spcPct val="0"/>
        </a:spcBef>
        <a:spcAft>
          <a:spcPct val="0"/>
        </a:spcAft>
        <a:defRPr sz="4000" b="1">
          <a:solidFill>
            <a:srgbClr val="1D2F68"/>
          </a:solidFill>
          <a:latin typeface="Arial" charset="0"/>
        </a:defRPr>
      </a:lvl4pPr>
      <a:lvl5pPr algn="l" rtl="0" eaLnBrk="0" fontAlgn="base" hangingPunct="0">
        <a:spcBef>
          <a:spcPct val="0"/>
        </a:spcBef>
        <a:spcAft>
          <a:spcPct val="0"/>
        </a:spcAft>
        <a:defRPr sz="4000" b="1">
          <a:solidFill>
            <a:srgbClr val="1D2F68"/>
          </a:solidFill>
          <a:latin typeface="Arial" charset="0"/>
        </a:defRPr>
      </a:lvl5pPr>
      <a:lvl6pPr marL="457200" algn="l" rtl="0" fontAlgn="base">
        <a:spcBef>
          <a:spcPct val="0"/>
        </a:spcBef>
        <a:spcAft>
          <a:spcPct val="0"/>
        </a:spcAft>
        <a:defRPr sz="4000" b="1">
          <a:solidFill>
            <a:srgbClr val="1D2F68"/>
          </a:solidFill>
          <a:latin typeface="Arial" charset="0"/>
        </a:defRPr>
      </a:lvl6pPr>
      <a:lvl7pPr marL="914400" algn="l" rtl="0" fontAlgn="base">
        <a:spcBef>
          <a:spcPct val="0"/>
        </a:spcBef>
        <a:spcAft>
          <a:spcPct val="0"/>
        </a:spcAft>
        <a:defRPr sz="4000" b="1">
          <a:solidFill>
            <a:srgbClr val="1D2F68"/>
          </a:solidFill>
          <a:latin typeface="Arial" charset="0"/>
        </a:defRPr>
      </a:lvl7pPr>
      <a:lvl8pPr marL="1371600" algn="l" rtl="0" fontAlgn="base">
        <a:spcBef>
          <a:spcPct val="0"/>
        </a:spcBef>
        <a:spcAft>
          <a:spcPct val="0"/>
        </a:spcAft>
        <a:defRPr sz="4000" b="1">
          <a:solidFill>
            <a:srgbClr val="1D2F68"/>
          </a:solidFill>
          <a:latin typeface="Arial" charset="0"/>
        </a:defRPr>
      </a:lvl8pPr>
      <a:lvl9pPr marL="1828800" algn="l" rtl="0" fontAlgn="base">
        <a:spcBef>
          <a:spcPct val="0"/>
        </a:spcBef>
        <a:spcAft>
          <a:spcPct val="0"/>
        </a:spcAft>
        <a:defRPr sz="4000" b="1">
          <a:solidFill>
            <a:srgbClr val="1D2F68"/>
          </a:solidFill>
          <a:latin typeface="Arial" charset="0"/>
        </a:defRPr>
      </a:lvl9pPr>
    </p:titleStyle>
    <p:bodyStyle>
      <a:lvl1pPr marL="342900" indent="-342900" algn="l" rtl="0" eaLnBrk="0" fontAlgn="base" hangingPunct="0">
        <a:spcBef>
          <a:spcPct val="20000"/>
        </a:spcBef>
        <a:spcAft>
          <a:spcPct val="0"/>
        </a:spcAft>
        <a:buChar char="•"/>
        <a:defRPr sz="28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1D2F68"/>
        </a:solidFill>
        <a:effectLst/>
      </p:bgPr>
    </p:bg>
    <p:spTree>
      <p:nvGrpSpPr>
        <p:cNvPr id="1" name=""/>
        <p:cNvGrpSpPr/>
        <p:nvPr/>
      </p:nvGrpSpPr>
      <p:grpSpPr>
        <a:xfrm>
          <a:off x="0" y="0"/>
          <a:ext cx="0" cy="0"/>
          <a:chOff x="0" y="0"/>
          <a:chExt cx="0" cy="0"/>
        </a:xfrm>
      </p:grpSpPr>
      <p:sp>
        <p:nvSpPr>
          <p:cNvPr id="1026" name="Rectangle 12"/>
          <p:cNvSpPr>
            <a:spLocks noChangeArrowheads="1"/>
          </p:cNvSpPr>
          <p:nvPr/>
        </p:nvSpPr>
        <p:spPr bwMode="auto">
          <a:xfrm>
            <a:off x="0" y="0"/>
            <a:ext cx="9144000" cy="6851650"/>
          </a:xfrm>
          <a:prstGeom prst="rect">
            <a:avLst/>
          </a:prstGeom>
          <a:solidFill>
            <a:srgbClr val="1D2F68"/>
          </a:solidFill>
          <a:ln w="9525">
            <a:solidFill>
              <a:srgbClr val="1D2F6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50000"/>
              </a:spcBef>
              <a:spcAft>
                <a:spcPct val="0"/>
              </a:spcAft>
              <a:buFontTx/>
              <a:buChar char="•"/>
            </a:pPr>
            <a:endParaRPr lang="en-US" sz="2400" b="1" smtClean="0">
              <a:solidFill>
                <a:srgbClr val="000000"/>
              </a:solidFill>
            </a:endParaRPr>
          </a:p>
        </p:txBody>
      </p:sp>
      <p:sp>
        <p:nvSpPr>
          <p:cNvPr id="1027" name="Rectangle 7"/>
          <p:cNvSpPr>
            <a:spLocks noGrp="1" noChangeArrowheads="1"/>
          </p:cNvSpPr>
          <p:nvPr>
            <p:ph type="title"/>
          </p:nvPr>
        </p:nvSpPr>
        <p:spPr bwMode="auto">
          <a:xfrm>
            <a:off x="400050" y="373063"/>
            <a:ext cx="8472488" cy="609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Select to edit master title</a:t>
            </a:r>
          </a:p>
        </p:txBody>
      </p:sp>
      <p:sp>
        <p:nvSpPr>
          <p:cNvPr id="1028" name="Rectangle 8"/>
          <p:cNvSpPr>
            <a:spLocks noGrp="1" noChangeArrowheads="1"/>
          </p:cNvSpPr>
          <p:nvPr>
            <p:ph type="body" idx="1"/>
          </p:nvPr>
        </p:nvSpPr>
        <p:spPr bwMode="auto">
          <a:xfrm>
            <a:off x="495300" y="1508125"/>
            <a:ext cx="8050213" cy="43910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Select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9" name="Line 19"/>
          <p:cNvSpPr>
            <a:spLocks noChangeShapeType="1"/>
          </p:cNvSpPr>
          <p:nvPr userDrawn="1"/>
        </p:nvSpPr>
        <p:spPr bwMode="auto">
          <a:xfrm>
            <a:off x="0" y="6167438"/>
            <a:ext cx="9144000" cy="0"/>
          </a:xfrm>
          <a:prstGeom prst="line">
            <a:avLst/>
          </a:prstGeom>
          <a:noFill/>
          <a:ln w="190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Tx/>
              <a:buChar char="•"/>
            </a:pPr>
            <a:endParaRPr lang="en-US" sz="2400" b="1" smtClean="0">
              <a:solidFill>
                <a:srgbClr val="000000"/>
              </a:solidFill>
            </a:endParaRPr>
          </a:p>
        </p:txBody>
      </p:sp>
      <p:pic>
        <p:nvPicPr>
          <p:cNvPr id="1030" name="Picture 33" descr="NEW FAA LOGO"/>
          <p:cNvPicPr>
            <a:picLocks noChangeAspect="1" noChangeArrowheads="1"/>
          </p:cNvPicPr>
          <p:nvPr userDrawn="1"/>
        </p:nvPicPr>
        <p:blipFill>
          <a:blip r:embed="rId14">
            <a:clrChange>
              <a:clrFrom>
                <a:srgbClr val="DF1F06"/>
              </a:clrFrom>
              <a:clrTo>
                <a:srgbClr val="DF1F06">
                  <a:alpha val="0"/>
                </a:srgbClr>
              </a:clrTo>
            </a:clrChange>
            <a:extLst>
              <a:ext uri="{28A0092B-C50C-407E-A947-70E740481C1C}">
                <a14:useLocalDpi xmlns:a14="http://schemas.microsoft.com/office/drawing/2010/main" val="0"/>
              </a:ext>
            </a:extLst>
          </a:blip>
          <a:srcRect l="14333" t="3734" r="14973" b="4564"/>
          <a:stretch>
            <a:fillRect/>
          </a:stretch>
        </p:blipFill>
        <p:spPr bwMode="auto">
          <a:xfrm>
            <a:off x="5689600" y="6276975"/>
            <a:ext cx="488950"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Text Box 34"/>
          <p:cNvSpPr txBox="1">
            <a:spLocks noChangeArrowheads="1"/>
          </p:cNvSpPr>
          <p:nvPr userDrawn="1"/>
        </p:nvSpPr>
        <p:spPr bwMode="auto">
          <a:xfrm>
            <a:off x="6386513" y="6303963"/>
            <a:ext cx="1370012" cy="403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b="1">
                <a:solidFill>
                  <a:schemeClr val="tx1"/>
                </a:solidFill>
                <a:latin typeface="Arial" charset="0"/>
              </a:defRPr>
            </a:lvl1pPr>
            <a:lvl2pPr marL="742950" indent="-285750" eaLnBrk="0" hangingPunct="0">
              <a:defRPr sz="2400" b="1">
                <a:solidFill>
                  <a:schemeClr val="tx1"/>
                </a:solidFill>
                <a:latin typeface="Arial" charset="0"/>
              </a:defRPr>
            </a:lvl2pPr>
            <a:lvl3pPr marL="1143000" indent="-228600" eaLnBrk="0" hangingPunct="0">
              <a:defRPr sz="2400" b="1">
                <a:solidFill>
                  <a:schemeClr val="tx1"/>
                </a:solidFill>
                <a:latin typeface="Arial" charset="0"/>
              </a:defRPr>
            </a:lvl3pPr>
            <a:lvl4pPr marL="1600200" indent="-228600" eaLnBrk="0" hangingPunct="0">
              <a:defRPr sz="2400" b="1">
                <a:solidFill>
                  <a:schemeClr val="tx1"/>
                </a:solidFill>
                <a:latin typeface="Arial" charset="0"/>
              </a:defRPr>
            </a:lvl4pPr>
            <a:lvl5pPr marL="2057400" indent="-228600" eaLnBrk="0" hangingPunct="0">
              <a:defRPr sz="2400" b="1">
                <a:solidFill>
                  <a:schemeClr val="tx1"/>
                </a:solidFill>
                <a:latin typeface="Arial" charset="0"/>
              </a:defRPr>
            </a:lvl5pPr>
            <a:lvl6pPr marL="2514600" indent="-228600" eaLnBrk="0" fontAlgn="base" hangingPunct="0">
              <a:spcBef>
                <a:spcPct val="50000"/>
              </a:spcBef>
              <a:spcAft>
                <a:spcPct val="0"/>
              </a:spcAft>
              <a:buChar char="•"/>
              <a:defRPr sz="2400" b="1">
                <a:solidFill>
                  <a:schemeClr val="tx1"/>
                </a:solidFill>
                <a:latin typeface="Arial" charset="0"/>
              </a:defRPr>
            </a:lvl6pPr>
            <a:lvl7pPr marL="2971800" indent="-228600" eaLnBrk="0" fontAlgn="base" hangingPunct="0">
              <a:spcBef>
                <a:spcPct val="50000"/>
              </a:spcBef>
              <a:spcAft>
                <a:spcPct val="0"/>
              </a:spcAft>
              <a:buChar char="•"/>
              <a:defRPr sz="2400" b="1">
                <a:solidFill>
                  <a:schemeClr val="tx1"/>
                </a:solidFill>
                <a:latin typeface="Arial" charset="0"/>
              </a:defRPr>
            </a:lvl7pPr>
            <a:lvl8pPr marL="3429000" indent="-228600" eaLnBrk="0" fontAlgn="base" hangingPunct="0">
              <a:spcBef>
                <a:spcPct val="50000"/>
              </a:spcBef>
              <a:spcAft>
                <a:spcPct val="0"/>
              </a:spcAft>
              <a:buChar char="•"/>
              <a:defRPr sz="2400" b="1">
                <a:solidFill>
                  <a:schemeClr val="tx1"/>
                </a:solidFill>
                <a:latin typeface="Arial" charset="0"/>
              </a:defRPr>
            </a:lvl8pPr>
            <a:lvl9pPr marL="3886200" indent="-228600" eaLnBrk="0" fontAlgn="base" hangingPunct="0">
              <a:spcBef>
                <a:spcPct val="50000"/>
              </a:spcBef>
              <a:spcAft>
                <a:spcPct val="0"/>
              </a:spcAft>
              <a:buChar char="•"/>
              <a:defRPr sz="2400" b="1">
                <a:solidFill>
                  <a:schemeClr val="tx1"/>
                </a:solidFill>
                <a:latin typeface="Arial" charset="0"/>
              </a:defRPr>
            </a:lvl9pPr>
          </a:lstStyle>
          <a:p>
            <a:pPr eaLnBrk="1" fontAlgn="base" hangingPunct="1">
              <a:lnSpc>
                <a:spcPct val="85000"/>
              </a:lnSpc>
              <a:spcBef>
                <a:spcPct val="0"/>
              </a:spcBef>
              <a:spcAft>
                <a:spcPct val="0"/>
              </a:spcAft>
              <a:defRPr/>
            </a:pPr>
            <a:r>
              <a:rPr lang="en-US" sz="1200" smtClean="0">
                <a:solidFill>
                  <a:srgbClr val="FFFFFF"/>
                </a:solidFill>
              </a:rPr>
              <a:t>Federal Aviation</a:t>
            </a:r>
          </a:p>
          <a:p>
            <a:pPr eaLnBrk="1" fontAlgn="base" hangingPunct="1">
              <a:lnSpc>
                <a:spcPct val="85000"/>
              </a:lnSpc>
              <a:spcBef>
                <a:spcPct val="0"/>
              </a:spcBef>
              <a:spcAft>
                <a:spcPct val="0"/>
              </a:spcAft>
              <a:defRPr/>
            </a:pPr>
            <a:r>
              <a:rPr lang="en-US" sz="1200" smtClean="0">
                <a:solidFill>
                  <a:srgbClr val="FFFFFF"/>
                </a:solidFill>
              </a:rPr>
              <a:t>Administration</a:t>
            </a:r>
          </a:p>
        </p:txBody>
      </p:sp>
      <p:sp>
        <p:nvSpPr>
          <p:cNvPr id="1032" name="Text Box 35"/>
          <p:cNvSpPr txBox="1">
            <a:spLocks noChangeArrowheads="1"/>
          </p:cNvSpPr>
          <p:nvPr userDrawn="1"/>
        </p:nvSpPr>
        <p:spPr bwMode="auto">
          <a:xfrm>
            <a:off x="463550" y="6191250"/>
            <a:ext cx="2700338" cy="738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chemeClr val="tx1"/>
                </a:solidFill>
                <a:latin typeface="Arial" charset="0"/>
              </a:defRPr>
            </a:lvl1pPr>
            <a:lvl2pPr marL="742950" indent="-285750" eaLnBrk="0" hangingPunct="0">
              <a:defRPr sz="2400" b="1">
                <a:solidFill>
                  <a:schemeClr val="tx1"/>
                </a:solidFill>
                <a:latin typeface="Arial" charset="0"/>
              </a:defRPr>
            </a:lvl2pPr>
            <a:lvl3pPr marL="1143000" indent="-228600" eaLnBrk="0" hangingPunct="0">
              <a:defRPr sz="2400" b="1">
                <a:solidFill>
                  <a:schemeClr val="tx1"/>
                </a:solidFill>
                <a:latin typeface="Arial" charset="0"/>
              </a:defRPr>
            </a:lvl3pPr>
            <a:lvl4pPr marL="1600200" indent="-228600" eaLnBrk="0" hangingPunct="0">
              <a:defRPr sz="2400" b="1">
                <a:solidFill>
                  <a:schemeClr val="tx1"/>
                </a:solidFill>
                <a:latin typeface="Arial" charset="0"/>
              </a:defRPr>
            </a:lvl4pPr>
            <a:lvl5pPr marL="2057400" indent="-228600" eaLnBrk="0" hangingPunct="0">
              <a:defRPr sz="2400" b="1">
                <a:solidFill>
                  <a:schemeClr val="tx1"/>
                </a:solidFill>
                <a:latin typeface="Arial" charset="0"/>
              </a:defRPr>
            </a:lvl5pPr>
            <a:lvl6pPr marL="2514600" indent="-228600" eaLnBrk="0" fontAlgn="base" hangingPunct="0">
              <a:spcBef>
                <a:spcPct val="50000"/>
              </a:spcBef>
              <a:spcAft>
                <a:spcPct val="0"/>
              </a:spcAft>
              <a:buChar char="•"/>
              <a:defRPr sz="2400" b="1">
                <a:solidFill>
                  <a:schemeClr val="tx1"/>
                </a:solidFill>
                <a:latin typeface="Arial" charset="0"/>
              </a:defRPr>
            </a:lvl6pPr>
            <a:lvl7pPr marL="2971800" indent="-228600" eaLnBrk="0" fontAlgn="base" hangingPunct="0">
              <a:spcBef>
                <a:spcPct val="50000"/>
              </a:spcBef>
              <a:spcAft>
                <a:spcPct val="0"/>
              </a:spcAft>
              <a:buChar char="•"/>
              <a:defRPr sz="2400" b="1">
                <a:solidFill>
                  <a:schemeClr val="tx1"/>
                </a:solidFill>
                <a:latin typeface="Arial" charset="0"/>
              </a:defRPr>
            </a:lvl7pPr>
            <a:lvl8pPr marL="3429000" indent="-228600" eaLnBrk="0" fontAlgn="base" hangingPunct="0">
              <a:spcBef>
                <a:spcPct val="50000"/>
              </a:spcBef>
              <a:spcAft>
                <a:spcPct val="0"/>
              </a:spcAft>
              <a:buChar char="•"/>
              <a:defRPr sz="2400" b="1">
                <a:solidFill>
                  <a:schemeClr val="tx1"/>
                </a:solidFill>
                <a:latin typeface="Arial" charset="0"/>
              </a:defRPr>
            </a:lvl8pPr>
            <a:lvl9pPr marL="3886200" indent="-228600" eaLnBrk="0" fontAlgn="base" hangingPunct="0">
              <a:spcBef>
                <a:spcPct val="50000"/>
              </a:spcBef>
              <a:spcAft>
                <a:spcPct val="0"/>
              </a:spcAft>
              <a:buChar char="•"/>
              <a:defRPr sz="2400" b="1">
                <a:solidFill>
                  <a:schemeClr val="tx1"/>
                </a:solidFill>
                <a:latin typeface="Arial" charset="0"/>
              </a:defRPr>
            </a:lvl9pPr>
          </a:lstStyle>
          <a:p>
            <a:pPr eaLnBrk="1" fontAlgn="base" hangingPunct="1">
              <a:lnSpc>
                <a:spcPct val="90000"/>
              </a:lnSpc>
              <a:spcBef>
                <a:spcPct val="20000"/>
              </a:spcBef>
              <a:spcAft>
                <a:spcPct val="0"/>
              </a:spcAft>
              <a:defRPr/>
            </a:pPr>
            <a:r>
              <a:rPr lang="en-US" sz="1200" dirty="0" smtClean="0">
                <a:solidFill>
                  <a:srgbClr val="FFFFFF"/>
                </a:solidFill>
              </a:rPr>
              <a:t>IPACG/40</a:t>
            </a:r>
          </a:p>
          <a:p>
            <a:pPr eaLnBrk="1" fontAlgn="base" hangingPunct="1">
              <a:lnSpc>
                <a:spcPct val="90000"/>
              </a:lnSpc>
              <a:spcBef>
                <a:spcPct val="20000"/>
              </a:spcBef>
              <a:spcAft>
                <a:spcPct val="0"/>
              </a:spcAft>
              <a:defRPr/>
            </a:pPr>
            <a:r>
              <a:rPr lang="en-US" sz="1200" dirty="0" smtClean="0">
                <a:solidFill>
                  <a:srgbClr val="FFFFFF"/>
                </a:solidFill>
              </a:rPr>
              <a:t>Date:  September 8-12, 2014</a:t>
            </a:r>
          </a:p>
          <a:p>
            <a:pPr eaLnBrk="1" fontAlgn="base" hangingPunct="1">
              <a:spcBef>
                <a:spcPct val="50000"/>
              </a:spcBef>
              <a:spcAft>
                <a:spcPct val="0"/>
              </a:spcAft>
              <a:defRPr/>
            </a:pPr>
            <a:endParaRPr lang="en-US" sz="1200" dirty="0" smtClean="0">
              <a:solidFill>
                <a:srgbClr val="C0C0C0"/>
              </a:solidFill>
            </a:endParaRPr>
          </a:p>
        </p:txBody>
      </p:sp>
    </p:spTree>
    <p:extLst>
      <p:ext uri="{BB962C8B-B14F-4D97-AF65-F5344CB8AC3E}">
        <p14:creationId xmlns:p14="http://schemas.microsoft.com/office/powerpoint/2010/main" val="3110840962"/>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Lst>
  <p:timing>
    <p:tnLst>
      <p:par>
        <p:cTn id="1" dur="indefinite" restart="never" nodeType="tmRoot"/>
      </p:par>
    </p:tnLst>
  </p:timing>
  <p:txStyles>
    <p:titleStyle>
      <a:lvl1pPr algn="l" rtl="0" eaLnBrk="0" fontAlgn="base" hangingPunct="0">
        <a:spcBef>
          <a:spcPct val="0"/>
        </a:spcBef>
        <a:spcAft>
          <a:spcPct val="0"/>
        </a:spcAft>
        <a:defRPr sz="4000" b="1">
          <a:solidFill>
            <a:srgbClr val="FFFF99"/>
          </a:solidFill>
          <a:latin typeface="+mj-lt"/>
          <a:ea typeface="+mj-ea"/>
          <a:cs typeface="+mj-cs"/>
        </a:defRPr>
      </a:lvl1pPr>
      <a:lvl2pPr algn="l" rtl="0" eaLnBrk="0" fontAlgn="base" hangingPunct="0">
        <a:spcBef>
          <a:spcPct val="0"/>
        </a:spcBef>
        <a:spcAft>
          <a:spcPct val="0"/>
        </a:spcAft>
        <a:defRPr sz="4000" b="1">
          <a:solidFill>
            <a:srgbClr val="FFFF99"/>
          </a:solidFill>
          <a:latin typeface="Arial" charset="0"/>
        </a:defRPr>
      </a:lvl2pPr>
      <a:lvl3pPr algn="l" rtl="0" eaLnBrk="0" fontAlgn="base" hangingPunct="0">
        <a:spcBef>
          <a:spcPct val="0"/>
        </a:spcBef>
        <a:spcAft>
          <a:spcPct val="0"/>
        </a:spcAft>
        <a:defRPr sz="4000" b="1">
          <a:solidFill>
            <a:srgbClr val="FFFF99"/>
          </a:solidFill>
          <a:latin typeface="Arial" charset="0"/>
        </a:defRPr>
      </a:lvl3pPr>
      <a:lvl4pPr algn="l" rtl="0" eaLnBrk="0" fontAlgn="base" hangingPunct="0">
        <a:spcBef>
          <a:spcPct val="0"/>
        </a:spcBef>
        <a:spcAft>
          <a:spcPct val="0"/>
        </a:spcAft>
        <a:defRPr sz="4000" b="1">
          <a:solidFill>
            <a:srgbClr val="FFFF99"/>
          </a:solidFill>
          <a:latin typeface="Arial" charset="0"/>
        </a:defRPr>
      </a:lvl4pPr>
      <a:lvl5pPr algn="l" rtl="0" eaLnBrk="0" fontAlgn="base" hangingPunct="0">
        <a:spcBef>
          <a:spcPct val="0"/>
        </a:spcBef>
        <a:spcAft>
          <a:spcPct val="0"/>
        </a:spcAft>
        <a:defRPr sz="4000" b="1">
          <a:solidFill>
            <a:srgbClr val="FFFF99"/>
          </a:solidFill>
          <a:latin typeface="Arial" charset="0"/>
        </a:defRPr>
      </a:lvl5pPr>
      <a:lvl6pPr marL="457200" algn="l" rtl="0" fontAlgn="base">
        <a:spcBef>
          <a:spcPct val="0"/>
        </a:spcBef>
        <a:spcAft>
          <a:spcPct val="0"/>
        </a:spcAft>
        <a:defRPr sz="4000" b="1">
          <a:solidFill>
            <a:srgbClr val="FFFF99"/>
          </a:solidFill>
          <a:latin typeface="Arial" charset="0"/>
        </a:defRPr>
      </a:lvl6pPr>
      <a:lvl7pPr marL="914400" algn="l" rtl="0" fontAlgn="base">
        <a:spcBef>
          <a:spcPct val="0"/>
        </a:spcBef>
        <a:spcAft>
          <a:spcPct val="0"/>
        </a:spcAft>
        <a:defRPr sz="4000" b="1">
          <a:solidFill>
            <a:srgbClr val="FFFF99"/>
          </a:solidFill>
          <a:latin typeface="Arial" charset="0"/>
        </a:defRPr>
      </a:lvl7pPr>
      <a:lvl8pPr marL="1371600" algn="l" rtl="0" fontAlgn="base">
        <a:spcBef>
          <a:spcPct val="0"/>
        </a:spcBef>
        <a:spcAft>
          <a:spcPct val="0"/>
        </a:spcAft>
        <a:defRPr sz="4000" b="1">
          <a:solidFill>
            <a:srgbClr val="FFFF99"/>
          </a:solidFill>
          <a:latin typeface="Arial" charset="0"/>
        </a:defRPr>
      </a:lvl8pPr>
      <a:lvl9pPr marL="1828800" algn="l" rtl="0" fontAlgn="base">
        <a:spcBef>
          <a:spcPct val="0"/>
        </a:spcBef>
        <a:spcAft>
          <a:spcPct val="0"/>
        </a:spcAft>
        <a:defRPr sz="4000" b="1">
          <a:solidFill>
            <a:srgbClr val="FFFF99"/>
          </a:solidFill>
          <a:latin typeface="Arial" charset="0"/>
        </a:defRPr>
      </a:lvl9pPr>
    </p:titleStyle>
    <p:bodyStyle>
      <a:lvl1pPr marL="342900" indent="-342900" algn="l" rtl="0" eaLnBrk="0" fontAlgn="base" hangingPunct="0">
        <a:spcBef>
          <a:spcPct val="20000"/>
        </a:spcBef>
        <a:spcAft>
          <a:spcPct val="0"/>
        </a:spcAft>
        <a:buChar char="•"/>
        <a:defRPr sz="2800" b="1">
          <a:solidFill>
            <a:schemeClr val="bg1"/>
          </a:solidFill>
          <a:latin typeface="+mn-lt"/>
          <a:ea typeface="+mn-ea"/>
          <a:cs typeface="+mn-cs"/>
        </a:defRPr>
      </a:lvl1pPr>
      <a:lvl2pPr marL="742950" indent="-285750" algn="l" rtl="0" eaLnBrk="0" fontAlgn="base" hangingPunct="0">
        <a:spcBef>
          <a:spcPct val="20000"/>
        </a:spcBef>
        <a:spcAft>
          <a:spcPct val="0"/>
        </a:spcAft>
        <a:buChar char="–"/>
        <a:defRPr sz="2400">
          <a:solidFill>
            <a:schemeClr val="bg1"/>
          </a:solidFill>
          <a:latin typeface="+mn-lt"/>
        </a:defRPr>
      </a:lvl2pPr>
      <a:lvl3pPr marL="1143000" indent="-228600" algn="l" rtl="0" eaLnBrk="0" fontAlgn="base" hangingPunct="0">
        <a:spcBef>
          <a:spcPct val="20000"/>
        </a:spcBef>
        <a:spcAft>
          <a:spcPct val="0"/>
        </a:spcAft>
        <a:buChar char="•"/>
        <a:defRPr sz="2000">
          <a:solidFill>
            <a:schemeClr val="bg1"/>
          </a:solidFill>
          <a:latin typeface="+mn-lt"/>
        </a:defRPr>
      </a:lvl3pPr>
      <a:lvl4pPr marL="1600200" indent="-228600" algn="l" rtl="0" eaLnBrk="0" fontAlgn="base" hangingPunct="0">
        <a:spcBef>
          <a:spcPct val="20000"/>
        </a:spcBef>
        <a:spcAft>
          <a:spcPct val="0"/>
        </a:spcAft>
        <a:buChar char="–"/>
        <a:defRPr>
          <a:solidFill>
            <a:schemeClr val="bg1"/>
          </a:solidFill>
          <a:latin typeface="+mn-lt"/>
        </a:defRPr>
      </a:lvl4pPr>
      <a:lvl5pPr marL="2057400" indent="-228600" algn="l" rtl="0" eaLnBrk="0" fontAlgn="base" hangingPunct="0">
        <a:spcBef>
          <a:spcPct val="20000"/>
        </a:spcBef>
        <a:spcAft>
          <a:spcPct val="0"/>
        </a:spcAft>
        <a:buChar char="»"/>
        <a:defRPr>
          <a:solidFill>
            <a:schemeClr val="bg1"/>
          </a:solidFill>
          <a:latin typeface="+mn-lt"/>
        </a:defRPr>
      </a:lvl5pPr>
      <a:lvl6pPr marL="2514600" indent="-228600" algn="l" rtl="0" fontAlgn="base">
        <a:spcBef>
          <a:spcPct val="20000"/>
        </a:spcBef>
        <a:spcAft>
          <a:spcPct val="0"/>
        </a:spcAft>
        <a:buChar char="»"/>
        <a:defRPr>
          <a:solidFill>
            <a:schemeClr val="bg1"/>
          </a:solidFill>
          <a:latin typeface="+mn-lt"/>
        </a:defRPr>
      </a:lvl6pPr>
      <a:lvl7pPr marL="2971800" indent="-228600" algn="l" rtl="0" fontAlgn="base">
        <a:spcBef>
          <a:spcPct val="20000"/>
        </a:spcBef>
        <a:spcAft>
          <a:spcPct val="0"/>
        </a:spcAft>
        <a:buChar char="»"/>
        <a:defRPr>
          <a:solidFill>
            <a:schemeClr val="bg1"/>
          </a:solidFill>
          <a:latin typeface="+mn-lt"/>
        </a:defRPr>
      </a:lvl7pPr>
      <a:lvl8pPr marL="3429000" indent="-228600" algn="l" rtl="0" fontAlgn="base">
        <a:spcBef>
          <a:spcPct val="20000"/>
        </a:spcBef>
        <a:spcAft>
          <a:spcPct val="0"/>
        </a:spcAft>
        <a:buChar char="»"/>
        <a:defRPr>
          <a:solidFill>
            <a:schemeClr val="bg1"/>
          </a:solidFill>
          <a:latin typeface="+mn-lt"/>
        </a:defRPr>
      </a:lvl8pPr>
      <a:lvl9pPr marL="3886200" indent="-228600" algn="l" rtl="0" fontAlgn="base">
        <a:spcBef>
          <a:spcPct val="20000"/>
        </a:spcBef>
        <a:spcAft>
          <a:spcPct val="0"/>
        </a:spcAft>
        <a:buChar char="»"/>
        <a:defRPr>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9.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6.xml"/><Relationship Id="rId1" Type="http://schemas.openxmlformats.org/officeDocument/2006/relationships/themeOverride" Target="../theme/themeOverride2.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6.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4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6.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8.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4.xml"/><Relationship Id="rId4" Type="http://schemas.openxmlformats.org/officeDocument/2006/relationships/hyperlink" Target="http://youtu.be/HrD-c7mLmTQ"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4.xml"/><Relationship Id="rId4" Type="http://schemas.openxmlformats.org/officeDocument/2006/relationships/hyperlink" Target="http://youtu.be/7RvORTDyOds"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4.xml"/><Relationship Id="rId4" Type="http://schemas.openxmlformats.org/officeDocument/2006/relationships/hyperlink" Target="http://youtu.be/FpqPobxailg"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6.xml"/><Relationship Id="rId1" Type="http://schemas.openxmlformats.org/officeDocument/2006/relationships/themeOverride" Target="../theme/themeOverride1.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3"/>
          <p:cNvSpPr txBox="1">
            <a:spLocks noChangeArrowheads="1"/>
          </p:cNvSpPr>
          <p:nvPr/>
        </p:nvSpPr>
        <p:spPr bwMode="auto">
          <a:xfrm>
            <a:off x="363538" y="5513388"/>
            <a:ext cx="3849687"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490663" indent="-1490663" eaLnBrk="0" hangingPunct="0">
              <a:tabLst>
                <a:tab pos="1490663" algn="l"/>
              </a:tabLst>
              <a:defRPr sz="2400" b="1">
                <a:solidFill>
                  <a:schemeClr val="tx1"/>
                </a:solidFill>
                <a:latin typeface="Arial" charset="0"/>
              </a:defRPr>
            </a:lvl1pPr>
            <a:lvl2pPr marL="742950" indent="-285750" eaLnBrk="0" hangingPunct="0">
              <a:tabLst>
                <a:tab pos="1490663" algn="l"/>
              </a:tabLst>
              <a:defRPr sz="2400" b="1">
                <a:solidFill>
                  <a:schemeClr val="tx1"/>
                </a:solidFill>
                <a:latin typeface="Arial" charset="0"/>
              </a:defRPr>
            </a:lvl2pPr>
            <a:lvl3pPr marL="1143000" indent="-228600" eaLnBrk="0" hangingPunct="0">
              <a:tabLst>
                <a:tab pos="1490663" algn="l"/>
              </a:tabLst>
              <a:defRPr sz="2400" b="1">
                <a:solidFill>
                  <a:schemeClr val="tx1"/>
                </a:solidFill>
                <a:latin typeface="Arial" charset="0"/>
              </a:defRPr>
            </a:lvl3pPr>
            <a:lvl4pPr marL="1600200" indent="-228600" eaLnBrk="0" hangingPunct="0">
              <a:tabLst>
                <a:tab pos="1490663" algn="l"/>
              </a:tabLst>
              <a:defRPr sz="2400" b="1">
                <a:solidFill>
                  <a:schemeClr val="tx1"/>
                </a:solidFill>
                <a:latin typeface="Arial" charset="0"/>
              </a:defRPr>
            </a:lvl4pPr>
            <a:lvl5pPr marL="2057400" indent="-228600" eaLnBrk="0" hangingPunct="0">
              <a:tabLst>
                <a:tab pos="1490663" algn="l"/>
              </a:tabLst>
              <a:defRPr sz="2400" b="1">
                <a:solidFill>
                  <a:schemeClr val="tx1"/>
                </a:solidFill>
                <a:latin typeface="Arial" charset="0"/>
              </a:defRPr>
            </a:lvl5pPr>
            <a:lvl6pPr marL="2514600" indent="-228600" eaLnBrk="0" fontAlgn="base" hangingPunct="0">
              <a:spcBef>
                <a:spcPct val="50000"/>
              </a:spcBef>
              <a:spcAft>
                <a:spcPct val="0"/>
              </a:spcAft>
              <a:buChar char="•"/>
              <a:tabLst>
                <a:tab pos="1490663" algn="l"/>
              </a:tabLst>
              <a:defRPr sz="2400" b="1">
                <a:solidFill>
                  <a:schemeClr val="tx1"/>
                </a:solidFill>
                <a:latin typeface="Arial" charset="0"/>
              </a:defRPr>
            </a:lvl6pPr>
            <a:lvl7pPr marL="2971800" indent="-228600" eaLnBrk="0" fontAlgn="base" hangingPunct="0">
              <a:spcBef>
                <a:spcPct val="50000"/>
              </a:spcBef>
              <a:spcAft>
                <a:spcPct val="0"/>
              </a:spcAft>
              <a:buChar char="•"/>
              <a:tabLst>
                <a:tab pos="1490663" algn="l"/>
              </a:tabLst>
              <a:defRPr sz="2400" b="1">
                <a:solidFill>
                  <a:schemeClr val="tx1"/>
                </a:solidFill>
                <a:latin typeface="Arial" charset="0"/>
              </a:defRPr>
            </a:lvl7pPr>
            <a:lvl8pPr marL="3429000" indent="-228600" eaLnBrk="0" fontAlgn="base" hangingPunct="0">
              <a:spcBef>
                <a:spcPct val="50000"/>
              </a:spcBef>
              <a:spcAft>
                <a:spcPct val="0"/>
              </a:spcAft>
              <a:buChar char="•"/>
              <a:tabLst>
                <a:tab pos="1490663" algn="l"/>
              </a:tabLst>
              <a:defRPr sz="2400" b="1">
                <a:solidFill>
                  <a:schemeClr val="tx1"/>
                </a:solidFill>
                <a:latin typeface="Arial" charset="0"/>
              </a:defRPr>
            </a:lvl8pPr>
            <a:lvl9pPr marL="3886200" indent="-228600" eaLnBrk="0" fontAlgn="base" hangingPunct="0">
              <a:spcBef>
                <a:spcPct val="50000"/>
              </a:spcBef>
              <a:spcAft>
                <a:spcPct val="0"/>
              </a:spcAft>
              <a:buChar char="•"/>
              <a:tabLst>
                <a:tab pos="1490663" algn="l"/>
              </a:tabLst>
              <a:defRPr sz="2400" b="1">
                <a:solidFill>
                  <a:schemeClr val="tx1"/>
                </a:solidFill>
                <a:latin typeface="Arial" charset="0"/>
              </a:defRPr>
            </a:lvl9pPr>
          </a:lstStyle>
          <a:p>
            <a:pPr eaLnBrk="1" fontAlgn="base" hangingPunct="1">
              <a:lnSpc>
                <a:spcPct val="90000"/>
              </a:lnSpc>
              <a:spcBef>
                <a:spcPct val="20000"/>
              </a:spcBef>
              <a:spcAft>
                <a:spcPct val="0"/>
              </a:spcAft>
            </a:pPr>
            <a:r>
              <a:rPr lang="en-US" sz="1400" smtClean="0">
                <a:solidFill>
                  <a:srgbClr val="FFFFFF"/>
                </a:solidFill>
              </a:rPr>
              <a:t>Presented To: IPACG/40 </a:t>
            </a:r>
          </a:p>
          <a:p>
            <a:pPr eaLnBrk="1" fontAlgn="base" hangingPunct="1">
              <a:lnSpc>
                <a:spcPct val="90000"/>
              </a:lnSpc>
              <a:spcBef>
                <a:spcPct val="20000"/>
              </a:spcBef>
              <a:spcAft>
                <a:spcPct val="0"/>
              </a:spcAft>
            </a:pPr>
            <a:r>
              <a:rPr lang="en-US" sz="1400" smtClean="0">
                <a:solidFill>
                  <a:srgbClr val="FFFFFF"/>
                </a:solidFill>
              </a:rPr>
              <a:t>Date: September 8-12, 2014</a:t>
            </a:r>
          </a:p>
        </p:txBody>
      </p:sp>
      <p:sp>
        <p:nvSpPr>
          <p:cNvPr id="11267" name="Rectangle 4"/>
          <p:cNvSpPr>
            <a:spLocks noChangeArrowheads="1"/>
          </p:cNvSpPr>
          <p:nvPr/>
        </p:nvSpPr>
        <p:spPr bwMode="auto">
          <a:xfrm>
            <a:off x="0" y="29876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50000"/>
              </a:spcBef>
              <a:spcAft>
                <a:spcPct val="0"/>
              </a:spcAft>
              <a:buFontTx/>
              <a:buChar char="•"/>
            </a:pPr>
            <a:endParaRPr lang="en-US" sz="2400" b="1" smtClean="0">
              <a:solidFill>
                <a:srgbClr val="000000"/>
              </a:solidFill>
            </a:endParaRPr>
          </a:p>
        </p:txBody>
      </p:sp>
      <p:sp>
        <p:nvSpPr>
          <p:cNvPr id="11268" name="Rectangle 5"/>
          <p:cNvSpPr>
            <a:spLocks noChangeArrowheads="1"/>
          </p:cNvSpPr>
          <p:nvPr/>
        </p:nvSpPr>
        <p:spPr bwMode="auto">
          <a:xfrm>
            <a:off x="0" y="29876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50000"/>
              </a:spcBef>
              <a:spcAft>
                <a:spcPct val="0"/>
              </a:spcAft>
              <a:buFontTx/>
              <a:buChar char="•"/>
            </a:pPr>
            <a:endParaRPr lang="en-US" sz="2400" b="1" smtClean="0">
              <a:solidFill>
                <a:srgbClr val="000000"/>
              </a:solidFill>
            </a:endParaRPr>
          </a:p>
        </p:txBody>
      </p:sp>
      <p:sp>
        <p:nvSpPr>
          <p:cNvPr id="11269" name="Rectangle 3"/>
          <p:cNvSpPr>
            <a:spLocks noChangeArrowheads="1"/>
          </p:cNvSpPr>
          <p:nvPr/>
        </p:nvSpPr>
        <p:spPr bwMode="auto">
          <a:xfrm>
            <a:off x="495300" y="1754188"/>
            <a:ext cx="4257675" cy="24669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20000"/>
              </a:spcBef>
              <a:spcAft>
                <a:spcPct val="0"/>
              </a:spcAft>
            </a:pPr>
            <a:r>
              <a:rPr lang="en-US" sz="3200" b="1" dirty="0" smtClean="0">
                <a:solidFill>
                  <a:srgbClr val="FFFFFF"/>
                </a:solidFill>
              </a:rPr>
              <a:t>IP17</a:t>
            </a:r>
            <a:r>
              <a:rPr lang="en-US" sz="3200" b="1" dirty="0">
                <a:solidFill>
                  <a:srgbClr val="FFFFFF"/>
                </a:solidFill>
              </a:rPr>
              <a:t>: U.S. ADS-B Activities and </a:t>
            </a:r>
            <a:r>
              <a:rPr lang="en-US" sz="3200" b="1" dirty="0" smtClean="0">
                <a:solidFill>
                  <a:srgbClr val="FFFFFF"/>
                </a:solidFill>
              </a:rPr>
              <a:t>Status</a:t>
            </a:r>
          </a:p>
        </p:txBody>
      </p:sp>
    </p:spTree>
    <p:extLst>
      <p:ext uri="{BB962C8B-B14F-4D97-AF65-F5344CB8AC3E}">
        <p14:creationId xmlns:p14="http://schemas.microsoft.com/office/powerpoint/2010/main" val="2416231479"/>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30187" y="-152400"/>
            <a:ext cx="8685213" cy="868362"/>
          </a:xfrm>
        </p:spPr>
        <p:txBody>
          <a:bodyPr rtlCol="0">
            <a:noAutofit/>
          </a:bodyPr>
          <a:lstStyle/>
          <a:p>
            <a:pPr>
              <a:defRPr/>
            </a:pPr>
            <a:r>
              <a:rPr lang="en-US" sz="2400" dirty="0"/>
              <a:t>FAA General Aviation / Rotorcraft Avionics Upgrades</a:t>
            </a:r>
          </a:p>
        </p:txBody>
      </p:sp>
      <p:sp>
        <p:nvSpPr>
          <p:cNvPr id="2064" name="AutoShape 4" descr="data:image/jpeg;base64,/9j/4AAQSkZJRgABAQAAAQABAAD/2wCEAAkGBhISEBUUEhIUFRQVFQ8QFBUUFRQQFRQQFBAVFBQVFhUXHCYeFxkjGRQUHy8gIycpLCwsFR4xNTAqNSYrLCkBCQoKDgwOGg8PGikiHSQpKiwsKSwqKSkpLCwpKSkpKSksKSktLCwsKSkpKSkpKSwsKSksLCwpLCw1KS0pLCksLP/AABEIAKABOwMBIgACEQEDEQH/xAAbAAACAgMBAAAAAAAAAAAAAAAAAgEDBAUGB//EAEQQAAEEAAMFBQQIAwYFBQAAAAEAAgMRBBIhBQYTMUEiUWFxkTKBobEHI2JyksHR8BRCUiQzY8Lh8UNTorKzFURzgpP/xAAaAQEBAAMBAQAAAAAAAAAAAAAAAQIDBAUG/8QAMxEAAgECBAQDBgYDAQAAAAAAAAECAxEEEiExBRNBUTJhkRQicYGh0RUjUrHB8EJD4Qb/2gAMAwEAAhEDEQA/AMm0GRF+AUiu74r37Hi3FMpUCQ96fTqPipBb/Tp3fqUKV8QqRIUz2tPIEfFLwx3u9AhLIOMpE4U5G/a5V70hiHf8EsUsEgTZx3qgw+PwpHCHerYF9+IUOcO8Hyv81QYj0I9FIi8USBcXjpfRGdU8PuKMh7whC7iHvQJSqcp8EFvgPcSpYpcZVGdIPIe8nUdyUgk6UPf+qgLC9Bcq2RuutPMmh6qwxdOut9thB+KC1wBKkOKYYdx7/HVnT3pWYcXRJ10FZf10UuhlHOnOknETOjjBPbcBy1aOaoBH9TfWlRlLjMgSlUOdXUHyNpRIhDK4qOMqGu8R6qTIgRdxkvG/dqsPHn5KHzNsdfhaFsXGfz9UGYJIZmE60AeVgn1pWPYwj22+5rh8SFjdGVuwnHCOIoliFe2PDQi0nCH9Q5X11PcrdEsW8VSHiufwWNm6JzA6uXxCosW8QKDKsYu7wo4iGJlcZHEWJxkGYd/yVMrF2dBeqb8VIcVmay0ORmVJcVObwQty3Mi1VmRmQXLbRarzqcyC49otJmRmQFim1VmU5kBYCpzqrMjMguWcQ96OIqsyMyC5bnRxFVaglCXLhKUzcSR3Hz1WNagrGxblsjWk3+aXgNrr6gqtTfirlQuWMhYAbs3VeHhzUtgZ1c73D4VaqvxUX4qZS5jIbBH1e/8ACP1Tfw8Ve2+/utP5rGdYS5iplLmMsQRj+d3vaPyKh8be8n3V+axsxUFxTKM5lGFnRxHP+W9fxIETOWd34R+qxM5RmTKM5m8OOzroSLBa4VpWna0SSxt/le4eFHQ+GqxmSa66+HJNmHcfgmQmfyLRH/iO8dD+qDCP+YevNp/JVcQd3xTCbwHomUZg/h/tfBxUsDgPbLT3a/NH8QUpnKZRmLWNB1e93us/NWPZD/U8nxLVi8RRxEylzmWBF9r1A0TcVnfJ+Jv6LBzozplJnZGdGZUcTyRxPJZksX5lNqgSHw9P9VLX+XooLF1oBXU7pbHZNEXOu7rRa3efBNhkDW1ZBPKq9DqudV26jhl+ZvlRShmuanMjMquIfD0/1UtefD0/1XSaLFoKh7wBZ0AS5vL4/qmD/L4/qoEY2H2vE/Rrjp9h9etLKZM13JwPkQUcQ9/z/VJLG1/tNa7zbZ9SVjdl0LsqKWKMC3+UuZ9x7wPQuI+CUwTDlMD4SRNd/wBTC0peXYWXczKUZVgOxWIbzijf4skLT+GQD/uSnbrW/wB7HLH4uic5v4mEqcxF5b6M2OVGVYmG2xC/2JY3HuDtfQm1miQeKyUl3Jla3FyKAxOJApzhZEsDMKT3K1uBA9pw92vyVYepDlBcd2HYOVn0S3XKvRBKQlQupJee9VlBKrcVTECUWkJUBG7FSvoh8yMyy2bFxBGYQyEc7DSR8FiywOae00t+8C35rFTT2Zk4NdH+xGZGcJR++qmlmYE5wjMFFBFBAGZGZFJSEBOZGZRlRSALRaCoQGLmVkULnGmgk+Cxl025eXi28gak6+A/VaK1Rwjors3UoKcrM0ckTmmnAg+IIShetGLCyipMh86XM727v4OKB0kL2h+ZrQ3PWYn+VoJrN1FrWsQn4kZyoW2ZvPo+i/seaqsuN+S4PeLHcXEvcOVlrfIJ8DvljnxQYbAwx53SPY515mBoDwWyEk0TReSORAC0rsNjxIyObAOi0LXSNeZMzr0edaAruWijNKo2zbOm8isXByA5ZR2JOOcZ7/csR4o0ea71OL0TORxfUcFMFSHJg5ZmJZaYKsOUhyBlqLVeZGZQhZatwrGE9qTJ5NLvkQsbMi1JXasZRdjOxO7mClFumid9+E36g2tPNurAx31OIkYf8J0tfhcCsrMptaVSXVm3mvojVvwmLZ7GJjkHdNC8H8TG2qDvJKw1LCw95jmaP+mSit4ExN+Pnqo6U1rGRVUj1iYuC25BIB28h7pGuA//AEYHM+K3Z2XLwuKG3HRfna5rmhviQ4176Wll2VA7V0UZPflDT6jVY43agvsiRv3JHt91WVPzl2Y/Kl5HS7K3nwkJ7UDJn8yeIw13DKeyur2dvNh8TESMFoNHAmAEGuVEgry2Par8DJlbI1zCzM2HENdiI3Gqdeook9q70paHGbRGIxTsQ1sOGcXsIaA7glzXFr3WD2SXAVfj4Lhqt5tV9TrpRjbR/Q9L21h4ngSQQTxNJIIkblZp1aT/ALLF2ZsTjPDTNHHfLNdnyoV8Vrt2d5MbC2QPkZIxxe0NkuRtB3MW6x1GvSl0OE23giwcfDdrUkxDhNA6V9ZZKrniUrQSt5mynHCf7b38tjf4X6NYQPrJXuP2aYPSitTt/dWLDtzMnYPsyEBx8iB+S1G2t5C92WAysiHJrppXEnvrMWtHhqtJxL1Is9+Z1+q1Szz0qKXyOzDRVL36U4fPf9jY4ba74jcb3g+BLR6K/Fb2YqRuV0hI8m361awdnsgLvr3PYz/DbxHHwF+ytsMDsw8sTiG+cN/ILpoU6UFdRfzTOTHYitWlacov4W+xoQ5TmW9OycAfZxzh96B/6JH7EwvTHxe+ORvyXZzo+foeZy2aXOjOsrG4KNhAZiI5PFoeB7y5YvC+00++ledHq/obFhqjV0l6hmRnRwHeHuIKUwu/pP78llzIdzF0Kkf8Rs6jiJHNcObSPMEJc6uZGqzLc6M6qzIzLMhigphIRyKikLFpMy22J4h7z6lbLYmxDi3GLNla4AvvW6PzrqtYF3W42CyMMhGruXktNayiZ002zz/fIQ7Hx8Awk+IJaGyTNzMaMt+yHAAkkZgSRydoukh+nmCUjiQll87Id8Ql3zaH4l2YAgtDSCAbHivK95dgcF2dg+rcfPK7u8u5efOjKKzHdGopPKe3M35wszHBrwHHRo05n/RctiZcz3HoTp5DReRQzkHQkH96Lu92tu8ZuV5+saPxt7/Md3vWeGaVRsxxCeTQ32ZAckBU2vTPOHtNmVeZH77/AJJtuXUszozKpzq5kDzIHzpUTbThb7UsY83NPwtY549yqMn0M3N+qMymXeXZb8NfHbFOy25Wte5sul5qAOV3itFtDeuGNoczPI1w7LmgNF9Wkk9lw7qv3UTpVeN9WbeTLojeWjjAc3NHKgXAE2aGl3zXn2O35nd/d5Yx0I7TvxFaB2IcTZJJu7Opu7+a0zxaXhNscLfc9Px28+GhfkkeSQQHCMCTL362G34WsbbW3nCNs2FPGg5SPMLmcGUkgRvBeSCQL7iCOeteeWXjkNPIc++ua7jdPa8eHwskTJQJMSW8UPaWhrWBwawE6H23Enx8F5mJxVSKzL0O2lhYN2ZVsrfuR0gD2REWLaDIxzh3NddAr0fZG602IuSRxw0bqLI6bLJlPLMXAVfrryXmGJ3Tje0uika1wPK7jPvHI6eS3Ow9/cfgQGYhvGhHZa5xtzR9mWjfkV5uNxWKqU7Yadn2e/yOqOEhF+9HTudxtT6LBL/7u6ojPh48wroHMLStbPuy2E/w2IxkWV0Ye0y4aJrIwXPOQSZ7s1JXdlOtq+D6R48Qw8KQB2V1tOj2mulnXzC5raWxZdpyNkfPwwxhjzPY91u4rnUGsacwF3rWpXkYbEY1SftU8q726m+WFgo3hqdns7cxnCj4TwG27TOJOxmNFj22CSNeZRjd08gJBe77ojd/3Oas/d58OFw7IjPJMW3b3RvFnwAboAAAB4LPft2D/EI7uFIf8q5Jce4jTqtQeaN9NCew0WtUcDinQRnLJM+Pu4uGlaPxRl4SxMhdpHjMK493F4R9JWtXTbXxWEkBDg/xuKTqL6t/JcFjtm4eyWYmDLzyuL83kRl+a+gwnHq9RfmRs/gaJ8NpdGb3EbHnYMzonZf6hT2kd+ZthYeZNu9vdLgBw6ErOmR9BoJFnRtkV0Kzsbvts/EuBkgmhddF8fD1+8ORXpUOMzc8tSGn6l9jiq8Py+FmBnU51ZhcVgZ3lmGxbeJZa2PEN/hy8gkDJJqx111pTicI+Nxa9pa4cwdP9x4jQr3adeFTwnnzpSjuUl6XOnLUtLaYXfcgvQJa5fmoLUpCmRdkZZ5936mwj2/iG8p5R4Z3EehWdBvaS0tnhim+05rWv9QFoCEtLGVOLCk0XzSNLiWjKOgJzV76SZlWhZpJKxju7sgKUIQAP0K7DZm9sbGBpbVebenvXIUiitNWlzN2bKdTlmx21jRLKXjly6la3EQNe0tcLa4EEd+n79ExtZuyNniaUNc9rG6uc9zmtAaOdZtL5KvLCHvbGKvKeh5NtTAcKZ7BqGmgfDolwGL4cjXdrQg9k5Xc+nivZsRuBs84h7+LG8Pp1vnjNaa9kOFqwYvZeAsRwCaTS+HAC0Vf87xl/Da+TqcTSm1Spyk0+x7qoLKs8keeQb2zv0Zh8x09kSOvT7I681nDEbTf7GCe3zY8fF9BemQ7wB7GkiOKxYY14IaOgJ7/ACCrGOj6yMvr2guWpxzGq6VJr1f7I2xwFBq7kjzhuyNsv/lDPN0TPkpduRtSQduZgHcZj/lC9GbjIya4jOvW/ksba+2Y4Ii8ua53Jrdbc/poRoFy/jOOlLKo7+T/AJN6weGir3OGw/0O42TUzQ+NmR3+XVZL/oOxdip8PVan6wa2eYynwXS7qb/gRCPEdlwcQHkFrXAmx2uV6nn3BdlFtMOFg2Fw4ri3E6E7Tsl8BHDUZ+E8kxP0NYmNtuxWEA5W90kY595bSxR9FuOLTFHiMM8OLZDGycU4tBDXZa1oOdr4lejfSJNey8T9xn/njK02KdiMdNwXNMbIJNnzh7RxZImmHMQx0bTq6+ZcKAANrswfEMVXp8yUlu09O1vua50IQdjhZvoj2k3/AILHfdljPwJCXB/R3i2OP8RBK1lGgzI58kn8sTDZGY6nUcgV6xu1vBLKWtlIJczEyA5Qwjg40w0QKA0yqje7beXhMjPbE0Bsa1Tq+RKkeK4tV1QnGPxXbuZLCwaujx3aODiitv8ADYyN4/5rmCvEt4IPx961GLY5riOmh5Ac2g9PNd5utsWY7RY+aGbh8R7nvLX5SO1Rs6EaDl3rpN69ml2zsIWRk5JpQ4taXZW3K0FxAJAsDwFr13jIxqRg+u7vtv8AY5nCWVtHj2GxT2G2PIPh+i7bdvf2BjBHjIHyA6F8bwLaT1jc0g6aaEclvti7pCbZ+Lc/C5pQP7O8scHFzYtchNXqAOSwdibkuxcoimZMyOnuMmRzCxwb2G/WMA1JOgtY1q+FqqpzH4OqevyJF1IWt1Mjae6uyMZHxcBi48NIP+HLIGNzdLDyHMN9RYVext6dp7PLYZuE+KvqeMQI5GjT6rFM7J83HzpJtX6OpsHLlhEs0b2hwkET9HW62ER5jejfDVRPsra8cb82EMkErZGhj2NlMUb3l2jAc0ZBN3R+K54qhUopOopxeyk9fUt5KT0sdTsD6XY5ZSzFMbhgAaeXukaZMwGUvAqqzG+Wi6yPezCOeGDFQlxIAAkabJ5AEaX4WF4rs/HCOVjDwCbBc3Fh7I9I3tySFw7JIcQHcgaNqP4eRsrY/wC4fK6mNvKxofJfYlJ4b2NttHNrlXNX4DhZzzQbjp02Mo4ma0aPa9jwM4TXFjS4mUEloJJ4zuZI70gx+Dkfwmugc85gGAMske1QrWlzTZ9pw9qE4fERW6o5DwZey9wcc5IBLnNc7Un2lykG2zhsdFJioZImh0rvYc72mPaA0g04WRqF5lLhXOdSTqbbJP6WOmVazjZb7nc7f2Wwuh7ANvlHZaLIGFl0GneB6LlN6t32xRGRopxcweQJPTv0K62Pb0OIdC+N4LRI/mHMcAcNK3UOo1mc1tkCy4DqLo3ziBwx6jPELGo1d4LHCyrU6tKnK/n6m+bUovY8d2S1pka7hNeSSXNkaC3Ld5idOq7jG77ulLI5IogwNbwHRhwqIe2y7N13E6UO9cZhWSRlrhE4uYcwzMcB8Vs9jztmnEMrDGxzm0IzqHURbb5fn1X3XuU2qiep4dpTWVo6Zjg4WDopLVdsHcjFsjL5jFCCBkD5BmLifZLR2bIrqkkoPeyw57HOY8C7DmnU5T2h7wvRw2OpV24xeqOGtQlT1ZS5qQtVrgkpdxzlZaopMUpCXBBCik1IpLgi/BGZQhQE5kWoQgJQoQgJCM377vJQhTKuwGzIzFCkJlRbsgOPj8lPEP71r1RohTJFu7Rcz7kO1BBFg8wdR6dUuFmlgNwPodY3G2H7pPsp0UufEYSjXjkqRTNlKtOk7xZsXbzQYiMwYpr2BwAcMxYHdq6Dh5D0XR7Gw8ILpInEuc2IEl5fYjaGx6HlQXDzQNcKcAR4/vRLhWOhP1TiwGg4A2aF1lLga5r5PG/+ekoS9nk7dvT7HtUOJRk7VVr3Oh2hI2F7Y8JFI6UCRoymRwaJZOI/Q9nV2qyNlbqueLxRyG2vaI3AyNeCCHWLAPgU+ztvYaNlEyA9S5pdZ77bay8VvNCIyY3sc6hla7OwE3ysjQ0vnqtPGR91U3f9T1PSjWpvVSRnTbOBAH8RinVqLfEBflwllYDECNuRjdGHKCSXE32iXHqSXWeXNa7/ANfw+n18PWwXAa1YF9NVqsZtgGZpixEQYXNEg4sfIugLi0nnlaH9NQuKOGr1vcqafFf8DdNdfqjrTj3cxXddWe/mfBQcc/8Aq+Xp4nQriBth4abxIJLYQKmiBD6Ac4a6hoB7OmZwGlKX7XppIxrbcZTVvdQt2TW6sgtHZ0GUaG1n+ET/AKmTmw/rR2wxj/6j8PyUsx7/AOq/MBaCTfLBg/3pPPlHKfk1Y0m/mFHLjO8oZPzpcq4fiJbU5ehlzKXdHR4+GDENrEYeKUcu00E66Gncx7iFzW0vongfGTg5nwA2TE7+0QF3/wAb9QfG/RUyfSJCAcsGId/9A38yfgta/wCkifMcsLo2G+Qc5zj0GYgAei9PDYXidJ3p3Xk9vQ55yot7o0T9nbS2a4udBFiob17IxDAAAO7iR0B10XUbtb5bPxNNyNil5COXJQ61G86VfTQrCG/kuv1Eh0oGiNbHwrMuf23LFiQS/Bua88pGAxuvpdCne8L1/Z62IVq1Nxf6o/yjHPThrGafkembW2FhsS0tmYHaa9p7O4i8rh1rmOl9y5zE/RpCW5YsTiYswNtD+LHpRqnAGuXVchs3bW0ML2I+JPFyEcodmA7mnmPdougg34xJonCyDtdoEkhzKAOt81oXD+IYeypSbX96Mz9ow8/FoY0+5uLi0ZPh5QOXGw7brxdlJWqxcmNiLS7D4clpNOiIadfPly6BdszfGF3t4OYeVn8wtdtnaMcjRwcPK116lxFVR6FxXRRnjn7tWldfCxhN0LXUvqaZ/wBIeLIyujYI3NLOFOGYiMkaZm5qLTyGh6rT4rb7MSCOABI2N7o5IHScSMxsLxZe45oqBBaSct9muRfG7tzTPskAUAA515Rz0DfHVZeE3WY1pa95dmFODRkBFg5b51YGi+koYeappRjY8qpWjmve5G7W1ZJQ8PIfkoCQaB3h4lbguSxQtY0NYA1o5ABSSvagmopM82bUndCuKjMpckWRiNmRmSoQE5kZktotANmQltCAm0BQgoCbU2ltSgJDlNpQi0A2ZNartTaAfMi0tqCgJLkWlQgGtFpbUgrEowcpv9Pdp+g9EtotSyGo2bxU5z3pLRaWQLM6UlJmQSrYXZNpXtvqdNdDSEWq0hcEwcltCIgwKYOSAotUFoepD1TakOQFxekzJM6jMgHLkrnJCUFATmUWoUIB7Qq6RSAm0FKCpWJkTaFCMyoJRai0K3BNqbS2i0uBrQoJQCoSxKEKLUIShCLQoWptQhBYZCVCFGtBKVCACVIKhQhBiUWlQUFhrRaUIpBYklTaS0IQYlRahRSAbMjMltSqWxJKjMhQQrchJKMygqEuUm01pAEWoLDZlFqEUoLBSFGZTaFBCjMjMgJQi0WgBFotFoAQhCAE2ZKhANmRmSoQDWi0qguUuB0WltCXAyLS2i0uBrRaW0WlwTmQXKFAVuCcyMyglCEC1IKi1BKlyjZlFpXFGZUlhg5TmSItS5R7UWltRSoHBQSltFoBkWkLkZkA9otJmRmQH//Z"/>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n-US">
              <a:solidFill>
                <a:srgbClr val="000000"/>
              </a:solidFill>
            </a:endParaRPr>
          </a:p>
        </p:txBody>
      </p:sp>
      <p:sp>
        <p:nvSpPr>
          <p:cNvPr id="2065" name="AutoShape 6" descr="data:image/jpeg;base64,/9j/4AAQSkZJRgABAQAAAQABAAD/2wCEAAkGBhISEBUUEhIUFRQVFQ8QFBUUFRQQFRQQFBAVFBQVFhUXHCYeFxkjGRQUHy8gIycpLCwsFR4xNTAqNSYrLCkBCQoKDgwOGg8PGikiHSQpKiwsKSwqKSkpLCwpKSkpKSksKSktLCwsKSkpKSkpKSwsKSksLCwpLCw1KS0pLCksLP/AABEIAKABOwMBIgACEQEDEQH/xAAbAAACAgMBAAAAAAAAAAAAAAAAAgEDBAUGB//EAEQQAAEEAAMFBQQIAwYFBQAAAAEAAgMRBBIhBQYTMUEiUWFxkTKBobEHI2JyksHR8BRCUiQzY8Lh8UNTorKzFURzgpP/xAAaAQEBAAMBAQAAAAAAAAAAAAAAAQIDBAUG/8QAMxEAAgECBAQDBgYDAQAAAAAAAAECAxEEEiExBRNBUTJhkRQicYGh0RUjUrHB8EJD4Qb/2gAMAwEAAhEDEQA/AMm0GRF+AUiu74r37Hi3FMpUCQ96fTqPipBb/Tp3fqUKV8QqRIUz2tPIEfFLwx3u9AhLIOMpE4U5G/a5V70hiHf8EsUsEgTZx3qgw+PwpHCHerYF9+IUOcO8Hyv81QYj0I9FIi8USBcXjpfRGdU8PuKMh7whC7iHvQJSqcp8EFvgPcSpYpcZVGdIPIe8nUdyUgk6UPf+qgLC9Bcq2RuutPMmh6qwxdOut9thB+KC1wBKkOKYYdx7/HVnT3pWYcXRJ10FZf10UuhlHOnOknETOjjBPbcBy1aOaoBH9TfWlRlLjMgSlUOdXUHyNpRIhDK4qOMqGu8R6qTIgRdxkvG/dqsPHn5KHzNsdfhaFsXGfz9UGYJIZmE60AeVgn1pWPYwj22+5rh8SFjdGVuwnHCOIoliFe2PDQi0nCH9Q5X11PcrdEsW8VSHiufwWNm6JzA6uXxCosW8QKDKsYu7wo4iGJlcZHEWJxkGYd/yVMrF2dBeqb8VIcVmay0ORmVJcVObwQty3Mi1VmRmQXLbRarzqcyC49otJmRmQFim1VmU5kBYCpzqrMjMguWcQ96OIqsyMyC5bnRxFVaglCXLhKUzcSR3Hz1WNagrGxblsjWk3+aXgNrr6gqtTfirlQuWMhYAbs3VeHhzUtgZ1c73D4VaqvxUX4qZS5jIbBH1e/8ACP1Tfw8Ve2+/utP5rGdYS5iplLmMsQRj+d3vaPyKh8be8n3V+axsxUFxTKM5lGFnRxHP+W9fxIETOWd34R+qxM5RmTKM5m8OOzroSLBa4VpWna0SSxt/le4eFHQ+GqxmSa66+HJNmHcfgmQmfyLRH/iO8dD+qDCP+YevNp/JVcQd3xTCbwHomUZg/h/tfBxUsDgPbLT3a/NH8QUpnKZRmLWNB1e93us/NWPZD/U8nxLVi8RRxEylzmWBF9r1A0TcVnfJ+Jv6LBzozplJnZGdGZUcTyRxPJZksX5lNqgSHw9P9VLX+XooLF1oBXU7pbHZNEXOu7rRa3efBNhkDW1ZBPKq9DqudV26jhl+ZvlRShmuanMjMquIfD0/1UtefD0/1XSaLFoKh7wBZ0AS5vL4/qmD/L4/qoEY2H2vE/Rrjp9h9etLKZM13JwPkQUcQ9/z/VJLG1/tNa7zbZ9SVjdl0LsqKWKMC3+UuZ9x7wPQuI+CUwTDlMD4SRNd/wBTC0peXYWXczKUZVgOxWIbzijf4skLT+GQD/uSnbrW/wB7HLH4uic5v4mEqcxF5b6M2OVGVYmG2xC/2JY3HuDtfQm1miQeKyUl3Jla3FyKAxOJApzhZEsDMKT3K1uBA9pw92vyVYepDlBcd2HYOVn0S3XKvRBKQlQupJee9VlBKrcVTECUWkJUBG7FSvoh8yMyy2bFxBGYQyEc7DSR8FiywOae00t+8C35rFTT2Zk4NdH+xGZGcJR++qmlmYE5wjMFFBFBAGZGZFJSEBOZGZRlRSALRaCoQGLmVkULnGmgk+Cxl025eXi28gak6+A/VaK1Rwjors3UoKcrM0ckTmmnAg+IIShetGLCyipMh86XM727v4OKB0kL2h+ZrQ3PWYn+VoJrN1FrWsQn4kZyoW2ZvPo+i/seaqsuN+S4PeLHcXEvcOVlrfIJ8DvljnxQYbAwx53SPY515mBoDwWyEk0TReSORAC0rsNjxIyObAOi0LXSNeZMzr0edaAruWijNKo2zbOm8isXByA5ZR2JOOcZ7/csR4o0ea71OL0TORxfUcFMFSHJg5ZmJZaYKsOUhyBlqLVeZGZQhZatwrGE9qTJ5NLvkQsbMi1JXasZRdjOxO7mClFumid9+E36g2tPNurAx31OIkYf8J0tfhcCsrMptaVSXVm3mvojVvwmLZ7GJjkHdNC8H8TG2qDvJKw1LCw95jmaP+mSit4ExN+Pnqo6U1rGRVUj1iYuC25BIB28h7pGuA//AEYHM+K3Z2XLwuKG3HRfna5rmhviQ4176Wll2VA7V0UZPflDT6jVY43agvsiRv3JHt91WVPzl2Y/Kl5HS7K3nwkJ7UDJn8yeIw13DKeyur2dvNh8TESMFoNHAmAEGuVEgry2Par8DJlbI1zCzM2HENdiI3Gqdeook9q70paHGbRGIxTsQ1sOGcXsIaA7glzXFr3WD2SXAVfj4Lhqt5tV9TrpRjbR/Q9L21h4ngSQQTxNJIIkblZp1aT/ALLF2ZsTjPDTNHHfLNdnyoV8Vrt2d5MbC2QPkZIxxe0NkuRtB3MW6x1GvSl0OE23giwcfDdrUkxDhNA6V9ZZKrniUrQSt5mynHCf7b38tjf4X6NYQPrJXuP2aYPSitTt/dWLDtzMnYPsyEBx8iB+S1G2t5C92WAysiHJrppXEnvrMWtHhqtJxL1Is9+Z1+q1Szz0qKXyOzDRVL36U4fPf9jY4ba74jcb3g+BLR6K/Fb2YqRuV0hI8m361awdnsgLvr3PYz/DbxHHwF+ytsMDsw8sTiG+cN/ILpoU6UFdRfzTOTHYitWlacov4W+xoQ5TmW9OycAfZxzh96B/6JH7EwvTHxe+ORvyXZzo+foeZy2aXOjOsrG4KNhAZiI5PFoeB7y5YvC+00++ledHq/obFhqjV0l6hmRnRwHeHuIKUwu/pP78llzIdzF0Kkf8Rs6jiJHNcObSPMEJc6uZGqzLc6M6qzIzLMhigphIRyKikLFpMy22J4h7z6lbLYmxDi3GLNla4AvvW6PzrqtYF3W42CyMMhGruXktNayiZ002zz/fIQ7Hx8Awk+IJaGyTNzMaMt+yHAAkkZgSRydoukh+nmCUjiQll87Id8Ql3zaH4l2YAgtDSCAbHivK95dgcF2dg+rcfPK7u8u5efOjKKzHdGopPKe3M35wszHBrwHHRo05n/RctiZcz3HoTp5DReRQzkHQkH96Lu92tu8ZuV5+saPxt7/Md3vWeGaVRsxxCeTQ32ZAckBU2vTPOHtNmVeZH77/AJJtuXUszozKpzq5kDzIHzpUTbThb7UsY83NPwtY549yqMn0M3N+qMymXeXZb8NfHbFOy25Wte5sul5qAOV3itFtDeuGNoczPI1w7LmgNF9Wkk9lw7qv3UTpVeN9WbeTLojeWjjAc3NHKgXAE2aGl3zXn2O35nd/d5Yx0I7TvxFaB2IcTZJJu7Opu7+a0zxaXhNscLfc9Px28+GhfkkeSQQHCMCTL362G34WsbbW3nCNs2FPGg5SPMLmcGUkgRvBeSCQL7iCOeteeWXjkNPIc++ua7jdPa8eHwskTJQJMSW8UPaWhrWBwawE6H23Enx8F5mJxVSKzL0O2lhYN2ZVsrfuR0gD2REWLaDIxzh3NddAr0fZG602IuSRxw0bqLI6bLJlPLMXAVfrryXmGJ3Tje0uika1wPK7jPvHI6eS3Ow9/cfgQGYhvGhHZa5xtzR9mWjfkV5uNxWKqU7Yadn2e/yOqOEhF+9HTudxtT6LBL/7u6ojPh48wroHMLStbPuy2E/w2IxkWV0Ye0y4aJrIwXPOQSZ7s1JXdlOtq+D6R48Qw8KQB2V1tOj2mulnXzC5raWxZdpyNkfPwwxhjzPY91u4rnUGsacwF3rWpXkYbEY1SftU8q726m+WFgo3hqdns7cxnCj4TwG27TOJOxmNFj22CSNeZRjd08gJBe77ojd/3Oas/d58OFw7IjPJMW3b3RvFnwAboAAAB4LPft2D/EI7uFIf8q5Jce4jTqtQeaN9NCew0WtUcDinQRnLJM+Pu4uGlaPxRl4SxMhdpHjMK493F4R9JWtXTbXxWEkBDg/xuKTqL6t/JcFjtm4eyWYmDLzyuL83kRl+a+gwnHq9RfmRs/gaJ8NpdGb3EbHnYMzonZf6hT2kd+ZthYeZNu9vdLgBw6ErOmR9BoJFnRtkV0Kzsbvts/EuBkgmhddF8fD1+8ORXpUOMzc8tSGn6l9jiq8Py+FmBnU51ZhcVgZ3lmGxbeJZa2PEN/hy8gkDJJqx111pTicI+Nxa9pa4cwdP9x4jQr3adeFTwnnzpSjuUl6XOnLUtLaYXfcgvQJa5fmoLUpCmRdkZZ5936mwj2/iG8p5R4Z3EehWdBvaS0tnhim+05rWv9QFoCEtLGVOLCk0XzSNLiWjKOgJzV76SZlWhZpJKxju7sgKUIQAP0K7DZm9sbGBpbVebenvXIUiitNWlzN2bKdTlmx21jRLKXjly6la3EQNe0tcLa4EEd+n79ExtZuyNniaUNc9rG6uc9zmtAaOdZtL5KvLCHvbGKvKeh5NtTAcKZ7BqGmgfDolwGL4cjXdrQg9k5Xc+nivZsRuBs84h7+LG8Pp1vnjNaa9kOFqwYvZeAsRwCaTS+HAC0Vf87xl/Da+TqcTSm1Spyk0+x7qoLKs8keeQb2zv0Zh8x09kSOvT7I681nDEbTf7GCe3zY8fF9BemQ7wB7GkiOKxYY14IaOgJ7/ACCrGOj6yMvr2guWpxzGq6VJr1f7I2xwFBq7kjzhuyNsv/lDPN0TPkpduRtSQduZgHcZj/lC9GbjIya4jOvW/ksba+2Y4Ii8ua53Jrdbc/poRoFy/jOOlLKo7+T/AJN6weGir3OGw/0O42TUzQ+NmR3+XVZL/oOxdip8PVan6wa2eYynwXS7qb/gRCPEdlwcQHkFrXAmx2uV6nn3BdlFtMOFg2Fw4ri3E6E7Tsl8BHDUZ+E8kxP0NYmNtuxWEA5W90kY595bSxR9FuOLTFHiMM8OLZDGycU4tBDXZa1oOdr4lejfSJNey8T9xn/njK02KdiMdNwXNMbIJNnzh7RxZImmHMQx0bTq6+ZcKAANrswfEMVXp8yUlu09O1vua50IQdjhZvoj2k3/AILHfdljPwJCXB/R3i2OP8RBK1lGgzI58kn8sTDZGY6nUcgV6xu1vBLKWtlIJczEyA5Qwjg40w0QKA0yqje7beXhMjPbE0Bsa1Tq+RKkeK4tV1QnGPxXbuZLCwaujx3aODiitv8ADYyN4/5rmCvEt4IPx961GLY5riOmh5Ac2g9PNd5utsWY7RY+aGbh8R7nvLX5SO1Rs6EaDl3rpN69ml2zsIWRk5JpQ4taXZW3K0FxAJAsDwFr13jIxqRg+u7vtv8AY5nCWVtHj2GxT2G2PIPh+i7bdvf2BjBHjIHyA6F8bwLaT1jc0g6aaEclvti7pCbZ+Lc/C5pQP7O8scHFzYtchNXqAOSwdibkuxcoimZMyOnuMmRzCxwb2G/WMA1JOgtY1q+FqqpzH4OqevyJF1IWt1Mjae6uyMZHxcBi48NIP+HLIGNzdLDyHMN9RYVext6dp7PLYZuE+KvqeMQI5GjT6rFM7J83HzpJtX6OpsHLlhEs0b2hwkET9HW62ER5jejfDVRPsra8cb82EMkErZGhj2NlMUb3l2jAc0ZBN3R+K54qhUopOopxeyk9fUt5KT0sdTsD6XY5ZSzFMbhgAaeXukaZMwGUvAqqzG+Wi6yPezCOeGDFQlxIAAkabJ5AEaX4WF4rs/HCOVjDwCbBc3Fh7I9I3tySFw7JIcQHcgaNqP4eRsrY/wC4fK6mNvKxofJfYlJ4b2NttHNrlXNX4DhZzzQbjp02Mo4ma0aPa9jwM4TXFjS4mUEloJJ4zuZI70gx+Dkfwmugc85gGAMske1QrWlzTZ9pw9qE4fERW6o5DwZey9wcc5IBLnNc7Un2lykG2zhsdFJioZImh0rvYc72mPaA0g04WRqF5lLhXOdSTqbbJP6WOmVazjZb7nc7f2Wwuh7ANvlHZaLIGFl0GneB6LlN6t32xRGRopxcweQJPTv0K62Pb0OIdC+N4LRI/mHMcAcNK3UOo1mc1tkCy4DqLo3ziBwx6jPELGo1d4LHCyrU6tKnK/n6m+bUovY8d2S1pka7hNeSSXNkaC3Ld5idOq7jG77ulLI5IogwNbwHRhwqIe2y7N13E6UO9cZhWSRlrhE4uYcwzMcB8Vs9jztmnEMrDGxzm0IzqHURbb5fn1X3XuU2qiep4dpTWVo6Zjg4WDopLVdsHcjFsjL5jFCCBkD5BmLifZLR2bIrqkkoPeyw57HOY8C7DmnU5T2h7wvRw2OpV24xeqOGtQlT1ZS5qQtVrgkpdxzlZaopMUpCXBBCik1IpLgi/BGZQhQE5kWoQgJQoQgJCM377vJQhTKuwGzIzFCkJlRbsgOPj8lPEP71r1RohTJFu7Rcz7kO1BBFg8wdR6dUuFmlgNwPodY3G2H7pPsp0UufEYSjXjkqRTNlKtOk7xZsXbzQYiMwYpr2BwAcMxYHdq6Dh5D0XR7Gw8ILpInEuc2IEl5fYjaGx6HlQXDzQNcKcAR4/vRLhWOhP1TiwGg4A2aF1lLga5r5PG/+ekoS9nk7dvT7HtUOJRk7VVr3Oh2hI2F7Y8JFI6UCRoymRwaJZOI/Q9nV2qyNlbqueLxRyG2vaI3AyNeCCHWLAPgU+ztvYaNlEyA9S5pdZ77bay8VvNCIyY3sc6hla7OwE3ysjQ0vnqtPGR91U3f9T1PSjWpvVSRnTbOBAH8RinVqLfEBflwllYDECNuRjdGHKCSXE32iXHqSXWeXNa7/ANfw+n18PWwXAa1YF9NVqsZtgGZpixEQYXNEg4sfIugLi0nnlaH9NQuKOGr1vcqafFf8DdNdfqjrTj3cxXddWe/mfBQcc/8Aq+Xp4nQriBth4abxIJLYQKmiBD6Ac4a6hoB7OmZwGlKX7XppIxrbcZTVvdQt2TW6sgtHZ0GUaG1n+ET/AKmTmw/rR2wxj/6j8PyUsx7/AOq/MBaCTfLBg/3pPPlHKfk1Y0m/mFHLjO8oZPzpcq4fiJbU5ehlzKXdHR4+GDENrEYeKUcu00E66Gncx7iFzW0vongfGTg5nwA2TE7+0QF3/wAb9QfG/RUyfSJCAcsGId/9A38yfgta/wCkifMcsLo2G+Qc5zj0GYgAei9PDYXidJ3p3Xk9vQ55yot7o0T9nbS2a4udBFiob17IxDAAAO7iR0B10XUbtb5bPxNNyNil5COXJQ61G86VfTQrCG/kuv1Eh0oGiNbHwrMuf23LFiQS/Bua88pGAxuvpdCne8L1/Z62IVq1Nxf6o/yjHPThrGafkembW2FhsS0tmYHaa9p7O4i8rh1rmOl9y5zE/RpCW5YsTiYswNtD+LHpRqnAGuXVchs3bW0ML2I+JPFyEcodmA7mnmPdougg34xJonCyDtdoEkhzKAOt81oXD+IYeypSbX96Mz9ow8/FoY0+5uLi0ZPh5QOXGw7brxdlJWqxcmNiLS7D4clpNOiIadfPly6BdszfGF3t4OYeVn8wtdtnaMcjRwcPK116lxFVR6FxXRRnjn7tWldfCxhN0LXUvqaZ/wBIeLIyujYI3NLOFOGYiMkaZm5qLTyGh6rT4rb7MSCOABI2N7o5IHScSMxsLxZe45oqBBaSct9muRfG7tzTPskAUAA515Rz0DfHVZeE3WY1pa95dmFODRkBFg5b51YGi+koYeappRjY8qpWjmve5G7W1ZJQ8PIfkoCQaB3h4lbguSxQtY0NYA1o5ABSSvagmopM82bUndCuKjMpckWRiNmRmSoQE5kZktotANmQltCAm0BQgoCbU2ltSgJDlNpQi0A2ZNartTaAfMi0tqCgJLkWlQgGtFpbUgrEowcpv9Pdp+g9EtotSyGo2bxU5z3pLRaWQLM6UlJmQSrYXZNpXtvqdNdDSEWq0hcEwcltCIgwKYOSAotUFoepD1TakOQFxekzJM6jMgHLkrnJCUFATmUWoUIB7Qq6RSAm0FKCpWJkTaFCMyoJRai0K3BNqbS2i0uBrQoJQCoSxKEKLUIShCLQoWptQhBYZCVCFGtBKVCACVIKhQhBiUWlQUFhrRaUIpBYklTaS0IQYlRahRSAbMjMltSqWxJKjMhQQrchJKMygqEuUm01pAEWoLDZlFqEUoLBSFGZTaFBCjMjMgJQi0WgBFotFoAQhCAE2ZKhANmRmSoQDWi0qguUuB0WltCXAyLS2i0uBrRaW0WlwTmQXKFAVuCcyMyglCEC1IKi1BKlyjZlFpXFGZUlhg5TmSItS5R7UWltRSoHBQSltFoBkWkLkZkA9otJmRmQH//Z"/>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n-US">
              <a:solidFill>
                <a:srgbClr val="000000"/>
              </a:solidFill>
            </a:endParaRPr>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6688" y="679450"/>
            <a:ext cx="8809037" cy="549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6041737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Equipage Monitoring</a:t>
            </a:r>
            <a:endParaRPr lang="en-US" dirty="0"/>
          </a:p>
        </p:txBody>
      </p:sp>
      <p:graphicFrame>
        <p:nvGraphicFramePr>
          <p:cNvPr id="4" name="Content Placeholder 3"/>
          <p:cNvGraphicFramePr>
            <a:graphicFrameLocks noGrp="1"/>
          </p:cNvGraphicFramePr>
          <p:nvPr>
            <p:ph idx="1"/>
          </p:nvPr>
        </p:nvGraphicFramePr>
        <p:xfrm>
          <a:off x="495300" y="1194221"/>
          <a:ext cx="8334801" cy="4145280"/>
        </p:xfrm>
        <a:graphic>
          <a:graphicData uri="http://schemas.openxmlformats.org/drawingml/2006/table">
            <a:tbl>
              <a:tblPr firstRow="1" bandRow="1">
                <a:tableStyleId>{5C22544A-7EE6-4342-B048-85BDC9FD1C3A}</a:tableStyleId>
              </a:tblPr>
              <a:tblGrid>
                <a:gridCol w="1600790"/>
                <a:gridCol w="1986812"/>
                <a:gridCol w="1818168"/>
                <a:gridCol w="1477925"/>
                <a:gridCol w="1451106"/>
              </a:tblGrid>
              <a:tr h="370840">
                <a:tc>
                  <a:txBody>
                    <a:bodyPr/>
                    <a:lstStyle/>
                    <a:p>
                      <a:pPr algn="ctr"/>
                      <a:r>
                        <a:rPr lang="en-US" dirty="0" smtClean="0"/>
                        <a:t>Category</a:t>
                      </a:r>
                      <a:endParaRPr lang="en-US" dirty="0"/>
                    </a:p>
                  </a:txBody>
                  <a:tcPr/>
                </a:tc>
                <a:tc>
                  <a:txBody>
                    <a:bodyPr/>
                    <a:lstStyle/>
                    <a:p>
                      <a:pPr algn="ctr"/>
                      <a:r>
                        <a:rPr lang="en-US" dirty="0" smtClean="0"/>
                        <a:t>Previous</a:t>
                      </a:r>
                      <a:r>
                        <a:rPr lang="en-US" baseline="0" dirty="0" smtClean="0"/>
                        <a:t> Month</a:t>
                      </a:r>
                    </a:p>
                    <a:p>
                      <a:pPr algn="ctr"/>
                      <a:r>
                        <a:rPr lang="en-US" baseline="0" dirty="0" smtClean="0"/>
                        <a:t>(June)</a:t>
                      </a:r>
                      <a:endParaRPr lang="en-US" dirty="0"/>
                    </a:p>
                  </a:txBody>
                  <a:tcPr/>
                </a:tc>
                <a:tc>
                  <a:txBody>
                    <a:bodyPr/>
                    <a:lstStyle/>
                    <a:p>
                      <a:pPr algn="ctr"/>
                      <a:r>
                        <a:rPr lang="en-US" dirty="0" smtClean="0"/>
                        <a:t>Current Month</a:t>
                      </a:r>
                    </a:p>
                    <a:p>
                      <a:pPr algn="ctr"/>
                      <a:r>
                        <a:rPr lang="en-US" dirty="0" smtClean="0"/>
                        <a:t>(July)</a:t>
                      </a:r>
                      <a:endParaRPr lang="en-US" dirty="0"/>
                    </a:p>
                  </a:txBody>
                  <a:tcPr/>
                </a:tc>
                <a:tc gridSpan="2">
                  <a:txBody>
                    <a:bodyPr/>
                    <a:lstStyle/>
                    <a:p>
                      <a:pPr algn="ctr"/>
                      <a:r>
                        <a:rPr lang="en-US" dirty="0" smtClean="0"/>
                        <a:t>Increase</a:t>
                      </a:r>
                    </a:p>
                  </a:txBody>
                  <a:tcPr/>
                </a:tc>
                <a:tc hMerge="1">
                  <a:txBody>
                    <a:bodyPr/>
                    <a:lstStyle/>
                    <a:p>
                      <a:pPr algn="ctr"/>
                      <a:endParaRPr lang="en-US" dirty="0" smtClean="0"/>
                    </a:p>
                  </a:txBody>
                  <a:tcPr/>
                </a:tc>
              </a:tr>
              <a:tr h="370840">
                <a:tc>
                  <a:txBody>
                    <a:bodyPr/>
                    <a:lstStyle/>
                    <a:p>
                      <a:pPr algn="ctr"/>
                      <a:r>
                        <a:rPr lang="en-US" dirty="0" smtClean="0"/>
                        <a:t>Link </a:t>
                      </a:r>
                      <a:r>
                        <a:rPr lang="en-US" dirty="0" err="1" smtClean="0"/>
                        <a:t>Ver</a:t>
                      </a:r>
                      <a:r>
                        <a:rPr lang="en-US" dirty="0" smtClean="0"/>
                        <a:t> 2</a:t>
                      </a:r>
                      <a:endParaRPr lang="en-US" dirty="0"/>
                    </a:p>
                  </a:txBody>
                  <a:tcPr/>
                </a:tc>
                <a:tc>
                  <a:txBody>
                    <a:bodyPr/>
                    <a:lstStyle/>
                    <a:p>
                      <a:pPr algn="ctr" rtl="0" fontAlgn="ctr"/>
                      <a:r>
                        <a:rPr lang="en-US" sz="1800" b="0" i="0" u="none" strike="noStrike" kern="1200" dirty="0">
                          <a:solidFill>
                            <a:schemeClr val="dk1"/>
                          </a:solidFill>
                          <a:latin typeface="Arial"/>
                        </a:rPr>
                        <a:t>5,598</a:t>
                      </a:r>
                      <a:endParaRPr lang="en-US" sz="1800" b="0" i="0" u="none" strike="noStrike" dirty="0">
                        <a:solidFill>
                          <a:srgbClr val="000000"/>
                        </a:solidFill>
                        <a:latin typeface="Arial"/>
                      </a:endParaRPr>
                    </a:p>
                  </a:txBody>
                  <a:tcPr marL="9525" marR="9525" marT="9525" marB="0" anchor="ctr"/>
                </a:tc>
                <a:tc>
                  <a:txBody>
                    <a:bodyPr/>
                    <a:lstStyle/>
                    <a:p>
                      <a:pPr algn="ctr" rtl="0" fontAlgn="ctr"/>
                      <a:r>
                        <a:rPr lang="en-US" sz="1800" b="0" i="0" u="none" strike="noStrike" kern="1200">
                          <a:solidFill>
                            <a:schemeClr val="dk1"/>
                          </a:solidFill>
                          <a:latin typeface="Arial"/>
                        </a:rPr>
                        <a:t>5,999</a:t>
                      </a:r>
                      <a:endParaRPr lang="en-US" sz="1800" b="0" i="0" u="none" strike="noStrike">
                        <a:solidFill>
                          <a:srgbClr val="000000"/>
                        </a:solidFill>
                        <a:latin typeface="Arial"/>
                      </a:endParaRPr>
                    </a:p>
                  </a:txBody>
                  <a:tcPr marL="9525" marR="9525" marT="9525" marB="0" anchor="ctr"/>
                </a:tc>
                <a:tc>
                  <a:txBody>
                    <a:bodyPr/>
                    <a:lstStyle/>
                    <a:p>
                      <a:pPr algn="ctr" rtl="0" fontAlgn="ctr"/>
                      <a:r>
                        <a:rPr lang="en-US" sz="1800" b="0" i="0" u="none" strike="noStrike" kern="1200" dirty="0">
                          <a:solidFill>
                            <a:schemeClr val="dk1"/>
                          </a:solidFill>
                          <a:latin typeface="Arial"/>
                        </a:rPr>
                        <a:t>401</a:t>
                      </a:r>
                      <a:endParaRPr lang="en-US" sz="1800" b="0" i="0" u="none" strike="noStrike" dirty="0">
                        <a:solidFill>
                          <a:srgbClr val="000000"/>
                        </a:solidFill>
                        <a:latin typeface="Arial"/>
                      </a:endParaRPr>
                    </a:p>
                  </a:txBody>
                  <a:tcPr marL="9525" marR="9525" marT="9525" marB="0" anchor="ctr"/>
                </a:tc>
                <a:tc>
                  <a:txBody>
                    <a:bodyPr/>
                    <a:lstStyle/>
                    <a:p>
                      <a:pPr algn="ctr" rtl="0" fontAlgn="ctr"/>
                      <a:r>
                        <a:rPr lang="en-US" sz="1800" b="0" i="0" u="none" strike="noStrike" dirty="0" smtClean="0">
                          <a:solidFill>
                            <a:srgbClr val="000000"/>
                          </a:solidFill>
                          <a:latin typeface="Arial"/>
                        </a:rPr>
                        <a:t>7.2%</a:t>
                      </a:r>
                      <a:endParaRPr lang="en-US" sz="1800" b="0" i="0" u="none" strike="noStrike" dirty="0">
                        <a:solidFill>
                          <a:srgbClr val="000000"/>
                        </a:solidFill>
                        <a:latin typeface="Arial"/>
                      </a:endParaRPr>
                    </a:p>
                  </a:txBody>
                  <a:tcPr marL="9525" marR="9525" marT="9525" marB="0" anchor="ctr"/>
                </a:tc>
              </a:tr>
              <a:tr h="370840">
                <a:tc>
                  <a:txBody>
                    <a:bodyPr/>
                    <a:lstStyle/>
                    <a:p>
                      <a:pPr algn="ctr"/>
                      <a:r>
                        <a:rPr lang="en-US" dirty="0" smtClean="0"/>
                        <a:t>1090ES</a:t>
                      </a:r>
                      <a:endParaRPr lang="en-US" dirty="0"/>
                    </a:p>
                  </a:txBody>
                  <a:tcPr/>
                </a:tc>
                <a:tc>
                  <a:txBody>
                    <a:bodyPr/>
                    <a:lstStyle/>
                    <a:p>
                      <a:pPr algn="ctr" rtl="0" fontAlgn="ctr"/>
                      <a:r>
                        <a:rPr lang="en-US" sz="1800" b="0" i="0" u="none" strike="noStrike" kern="1200">
                          <a:solidFill>
                            <a:schemeClr val="dk1"/>
                          </a:solidFill>
                          <a:latin typeface="Arial"/>
                        </a:rPr>
                        <a:t>3,782</a:t>
                      </a:r>
                      <a:endParaRPr lang="en-US" sz="1800" b="0" i="0" u="none" strike="noStrike">
                        <a:solidFill>
                          <a:srgbClr val="000000"/>
                        </a:solidFill>
                        <a:latin typeface="Arial"/>
                      </a:endParaRPr>
                    </a:p>
                  </a:txBody>
                  <a:tcPr marL="9525" marR="9525" marT="9525" marB="0" anchor="ctr"/>
                </a:tc>
                <a:tc>
                  <a:txBody>
                    <a:bodyPr/>
                    <a:lstStyle/>
                    <a:p>
                      <a:pPr algn="ctr" rtl="0" fontAlgn="ctr"/>
                      <a:r>
                        <a:rPr lang="en-US" sz="1800" b="0" i="0" u="none" strike="noStrike" kern="1200">
                          <a:solidFill>
                            <a:schemeClr val="dk1"/>
                          </a:solidFill>
                          <a:latin typeface="Arial"/>
                        </a:rPr>
                        <a:t>4,058</a:t>
                      </a:r>
                      <a:endParaRPr lang="en-US" sz="1800" b="0" i="0" u="none" strike="noStrike">
                        <a:solidFill>
                          <a:srgbClr val="000000"/>
                        </a:solidFill>
                        <a:latin typeface="Arial"/>
                      </a:endParaRPr>
                    </a:p>
                  </a:txBody>
                  <a:tcPr marL="9525" marR="9525" marT="9525" marB="0" anchor="ctr"/>
                </a:tc>
                <a:tc>
                  <a:txBody>
                    <a:bodyPr/>
                    <a:lstStyle/>
                    <a:p>
                      <a:pPr algn="ctr" rtl="0" fontAlgn="ctr"/>
                      <a:r>
                        <a:rPr lang="en-US" sz="1800" b="0" i="0" u="none" strike="noStrike" kern="1200" dirty="0">
                          <a:solidFill>
                            <a:schemeClr val="dk1"/>
                          </a:solidFill>
                          <a:latin typeface="Arial"/>
                        </a:rPr>
                        <a:t>276</a:t>
                      </a:r>
                      <a:endParaRPr lang="en-US" sz="1800" b="0" i="0" u="none" strike="noStrike" dirty="0">
                        <a:solidFill>
                          <a:srgbClr val="000000"/>
                        </a:solidFill>
                        <a:latin typeface="Arial"/>
                      </a:endParaRPr>
                    </a:p>
                  </a:txBody>
                  <a:tcPr marL="9525" marR="9525" marT="9525" marB="0" anchor="ctr"/>
                </a:tc>
                <a:tc>
                  <a:txBody>
                    <a:bodyPr/>
                    <a:lstStyle/>
                    <a:p>
                      <a:pPr algn="ctr" rtl="0" fontAlgn="ctr"/>
                      <a:r>
                        <a:rPr lang="en-US" sz="1800" b="0" i="0" u="none" strike="noStrike" dirty="0" smtClean="0">
                          <a:solidFill>
                            <a:srgbClr val="000000"/>
                          </a:solidFill>
                          <a:latin typeface="Arial"/>
                        </a:rPr>
                        <a:t>7.3%</a:t>
                      </a:r>
                      <a:endParaRPr lang="en-US" sz="1800" b="0" i="0" u="none" strike="noStrike" dirty="0">
                        <a:solidFill>
                          <a:srgbClr val="000000"/>
                        </a:solidFill>
                        <a:latin typeface="Arial"/>
                      </a:endParaRPr>
                    </a:p>
                  </a:txBody>
                  <a:tcPr marL="9525" marR="9525" marT="9525" marB="0" anchor="ctr"/>
                </a:tc>
              </a:tr>
              <a:tr h="370840">
                <a:tc>
                  <a:txBody>
                    <a:bodyPr/>
                    <a:lstStyle/>
                    <a:p>
                      <a:pPr algn="ctr"/>
                      <a:r>
                        <a:rPr lang="en-US" dirty="0" smtClean="0"/>
                        <a:t>UAT</a:t>
                      </a:r>
                      <a:endParaRPr lang="en-US" dirty="0"/>
                    </a:p>
                  </a:txBody>
                  <a:tcPr/>
                </a:tc>
                <a:tc>
                  <a:txBody>
                    <a:bodyPr/>
                    <a:lstStyle/>
                    <a:p>
                      <a:pPr algn="ctr" rtl="0" fontAlgn="ctr"/>
                      <a:r>
                        <a:rPr lang="en-US" sz="1800" b="0" i="0" u="none" strike="noStrike" kern="1200">
                          <a:solidFill>
                            <a:schemeClr val="dk1"/>
                          </a:solidFill>
                          <a:latin typeface="Arial"/>
                        </a:rPr>
                        <a:t>1,597</a:t>
                      </a:r>
                      <a:endParaRPr lang="en-US" sz="1800" b="0" i="0" u="none" strike="noStrike">
                        <a:solidFill>
                          <a:srgbClr val="000000"/>
                        </a:solidFill>
                        <a:latin typeface="Arial"/>
                      </a:endParaRPr>
                    </a:p>
                  </a:txBody>
                  <a:tcPr marL="9525" marR="9525" marT="9525" marB="0" anchor="ctr"/>
                </a:tc>
                <a:tc>
                  <a:txBody>
                    <a:bodyPr/>
                    <a:lstStyle/>
                    <a:p>
                      <a:pPr algn="ctr" rtl="0" fontAlgn="ctr"/>
                      <a:r>
                        <a:rPr lang="en-US" sz="1800" b="0" i="0" u="none" strike="noStrike" kern="1200">
                          <a:solidFill>
                            <a:schemeClr val="dk1"/>
                          </a:solidFill>
                          <a:latin typeface="Arial"/>
                        </a:rPr>
                        <a:t>1,704</a:t>
                      </a:r>
                      <a:endParaRPr lang="en-US" sz="1800" b="0" i="0" u="none" strike="noStrike">
                        <a:solidFill>
                          <a:srgbClr val="000000"/>
                        </a:solidFill>
                        <a:latin typeface="Arial"/>
                      </a:endParaRPr>
                    </a:p>
                  </a:txBody>
                  <a:tcPr marL="9525" marR="9525" marT="9525" marB="0" anchor="ctr"/>
                </a:tc>
                <a:tc>
                  <a:txBody>
                    <a:bodyPr/>
                    <a:lstStyle/>
                    <a:p>
                      <a:pPr algn="ctr" rtl="0" fontAlgn="ctr"/>
                      <a:r>
                        <a:rPr lang="en-US" sz="1800" b="0" i="0" u="none" strike="noStrike" kern="1200" dirty="0">
                          <a:solidFill>
                            <a:schemeClr val="dk1"/>
                          </a:solidFill>
                          <a:latin typeface="Arial"/>
                        </a:rPr>
                        <a:t>107</a:t>
                      </a:r>
                      <a:endParaRPr lang="en-US" sz="1800" b="0" i="0" u="none" strike="noStrike" dirty="0">
                        <a:solidFill>
                          <a:srgbClr val="000000"/>
                        </a:solidFill>
                        <a:latin typeface="Arial"/>
                      </a:endParaRPr>
                    </a:p>
                  </a:txBody>
                  <a:tcPr marL="9525" marR="9525" marT="9525" marB="0" anchor="ctr"/>
                </a:tc>
                <a:tc>
                  <a:txBody>
                    <a:bodyPr/>
                    <a:lstStyle/>
                    <a:p>
                      <a:pPr algn="ctr" rtl="0" fontAlgn="ctr"/>
                      <a:r>
                        <a:rPr lang="en-US" sz="1800" b="0" i="0" u="none" strike="noStrike" dirty="0" smtClean="0">
                          <a:solidFill>
                            <a:srgbClr val="000000"/>
                          </a:solidFill>
                          <a:latin typeface="Arial"/>
                        </a:rPr>
                        <a:t>6.7%</a:t>
                      </a:r>
                      <a:endParaRPr lang="en-US" sz="1800" b="0" i="0" u="none" strike="noStrike" dirty="0">
                        <a:solidFill>
                          <a:srgbClr val="000000"/>
                        </a:solidFill>
                        <a:latin typeface="Arial"/>
                      </a:endParaRPr>
                    </a:p>
                  </a:txBody>
                  <a:tcPr marL="9525" marR="9525" marT="9525" marB="0" anchor="ctr"/>
                </a:tc>
              </a:tr>
              <a:tr h="370840">
                <a:tc>
                  <a:txBody>
                    <a:bodyPr/>
                    <a:lstStyle/>
                    <a:p>
                      <a:pPr algn="ctr"/>
                      <a:r>
                        <a:rPr lang="en-US" dirty="0" smtClean="0"/>
                        <a:t>Dual</a:t>
                      </a:r>
                      <a:endParaRPr lang="en-US" dirty="0"/>
                    </a:p>
                  </a:txBody>
                  <a:tcPr/>
                </a:tc>
                <a:tc>
                  <a:txBody>
                    <a:bodyPr/>
                    <a:lstStyle/>
                    <a:p>
                      <a:pPr algn="ctr" rtl="0" fontAlgn="ctr"/>
                      <a:r>
                        <a:rPr lang="en-US" sz="1800" b="0" i="0" u="none" strike="noStrike" kern="1200">
                          <a:solidFill>
                            <a:schemeClr val="dk1"/>
                          </a:solidFill>
                          <a:latin typeface="Arial"/>
                        </a:rPr>
                        <a:t>219</a:t>
                      </a:r>
                      <a:endParaRPr lang="en-US" sz="1800" b="0" i="0" u="none" strike="noStrike">
                        <a:solidFill>
                          <a:srgbClr val="000000"/>
                        </a:solidFill>
                        <a:latin typeface="Arial"/>
                      </a:endParaRPr>
                    </a:p>
                  </a:txBody>
                  <a:tcPr marL="9525" marR="9525" marT="9525" marB="0" anchor="ctr"/>
                </a:tc>
                <a:tc>
                  <a:txBody>
                    <a:bodyPr/>
                    <a:lstStyle/>
                    <a:p>
                      <a:pPr algn="ctr" rtl="0" fontAlgn="ctr"/>
                      <a:r>
                        <a:rPr lang="en-US" sz="1800" b="0" i="0" u="none" strike="noStrike" kern="1200">
                          <a:solidFill>
                            <a:schemeClr val="dk1"/>
                          </a:solidFill>
                          <a:latin typeface="Arial"/>
                        </a:rPr>
                        <a:t>237</a:t>
                      </a:r>
                      <a:endParaRPr lang="en-US" sz="1800" b="0" i="0" u="none" strike="noStrike">
                        <a:solidFill>
                          <a:srgbClr val="000000"/>
                        </a:solidFill>
                        <a:latin typeface="Arial"/>
                      </a:endParaRPr>
                    </a:p>
                  </a:txBody>
                  <a:tcPr marL="9525" marR="9525" marT="9525" marB="0" anchor="ctr"/>
                </a:tc>
                <a:tc>
                  <a:txBody>
                    <a:bodyPr/>
                    <a:lstStyle/>
                    <a:p>
                      <a:pPr algn="ctr" rtl="0" fontAlgn="ctr"/>
                      <a:r>
                        <a:rPr lang="en-US" sz="1800" b="0" i="0" u="none" strike="noStrike" kern="1200" dirty="0">
                          <a:solidFill>
                            <a:schemeClr val="dk1"/>
                          </a:solidFill>
                          <a:latin typeface="Arial"/>
                        </a:rPr>
                        <a:t>18</a:t>
                      </a:r>
                      <a:endParaRPr lang="en-US" sz="1800" b="0" i="0" u="none" strike="noStrike" dirty="0">
                        <a:solidFill>
                          <a:srgbClr val="000000"/>
                        </a:solidFill>
                        <a:latin typeface="Arial"/>
                      </a:endParaRPr>
                    </a:p>
                  </a:txBody>
                  <a:tcPr marL="9525" marR="9525" marT="9525" marB="0" anchor="ctr"/>
                </a:tc>
                <a:tc>
                  <a:txBody>
                    <a:bodyPr/>
                    <a:lstStyle/>
                    <a:p>
                      <a:pPr algn="ctr" rtl="0" fontAlgn="ctr"/>
                      <a:r>
                        <a:rPr lang="en-US" sz="1800" b="0" i="0" u="none" strike="noStrike" dirty="0" smtClean="0">
                          <a:solidFill>
                            <a:srgbClr val="000000"/>
                          </a:solidFill>
                          <a:latin typeface="Arial"/>
                        </a:rPr>
                        <a:t>8.2%</a:t>
                      </a:r>
                      <a:endParaRPr lang="en-US" sz="1800" b="0" i="0" u="none" strike="noStrike" dirty="0">
                        <a:solidFill>
                          <a:srgbClr val="000000"/>
                        </a:solidFill>
                        <a:latin typeface="Arial"/>
                      </a:endParaRPr>
                    </a:p>
                  </a:txBody>
                  <a:tcPr marL="9525" marR="9525" marT="9525" marB="0" anchor="ctr"/>
                </a:tc>
              </a:tr>
              <a:tr h="370840">
                <a:tc>
                  <a:txBody>
                    <a:bodyPr/>
                    <a:lstStyle/>
                    <a:p>
                      <a:pPr algn="ctr"/>
                      <a:r>
                        <a:rPr lang="en-US" dirty="0" smtClean="0"/>
                        <a:t>US General Aviation</a:t>
                      </a:r>
                      <a:endParaRPr lang="en-US" dirty="0"/>
                    </a:p>
                  </a:txBody>
                  <a:tcPr/>
                </a:tc>
                <a:tc>
                  <a:txBody>
                    <a:bodyPr/>
                    <a:lstStyle/>
                    <a:p>
                      <a:pPr algn="ctr" rtl="0" fontAlgn="ctr"/>
                      <a:r>
                        <a:rPr lang="en-US" sz="1800" b="0" i="0" u="none" strike="noStrike" kern="1200">
                          <a:solidFill>
                            <a:schemeClr val="dk1"/>
                          </a:solidFill>
                          <a:latin typeface="Arial"/>
                        </a:rPr>
                        <a:t>4,888</a:t>
                      </a:r>
                      <a:endParaRPr lang="en-US" sz="1800" b="0" i="0" u="none" strike="noStrike">
                        <a:solidFill>
                          <a:srgbClr val="000000"/>
                        </a:solidFill>
                        <a:latin typeface="Arial"/>
                      </a:endParaRPr>
                    </a:p>
                  </a:txBody>
                  <a:tcPr marL="9525" marR="9525" marT="9525" marB="0" anchor="ctr"/>
                </a:tc>
                <a:tc>
                  <a:txBody>
                    <a:bodyPr/>
                    <a:lstStyle/>
                    <a:p>
                      <a:pPr algn="ctr" rtl="0" fontAlgn="ctr"/>
                      <a:r>
                        <a:rPr lang="en-US" sz="1800" b="0" i="0" u="none" strike="noStrike" kern="1200">
                          <a:solidFill>
                            <a:schemeClr val="dk1"/>
                          </a:solidFill>
                          <a:latin typeface="Arial"/>
                        </a:rPr>
                        <a:t>5,263</a:t>
                      </a:r>
                      <a:endParaRPr lang="en-US" sz="1800" b="0" i="0" u="none" strike="noStrike">
                        <a:solidFill>
                          <a:srgbClr val="000000"/>
                        </a:solidFill>
                        <a:latin typeface="Arial"/>
                      </a:endParaRPr>
                    </a:p>
                  </a:txBody>
                  <a:tcPr marL="9525" marR="9525" marT="9525" marB="0" anchor="ctr"/>
                </a:tc>
                <a:tc>
                  <a:txBody>
                    <a:bodyPr/>
                    <a:lstStyle/>
                    <a:p>
                      <a:pPr algn="ctr" rtl="0" fontAlgn="ctr"/>
                      <a:r>
                        <a:rPr lang="en-US" sz="1800" b="0" i="0" u="none" strike="noStrike" kern="1200" dirty="0">
                          <a:solidFill>
                            <a:schemeClr val="dk1"/>
                          </a:solidFill>
                          <a:latin typeface="Arial"/>
                        </a:rPr>
                        <a:t>375</a:t>
                      </a:r>
                      <a:endParaRPr lang="en-US" sz="1800" b="0" i="0" u="none" strike="noStrike" dirty="0">
                        <a:solidFill>
                          <a:srgbClr val="000000"/>
                        </a:solidFill>
                        <a:latin typeface="Arial"/>
                      </a:endParaRPr>
                    </a:p>
                  </a:txBody>
                  <a:tcPr marL="9525" marR="9525" marT="9525" marB="0" anchor="ctr"/>
                </a:tc>
                <a:tc>
                  <a:txBody>
                    <a:bodyPr/>
                    <a:lstStyle/>
                    <a:p>
                      <a:pPr algn="ctr" rtl="0" fontAlgn="ctr"/>
                      <a:r>
                        <a:rPr lang="en-US" sz="1800" b="0" i="0" u="none" strike="noStrike" dirty="0" smtClean="0">
                          <a:solidFill>
                            <a:srgbClr val="000000"/>
                          </a:solidFill>
                          <a:latin typeface="Arial"/>
                        </a:rPr>
                        <a:t>7.7%</a:t>
                      </a:r>
                      <a:endParaRPr lang="en-US" sz="1800" b="0" i="0" u="none" strike="noStrike" dirty="0">
                        <a:solidFill>
                          <a:srgbClr val="000000"/>
                        </a:solidFill>
                        <a:latin typeface="Arial"/>
                      </a:endParaRPr>
                    </a:p>
                  </a:txBody>
                  <a:tcPr marL="9525" marR="9525" marT="9525" marB="0" anchor="ctr"/>
                </a:tc>
              </a:tr>
              <a:tr h="370840">
                <a:tc>
                  <a:txBody>
                    <a:bodyPr/>
                    <a:lstStyle/>
                    <a:p>
                      <a:pPr algn="ctr"/>
                      <a:r>
                        <a:rPr lang="en-US" dirty="0" smtClean="0"/>
                        <a:t>US Air Carrier</a:t>
                      </a:r>
                      <a:endParaRPr lang="en-US" dirty="0"/>
                    </a:p>
                  </a:txBody>
                  <a:tcPr/>
                </a:tc>
                <a:tc>
                  <a:txBody>
                    <a:bodyPr/>
                    <a:lstStyle/>
                    <a:p>
                      <a:pPr algn="ctr" rtl="0" fontAlgn="ctr"/>
                      <a:r>
                        <a:rPr lang="en-US" sz="1800" b="0" i="0" u="none" strike="noStrike" kern="1200">
                          <a:solidFill>
                            <a:schemeClr val="dk1"/>
                          </a:solidFill>
                          <a:latin typeface="Arial"/>
                        </a:rPr>
                        <a:t>221</a:t>
                      </a:r>
                      <a:endParaRPr lang="en-US" sz="1800" b="0" i="0" u="none" strike="noStrike">
                        <a:solidFill>
                          <a:srgbClr val="000000"/>
                        </a:solidFill>
                        <a:latin typeface="Arial"/>
                      </a:endParaRPr>
                    </a:p>
                  </a:txBody>
                  <a:tcPr marL="9525" marR="9525" marT="9525" marB="0" anchor="ctr"/>
                </a:tc>
                <a:tc>
                  <a:txBody>
                    <a:bodyPr/>
                    <a:lstStyle/>
                    <a:p>
                      <a:pPr algn="ctr" rtl="0" fontAlgn="ctr"/>
                      <a:r>
                        <a:rPr lang="en-US" sz="1800" b="0" i="0" u="none" strike="noStrike" kern="1200">
                          <a:solidFill>
                            <a:schemeClr val="dk1"/>
                          </a:solidFill>
                          <a:latin typeface="Arial"/>
                        </a:rPr>
                        <a:t>224</a:t>
                      </a:r>
                      <a:endParaRPr lang="en-US" sz="1800" b="0" i="0" u="none" strike="noStrike">
                        <a:solidFill>
                          <a:srgbClr val="000000"/>
                        </a:solidFill>
                        <a:latin typeface="Arial"/>
                      </a:endParaRPr>
                    </a:p>
                  </a:txBody>
                  <a:tcPr marL="9525" marR="9525" marT="9525" marB="0" anchor="ctr"/>
                </a:tc>
                <a:tc>
                  <a:txBody>
                    <a:bodyPr/>
                    <a:lstStyle/>
                    <a:p>
                      <a:pPr algn="ctr" rtl="0" fontAlgn="ctr"/>
                      <a:r>
                        <a:rPr lang="en-US" sz="1800" b="0" i="0" u="none" strike="noStrike" kern="1200" dirty="0">
                          <a:solidFill>
                            <a:schemeClr val="dk1"/>
                          </a:solidFill>
                          <a:latin typeface="Arial"/>
                        </a:rPr>
                        <a:t>3</a:t>
                      </a:r>
                      <a:endParaRPr lang="en-US" sz="1800" b="0" i="0" u="none" strike="noStrike" dirty="0">
                        <a:solidFill>
                          <a:srgbClr val="000000"/>
                        </a:solidFill>
                        <a:latin typeface="Arial"/>
                      </a:endParaRPr>
                    </a:p>
                  </a:txBody>
                  <a:tcPr marL="9525" marR="9525" marT="9525" marB="0" anchor="ctr"/>
                </a:tc>
                <a:tc>
                  <a:txBody>
                    <a:bodyPr/>
                    <a:lstStyle/>
                    <a:p>
                      <a:pPr algn="ctr" rtl="0" fontAlgn="ctr"/>
                      <a:r>
                        <a:rPr lang="en-US" sz="1800" b="0" i="0" u="none" strike="noStrike" dirty="0" smtClean="0">
                          <a:solidFill>
                            <a:srgbClr val="000000"/>
                          </a:solidFill>
                          <a:latin typeface="Arial"/>
                        </a:rPr>
                        <a:t>1.4%</a:t>
                      </a:r>
                      <a:endParaRPr lang="en-US" sz="1800" b="0" i="0" u="none" strike="noStrike" dirty="0">
                        <a:solidFill>
                          <a:srgbClr val="000000"/>
                        </a:solidFill>
                        <a:latin typeface="Arial"/>
                      </a:endParaRPr>
                    </a:p>
                  </a:txBody>
                  <a:tcPr marL="9525" marR="9525" marT="9525" marB="0" anchor="ctr"/>
                </a:tc>
              </a:tr>
              <a:tr h="370840">
                <a:tc>
                  <a:txBody>
                    <a:bodyPr/>
                    <a:lstStyle/>
                    <a:p>
                      <a:pPr algn="ctr"/>
                      <a:r>
                        <a:rPr lang="en-US" dirty="0" smtClean="0"/>
                        <a:t>Intl General</a:t>
                      </a:r>
                      <a:r>
                        <a:rPr lang="en-US" baseline="0" dirty="0" smtClean="0"/>
                        <a:t> Aviation</a:t>
                      </a:r>
                      <a:endParaRPr lang="en-US" dirty="0"/>
                    </a:p>
                  </a:txBody>
                  <a:tcPr/>
                </a:tc>
                <a:tc>
                  <a:txBody>
                    <a:bodyPr/>
                    <a:lstStyle/>
                    <a:p>
                      <a:pPr algn="ctr" rtl="0" fontAlgn="ctr"/>
                      <a:r>
                        <a:rPr lang="en-US" sz="1800" b="0" i="0" u="none" strike="noStrike" kern="1200">
                          <a:solidFill>
                            <a:schemeClr val="dk1"/>
                          </a:solidFill>
                          <a:latin typeface="Arial"/>
                        </a:rPr>
                        <a:t>417</a:t>
                      </a:r>
                      <a:endParaRPr lang="en-US" sz="1800" b="0" i="0" u="none" strike="noStrike">
                        <a:solidFill>
                          <a:srgbClr val="000000"/>
                        </a:solidFill>
                        <a:latin typeface="Arial"/>
                      </a:endParaRPr>
                    </a:p>
                  </a:txBody>
                  <a:tcPr marL="9525" marR="9525" marT="9525" marB="0" anchor="ctr"/>
                </a:tc>
                <a:tc>
                  <a:txBody>
                    <a:bodyPr/>
                    <a:lstStyle/>
                    <a:p>
                      <a:pPr algn="ctr" rtl="0" fontAlgn="ctr"/>
                      <a:r>
                        <a:rPr lang="en-US" sz="1800" b="0" i="0" u="none" strike="noStrike" kern="1200">
                          <a:solidFill>
                            <a:schemeClr val="dk1"/>
                          </a:solidFill>
                          <a:latin typeface="Arial"/>
                        </a:rPr>
                        <a:t>432</a:t>
                      </a:r>
                      <a:endParaRPr lang="en-US" sz="1800" b="0" i="0" u="none" strike="noStrike">
                        <a:solidFill>
                          <a:srgbClr val="000000"/>
                        </a:solidFill>
                        <a:latin typeface="Arial"/>
                      </a:endParaRPr>
                    </a:p>
                  </a:txBody>
                  <a:tcPr marL="9525" marR="9525" marT="9525" marB="0" anchor="ctr"/>
                </a:tc>
                <a:tc>
                  <a:txBody>
                    <a:bodyPr/>
                    <a:lstStyle/>
                    <a:p>
                      <a:pPr algn="ctr" rtl="0" fontAlgn="ctr"/>
                      <a:r>
                        <a:rPr lang="en-US" sz="1800" b="0" i="0" u="none" strike="noStrike" kern="1200" dirty="0">
                          <a:solidFill>
                            <a:schemeClr val="dk1"/>
                          </a:solidFill>
                          <a:latin typeface="Arial"/>
                        </a:rPr>
                        <a:t>15</a:t>
                      </a:r>
                      <a:endParaRPr lang="en-US" sz="1800" b="0" i="0" u="none" strike="noStrike" dirty="0">
                        <a:solidFill>
                          <a:srgbClr val="000000"/>
                        </a:solidFill>
                        <a:latin typeface="Arial"/>
                      </a:endParaRPr>
                    </a:p>
                  </a:txBody>
                  <a:tcPr marL="9525" marR="9525" marT="9525" marB="0" anchor="ctr"/>
                </a:tc>
                <a:tc>
                  <a:txBody>
                    <a:bodyPr/>
                    <a:lstStyle/>
                    <a:p>
                      <a:pPr algn="ctr" rtl="0" fontAlgn="ctr"/>
                      <a:r>
                        <a:rPr lang="en-US" sz="1800" b="0" i="0" u="none" strike="noStrike" dirty="0" smtClean="0">
                          <a:solidFill>
                            <a:srgbClr val="000000"/>
                          </a:solidFill>
                          <a:latin typeface="Arial"/>
                        </a:rPr>
                        <a:t>3.6%</a:t>
                      </a:r>
                      <a:endParaRPr lang="en-US" sz="1800" b="0" i="0" u="none" strike="noStrike" dirty="0">
                        <a:solidFill>
                          <a:srgbClr val="000000"/>
                        </a:solidFill>
                        <a:latin typeface="Arial"/>
                      </a:endParaRPr>
                    </a:p>
                  </a:txBody>
                  <a:tcPr marL="9525" marR="9525" marT="9525" marB="0" anchor="ctr"/>
                </a:tc>
              </a:tr>
              <a:tr h="370840">
                <a:tc>
                  <a:txBody>
                    <a:bodyPr/>
                    <a:lstStyle/>
                    <a:p>
                      <a:pPr algn="ctr"/>
                      <a:r>
                        <a:rPr lang="en-US" dirty="0" smtClean="0"/>
                        <a:t>Intl Air Carrier</a:t>
                      </a:r>
                      <a:endParaRPr lang="en-US" dirty="0"/>
                    </a:p>
                  </a:txBody>
                  <a:tcPr/>
                </a:tc>
                <a:tc>
                  <a:txBody>
                    <a:bodyPr/>
                    <a:lstStyle/>
                    <a:p>
                      <a:pPr algn="ctr" rtl="0" fontAlgn="ctr"/>
                      <a:r>
                        <a:rPr lang="en-US" sz="1800" b="0" i="0" u="none" strike="noStrike" kern="1200">
                          <a:solidFill>
                            <a:schemeClr val="dk1"/>
                          </a:solidFill>
                          <a:latin typeface="Arial"/>
                        </a:rPr>
                        <a:t>72</a:t>
                      </a:r>
                      <a:endParaRPr lang="en-US" sz="1800" b="0" i="0" u="none" strike="noStrike">
                        <a:solidFill>
                          <a:srgbClr val="000000"/>
                        </a:solidFill>
                        <a:latin typeface="Arial"/>
                      </a:endParaRPr>
                    </a:p>
                  </a:txBody>
                  <a:tcPr marL="9525" marR="9525" marT="9525" marB="0" anchor="ctr"/>
                </a:tc>
                <a:tc>
                  <a:txBody>
                    <a:bodyPr/>
                    <a:lstStyle/>
                    <a:p>
                      <a:pPr algn="ctr" rtl="0" fontAlgn="ctr"/>
                      <a:r>
                        <a:rPr lang="en-US" sz="1800" b="0" i="0" u="none" strike="noStrike" kern="1200">
                          <a:solidFill>
                            <a:schemeClr val="dk1"/>
                          </a:solidFill>
                          <a:latin typeface="Arial"/>
                        </a:rPr>
                        <a:t>80</a:t>
                      </a:r>
                      <a:endParaRPr lang="en-US" sz="1800" b="0" i="0" u="none" strike="noStrike">
                        <a:solidFill>
                          <a:srgbClr val="000000"/>
                        </a:solidFill>
                        <a:latin typeface="Arial"/>
                      </a:endParaRPr>
                    </a:p>
                  </a:txBody>
                  <a:tcPr marL="9525" marR="9525" marT="9525" marB="0" anchor="ctr"/>
                </a:tc>
                <a:tc>
                  <a:txBody>
                    <a:bodyPr/>
                    <a:lstStyle/>
                    <a:p>
                      <a:pPr algn="ctr" rtl="0" fontAlgn="ctr"/>
                      <a:r>
                        <a:rPr lang="en-US" sz="1800" b="0" i="0" u="none" strike="noStrike" kern="1200" dirty="0">
                          <a:solidFill>
                            <a:schemeClr val="dk1"/>
                          </a:solidFill>
                          <a:latin typeface="Arial"/>
                        </a:rPr>
                        <a:t>8</a:t>
                      </a:r>
                      <a:endParaRPr lang="en-US" sz="1800" b="0" i="0" u="none" strike="noStrike" dirty="0">
                        <a:solidFill>
                          <a:srgbClr val="000000"/>
                        </a:solidFill>
                        <a:latin typeface="Arial"/>
                      </a:endParaRPr>
                    </a:p>
                  </a:txBody>
                  <a:tcPr marL="9525" marR="9525" marT="9525" marB="0" anchor="ctr"/>
                </a:tc>
                <a:tc>
                  <a:txBody>
                    <a:bodyPr/>
                    <a:lstStyle/>
                    <a:p>
                      <a:pPr algn="ctr" rtl="0" fontAlgn="ctr"/>
                      <a:r>
                        <a:rPr lang="en-US" sz="1800" b="0" i="0" u="none" strike="noStrike" dirty="0" smtClean="0">
                          <a:solidFill>
                            <a:srgbClr val="000000"/>
                          </a:solidFill>
                          <a:latin typeface="Arial"/>
                        </a:rPr>
                        <a:t>11.1%</a:t>
                      </a:r>
                      <a:endParaRPr lang="en-US" sz="1800" b="0" i="0" u="none" strike="noStrike" dirty="0">
                        <a:solidFill>
                          <a:srgbClr val="000000"/>
                        </a:solidFill>
                        <a:latin typeface="Arial"/>
                      </a:endParaRPr>
                    </a:p>
                  </a:txBody>
                  <a:tcPr marL="9525" marR="9525" marT="9525" marB="0" anchor="ctr"/>
                </a:tc>
              </a:tr>
            </a:tbl>
          </a:graphicData>
        </a:graphic>
      </p:graphicFrame>
    </p:spTree>
    <p:extLst>
      <p:ext uri="{BB962C8B-B14F-4D97-AF65-F5344CB8AC3E}">
        <p14:creationId xmlns:p14="http://schemas.microsoft.com/office/powerpoint/2010/main" val="16163997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3"/>
          <p:cNvGraphicFramePr>
            <a:graphicFrameLocks noGrp="1"/>
          </p:cNvGraphicFramePr>
          <p:nvPr>
            <p:ph idx="1"/>
          </p:nvPr>
        </p:nvGraphicFramePr>
        <p:xfrm>
          <a:off x="233916" y="382772"/>
          <a:ext cx="8644270" cy="551637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527818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By Emitter Category</a:t>
            </a:r>
            <a:endParaRPr lang="en-US" dirty="0"/>
          </a:p>
        </p:txBody>
      </p:sp>
      <p:graphicFrame>
        <p:nvGraphicFramePr>
          <p:cNvPr id="4" name="Table 3"/>
          <p:cNvGraphicFramePr>
            <a:graphicFrameLocks noGrp="1"/>
          </p:cNvGraphicFramePr>
          <p:nvPr/>
        </p:nvGraphicFramePr>
        <p:xfrm>
          <a:off x="637955" y="1186388"/>
          <a:ext cx="7782149" cy="3164205"/>
        </p:xfrm>
        <a:graphic>
          <a:graphicData uri="http://schemas.openxmlformats.org/drawingml/2006/table">
            <a:tbl>
              <a:tblPr/>
              <a:tblGrid>
                <a:gridCol w="679521"/>
                <a:gridCol w="2472360"/>
                <a:gridCol w="1310000"/>
                <a:gridCol w="1106756"/>
                <a:gridCol w="1106756"/>
                <a:gridCol w="1106756"/>
              </a:tblGrid>
              <a:tr h="190500">
                <a:tc>
                  <a:txBody>
                    <a:bodyPr/>
                    <a:lstStyle/>
                    <a:p>
                      <a:pPr algn="ctr" fontAlgn="b"/>
                      <a:r>
                        <a:rPr lang="en-US" sz="1400" b="1" i="0" u="none" strike="noStrike" dirty="0" smtClean="0">
                          <a:solidFill>
                            <a:schemeClr val="bg1"/>
                          </a:solidFill>
                          <a:latin typeface="Calibri"/>
                        </a:rPr>
                        <a:t>Emit</a:t>
                      </a:r>
                      <a:r>
                        <a:rPr lang="en-US" sz="1400" b="1" i="0" u="none" strike="noStrike" baseline="0" dirty="0" smtClean="0">
                          <a:solidFill>
                            <a:schemeClr val="bg1"/>
                          </a:solidFill>
                          <a:latin typeface="Calibri"/>
                        </a:rPr>
                        <a:t> Cat</a:t>
                      </a:r>
                      <a:r>
                        <a:rPr lang="en-US" sz="1400" b="1" i="0" u="none" strike="noStrike" dirty="0" smtClean="0">
                          <a:solidFill>
                            <a:schemeClr val="bg1"/>
                          </a:solidFill>
                          <a:latin typeface="Calibri"/>
                        </a:rPr>
                        <a:t> </a:t>
                      </a:r>
                      <a:r>
                        <a:rPr lang="en-US" sz="1400" b="1" i="0" u="none" strike="noStrike" dirty="0">
                          <a:solidFill>
                            <a:schemeClr val="bg1"/>
                          </a:solidFill>
                          <a:latin typeface="Calibri"/>
                        </a:rPr>
                        <a:t>Code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75000"/>
                      </a:schemeClr>
                    </a:solidFill>
                  </a:tcPr>
                </a:tc>
                <a:tc>
                  <a:txBody>
                    <a:bodyPr/>
                    <a:lstStyle/>
                    <a:p>
                      <a:pPr algn="ctr" fontAlgn="b"/>
                      <a:r>
                        <a:rPr lang="en-US" sz="1400" b="1" i="0" u="none" strike="noStrike" dirty="0">
                          <a:solidFill>
                            <a:schemeClr val="bg1"/>
                          </a:solidFill>
                          <a:latin typeface="Calibri"/>
                        </a:rPr>
                        <a:t>Meaning</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75000"/>
                      </a:schemeClr>
                    </a:solidFill>
                  </a:tcPr>
                </a:tc>
                <a:tc>
                  <a:txBody>
                    <a:bodyPr/>
                    <a:lstStyle/>
                    <a:p>
                      <a:pPr algn="ctr" fontAlgn="b"/>
                      <a:r>
                        <a:rPr lang="en-US" sz="1400" b="1" i="0" u="none" strike="noStrike" dirty="0" smtClean="0">
                          <a:solidFill>
                            <a:schemeClr val="bg1"/>
                          </a:solidFill>
                          <a:latin typeface="Calibri"/>
                        </a:rPr>
                        <a:t>Count</a:t>
                      </a:r>
                    </a:p>
                    <a:p>
                      <a:pPr algn="ctr" fontAlgn="b"/>
                      <a:r>
                        <a:rPr lang="en-US" sz="1400" b="1" i="0" u="none" strike="noStrike" dirty="0" smtClean="0">
                          <a:solidFill>
                            <a:schemeClr val="bg1"/>
                          </a:solidFill>
                          <a:latin typeface="Calibri"/>
                        </a:rPr>
                        <a:t>(June)</a:t>
                      </a:r>
                      <a:endParaRPr lang="en-US" sz="1400" b="1" i="0" u="none" strike="noStrike" dirty="0">
                        <a:solidFill>
                          <a:schemeClr val="bg1"/>
                        </a:solidFill>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75000"/>
                      </a:schemeClr>
                    </a:solidFill>
                  </a:tcPr>
                </a:tc>
                <a:tc>
                  <a:txBody>
                    <a:bodyPr/>
                    <a:lstStyle/>
                    <a:p>
                      <a:pPr algn="ctr" fontAlgn="b"/>
                      <a:r>
                        <a:rPr lang="en-US" sz="1400" b="1" i="0" u="none" strike="noStrike" dirty="0" smtClean="0">
                          <a:solidFill>
                            <a:schemeClr val="bg1"/>
                          </a:solidFill>
                          <a:latin typeface="Calibri"/>
                        </a:rPr>
                        <a:t>Count</a:t>
                      </a:r>
                    </a:p>
                    <a:p>
                      <a:pPr algn="ctr" fontAlgn="b"/>
                      <a:r>
                        <a:rPr lang="en-US" sz="1400" b="1" i="0" u="none" strike="noStrike" dirty="0" smtClean="0">
                          <a:solidFill>
                            <a:schemeClr val="bg1"/>
                          </a:solidFill>
                          <a:latin typeface="Calibri"/>
                        </a:rPr>
                        <a:t>(July)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75000"/>
                      </a:schemeClr>
                    </a:solidFill>
                  </a:tcPr>
                </a:tc>
                <a:tc gridSpan="2">
                  <a:txBody>
                    <a:bodyPr/>
                    <a:lstStyle/>
                    <a:p>
                      <a:pPr algn="ctr" fontAlgn="b"/>
                      <a:r>
                        <a:rPr lang="en-US" sz="1400" b="1" i="0" u="none" strike="noStrike" dirty="0" smtClean="0">
                          <a:solidFill>
                            <a:schemeClr val="bg1"/>
                          </a:solidFill>
                          <a:latin typeface="Calibri"/>
                        </a:rPr>
                        <a:t>Increase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75000"/>
                      </a:schemeClr>
                    </a:solidFill>
                  </a:tcPr>
                </a:tc>
                <a:tc hMerge="1">
                  <a:txBody>
                    <a:bodyPr/>
                    <a:lstStyle/>
                    <a:p>
                      <a:pPr algn="ctr" fontAlgn="b"/>
                      <a:endParaRPr lang="en-US" sz="1400" b="1" i="0" u="none" strike="noStrike" dirty="0" smtClean="0">
                        <a:solidFill>
                          <a:schemeClr val="bg1"/>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75000"/>
                      </a:schemeClr>
                    </a:solidFill>
                  </a:tcPr>
                </a:tc>
              </a:tr>
              <a:tr h="200025">
                <a:tc>
                  <a:txBody>
                    <a:bodyPr/>
                    <a:lstStyle/>
                    <a:p>
                      <a:pPr algn="ctr" fontAlgn="b"/>
                      <a:r>
                        <a:rPr lang="en-US" sz="1400" b="0" i="0" u="none" strike="noStrike" dirty="0">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dirty="0">
                          <a:solidFill>
                            <a:srgbClr val="000000"/>
                          </a:solidFill>
                          <a:latin typeface="Times New Roman"/>
                        </a:rPr>
                        <a:t>Light (&lt; 15 500 lbs)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smtClean="0">
                          <a:solidFill>
                            <a:srgbClr val="000000"/>
                          </a:solidFill>
                          <a:latin typeface="Calibri"/>
                        </a:rPr>
                        <a:t>3,605</a:t>
                      </a:r>
                      <a:endParaRPr lang="en-US" sz="1400" b="0"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smtClean="0">
                          <a:solidFill>
                            <a:srgbClr val="000000"/>
                          </a:solidFill>
                          <a:latin typeface="Calibri"/>
                        </a:rPr>
                        <a:t>3,866</a:t>
                      </a:r>
                      <a:endParaRPr lang="en-US" sz="1400" b="0"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smtClean="0">
                          <a:solidFill>
                            <a:srgbClr val="000000"/>
                          </a:solidFill>
                          <a:latin typeface="Calibri"/>
                        </a:rPr>
                        <a:t>261</a:t>
                      </a:r>
                      <a:endParaRPr lang="en-US" sz="1400" b="0"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smtClean="0">
                          <a:solidFill>
                            <a:srgbClr val="000000"/>
                          </a:solidFill>
                          <a:latin typeface="Calibri"/>
                        </a:rPr>
                        <a:t>7.2%</a:t>
                      </a:r>
                      <a:endParaRPr lang="en-US" sz="1400" b="0"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0025">
                <a:tc>
                  <a:txBody>
                    <a:bodyPr/>
                    <a:lstStyle/>
                    <a:p>
                      <a:pPr algn="ctr" fontAlgn="b"/>
                      <a:r>
                        <a:rPr lang="en-US" sz="1400" b="0" i="0" u="none" strike="noStrike">
                          <a:solidFill>
                            <a:srgbClr val="000000"/>
                          </a:solidFill>
                          <a:latin typeface="Calibri"/>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dirty="0">
                          <a:solidFill>
                            <a:srgbClr val="000000"/>
                          </a:solidFill>
                          <a:latin typeface="Times New Roman"/>
                        </a:rPr>
                        <a:t>Small (15 500 to 75 000 lbs</a:t>
                      </a:r>
                      <a:r>
                        <a:rPr lang="en-US" sz="1600" b="0" i="0" u="none" strike="noStrike" dirty="0" smtClean="0">
                          <a:solidFill>
                            <a:srgbClr val="000000"/>
                          </a:solidFill>
                          <a:latin typeface="Times New Roman"/>
                        </a:rPr>
                        <a:t>)*</a:t>
                      </a:r>
                      <a:endParaRPr lang="en-US" sz="1600" b="0" i="0" u="none" strike="noStrike" dirty="0">
                        <a:solidFill>
                          <a:srgbClr val="000000"/>
                        </a:solidFill>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smtClean="0">
                          <a:solidFill>
                            <a:srgbClr val="000000"/>
                          </a:solidFill>
                          <a:latin typeface="Calibri"/>
                        </a:rPr>
                        <a:t>909</a:t>
                      </a:r>
                      <a:endParaRPr lang="en-US" sz="1400" b="0"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smtClean="0">
                          <a:solidFill>
                            <a:srgbClr val="000000"/>
                          </a:solidFill>
                          <a:latin typeface="Calibri"/>
                        </a:rPr>
                        <a:t>983</a:t>
                      </a:r>
                      <a:endParaRPr lang="en-US" sz="1400" b="0"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smtClean="0">
                          <a:solidFill>
                            <a:srgbClr val="000000"/>
                          </a:solidFill>
                          <a:latin typeface="Calibri"/>
                        </a:rPr>
                        <a:t>74</a:t>
                      </a:r>
                      <a:endParaRPr lang="en-US" sz="1400" b="0"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smtClean="0">
                          <a:solidFill>
                            <a:srgbClr val="000000"/>
                          </a:solidFill>
                          <a:latin typeface="Calibri"/>
                        </a:rPr>
                        <a:t>7.7%</a:t>
                      </a:r>
                      <a:endParaRPr lang="en-US" sz="1400" b="0"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0025">
                <a:tc>
                  <a:txBody>
                    <a:bodyPr/>
                    <a:lstStyle/>
                    <a:p>
                      <a:pPr algn="ctr" fontAlgn="b"/>
                      <a:r>
                        <a:rPr lang="en-US" sz="1400" b="0" i="0" u="none" strike="noStrike" dirty="0">
                          <a:solidFill>
                            <a:srgbClr val="000000"/>
                          </a:solidFill>
                          <a:latin typeface="Calibri"/>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dirty="0">
                          <a:solidFill>
                            <a:srgbClr val="000000"/>
                          </a:solidFill>
                          <a:latin typeface="Times New Roman"/>
                        </a:rPr>
                        <a:t>Large (&gt;75 000 to 300 000 lbs)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smtClean="0">
                          <a:solidFill>
                            <a:srgbClr val="000000"/>
                          </a:solidFill>
                          <a:latin typeface="Calibri"/>
                        </a:rPr>
                        <a:t>542</a:t>
                      </a:r>
                      <a:endParaRPr lang="en-US" sz="1400" b="0"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smtClean="0">
                          <a:solidFill>
                            <a:srgbClr val="000000"/>
                          </a:solidFill>
                          <a:latin typeface="Calibri"/>
                        </a:rPr>
                        <a:t>554</a:t>
                      </a:r>
                      <a:endParaRPr lang="en-US" sz="1400" b="0"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smtClean="0">
                          <a:solidFill>
                            <a:srgbClr val="000000"/>
                          </a:solidFill>
                          <a:latin typeface="Calibri"/>
                        </a:rPr>
                        <a:t>12</a:t>
                      </a:r>
                      <a:endParaRPr lang="en-US" sz="1400" b="0"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smtClean="0">
                          <a:solidFill>
                            <a:srgbClr val="000000"/>
                          </a:solidFill>
                          <a:latin typeface="Calibri"/>
                        </a:rPr>
                        <a:t>2.2%</a:t>
                      </a:r>
                      <a:endParaRPr lang="en-US" sz="1400" b="0"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0025">
                <a:tc>
                  <a:txBody>
                    <a:bodyPr/>
                    <a:lstStyle/>
                    <a:p>
                      <a:pPr algn="ctr" fontAlgn="b"/>
                      <a:r>
                        <a:rPr lang="en-US" sz="1400" b="0" i="0" u="none" strike="noStrike">
                          <a:solidFill>
                            <a:srgbClr val="000000"/>
                          </a:solidFill>
                          <a:latin typeface="Calibri"/>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dirty="0">
                          <a:solidFill>
                            <a:srgbClr val="000000"/>
                          </a:solidFill>
                          <a:latin typeface="Times New Roman"/>
                        </a:rPr>
                        <a:t>Heavy (&gt; 300 000 lbs)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smtClean="0">
                          <a:solidFill>
                            <a:srgbClr val="000000"/>
                          </a:solidFill>
                          <a:latin typeface="Calibri"/>
                        </a:rPr>
                        <a:t>233</a:t>
                      </a:r>
                      <a:endParaRPr lang="en-US" sz="1400" b="0"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smtClean="0">
                          <a:solidFill>
                            <a:srgbClr val="000000"/>
                          </a:solidFill>
                          <a:latin typeface="Calibri"/>
                        </a:rPr>
                        <a:t>263</a:t>
                      </a:r>
                      <a:endParaRPr lang="en-US" sz="1400" b="0"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smtClean="0">
                          <a:solidFill>
                            <a:srgbClr val="000000"/>
                          </a:solidFill>
                          <a:latin typeface="Calibri"/>
                        </a:rPr>
                        <a:t>30</a:t>
                      </a:r>
                      <a:endParaRPr lang="en-US" sz="1400" b="0"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smtClean="0">
                          <a:solidFill>
                            <a:srgbClr val="000000"/>
                          </a:solidFill>
                          <a:latin typeface="Calibri"/>
                        </a:rPr>
                        <a:t>12.9%</a:t>
                      </a:r>
                      <a:endParaRPr lang="en-US" sz="1400" b="0"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0025">
                <a:tc>
                  <a:txBody>
                    <a:bodyPr/>
                    <a:lstStyle/>
                    <a:p>
                      <a:pPr algn="ctr" fontAlgn="b"/>
                      <a:r>
                        <a:rPr lang="en-US" sz="1400" b="0" i="0" u="none" strike="noStrike">
                          <a:solidFill>
                            <a:srgbClr val="000000"/>
                          </a:solidFill>
                          <a:latin typeface="Calibri"/>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dirty="0">
                          <a:solidFill>
                            <a:srgbClr val="000000"/>
                          </a:solidFill>
                          <a:latin typeface="Times New Roman"/>
                        </a:rPr>
                        <a:t>High Performance (&gt; 5G acceleration)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latin typeface="Calibri"/>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smtClean="0">
                          <a:solidFill>
                            <a:srgbClr val="000000"/>
                          </a:solidFill>
                          <a:latin typeface="Calibri"/>
                        </a:rPr>
                        <a:t>8</a:t>
                      </a:r>
                      <a:endParaRPr lang="en-US" sz="1400" b="0"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smtClean="0">
                          <a:solidFill>
                            <a:srgbClr val="000000"/>
                          </a:solidFill>
                          <a:latin typeface="Calibri"/>
                        </a:rPr>
                        <a:t>1</a:t>
                      </a:r>
                      <a:endParaRPr lang="en-US" sz="1400" b="0"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smtClean="0">
                          <a:solidFill>
                            <a:srgbClr val="000000"/>
                          </a:solidFill>
                          <a:latin typeface="Calibri"/>
                        </a:rPr>
                        <a:t>14.3%</a:t>
                      </a:r>
                      <a:endParaRPr lang="en-US" sz="1400" b="0"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0025">
                <a:tc>
                  <a:txBody>
                    <a:bodyPr/>
                    <a:lstStyle/>
                    <a:p>
                      <a:pPr algn="ctr" fontAlgn="b"/>
                      <a:r>
                        <a:rPr lang="en-US" sz="1400" b="0" i="0" u="none" strike="noStrike">
                          <a:solidFill>
                            <a:srgbClr val="000000"/>
                          </a:solidFill>
                          <a:latin typeface="Calibri"/>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dirty="0">
                          <a:solidFill>
                            <a:srgbClr val="000000"/>
                          </a:solidFill>
                          <a:latin typeface="Times New Roman"/>
                        </a:rPr>
                        <a:t>Rotorcraft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latin typeface="Calibri"/>
                        </a:rPr>
                        <a:t>297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smtClean="0">
                          <a:solidFill>
                            <a:srgbClr val="000000"/>
                          </a:solidFill>
                          <a:latin typeface="Calibri"/>
                        </a:rPr>
                        <a:t>325</a:t>
                      </a:r>
                      <a:endParaRPr lang="en-US" sz="1400" b="0"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smtClean="0">
                          <a:solidFill>
                            <a:srgbClr val="000000"/>
                          </a:solidFill>
                          <a:latin typeface="Calibri"/>
                        </a:rPr>
                        <a:t>28</a:t>
                      </a:r>
                      <a:endParaRPr lang="en-US" sz="1400" b="0"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smtClean="0">
                          <a:solidFill>
                            <a:srgbClr val="000000"/>
                          </a:solidFill>
                          <a:latin typeface="Calibri"/>
                        </a:rPr>
                        <a:t>9.4%</a:t>
                      </a:r>
                      <a:endParaRPr lang="en-US" sz="1400" b="0"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0025">
                <a:tc>
                  <a:txBody>
                    <a:bodyPr/>
                    <a:lstStyle/>
                    <a:p>
                      <a:pPr algn="ctr" fontAlgn="b"/>
                      <a:r>
                        <a:rPr lang="en-US" sz="1400" b="0" i="0" u="none" strike="noStrike">
                          <a:solidFill>
                            <a:srgbClr val="000000"/>
                          </a:solidFill>
                          <a:latin typeface="Calibri"/>
                        </a:rPr>
                        <a:t>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dirty="0">
                          <a:solidFill>
                            <a:srgbClr val="000000"/>
                          </a:solidFill>
                          <a:latin typeface="Times New Roman"/>
                        </a:rPr>
                        <a:t>Space/trans-atmospheric vehicle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smtClean="0">
                          <a:solidFill>
                            <a:srgbClr val="000000"/>
                          </a:solidFill>
                          <a:latin typeface="Calibri"/>
                        </a:rPr>
                        <a:t>5 **</a:t>
                      </a:r>
                      <a:endParaRPr lang="en-US" sz="1400" b="0"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smtClean="0">
                          <a:solidFill>
                            <a:srgbClr val="000000"/>
                          </a:solidFill>
                          <a:latin typeface="Calibri"/>
                        </a:rPr>
                        <a:t>0</a:t>
                      </a:r>
                      <a:endParaRPr lang="en-US" sz="1400" b="0"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smtClean="0">
                          <a:solidFill>
                            <a:srgbClr val="000000"/>
                          </a:solidFill>
                          <a:latin typeface="Calibri"/>
                        </a:rPr>
                        <a:t>N/A</a:t>
                      </a:r>
                      <a:endParaRPr lang="en-US" sz="1400" b="0"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smtClean="0">
                          <a:solidFill>
                            <a:srgbClr val="000000"/>
                          </a:solidFill>
                          <a:latin typeface="Calibri"/>
                        </a:rPr>
                        <a:t>N/A</a:t>
                      </a:r>
                      <a:endParaRPr lang="en-US" sz="1400" b="0"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endParaRPr lang="en-US" sz="1400" b="0" i="0" u="none" strike="noStrike">
                        <a:solidFill>
                          <a:srgbClr val="000000"/>
                        </a:solidFill>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endParaRPr lang="en-US" sz="1400" b="0" i="0" u="none" strike="noStrike" dirty="0">
                        <a:solidFill>
                          <a:srgbClr val="000000"/>
                        </a:solidFill>
                        <a:latin typeface="Calibri"/>
                      </a:endParaRP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dirty="0" smtClean="0">
                          <a:solidFill>
                            <a:srgbClr val="000000"/>
                          </a:solidFill>
                          <a:latin typeface="Calibri"/>
                        </a:rPr>
                        <a:t>5,598</a:t>
                      </a:r>
                      <a:endParaRPr lang="en-US" sz="1400" b="0"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smtClean="0">
                          <a:solidFill>
                            <a:srgbClr val="000000"/>
                          </a:solidFill>
                          <a:latin typeface="Calibri"/>
                        </a:rPr>
                        <a:t>5,999</a:t>
                      </a:r>
                      <a:endParaRPr lang="en-US" sz="1400" b="0"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smtClean="0">
                          <a:solidFill>
                            <a:srgbClr val="000000"/>
                          </a:solidFill>
                          <a:latin typeface="Calibri"/>
                        </a:rPr>
                        <a:t>401</a:t>
                      </a:r>
                      <a:endParaRPr lang="en-US" sz="1400" b="0"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smtClean="0">
                          <a:solidFill>
                            <a:srgbClr val="000000"/>
                          </a:solidFill>
                          <a:latin typeface="Calibri"/>
                        </a:rPr>
                        <a:t>7.2%</a:t>
                      </a:r>
                      <a:endParaRPr lang="en-US" sz="1400" b="0"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5" name="TextBox 4"/>
          <p:cNvSpPr txBox="1"/>
          <p:nvPr/>
        </p:nvSpPr>
        <p:spPr>
          <a:xfrm>
            <a:off x="786809" y="4412480"/>
            <a:ext cx="7623544" cy="1569660"/>
          </a:xfrm>
          <a:prstGeom prst="rect">
            <a:avLst/>
          </a:prstGeom>
          <a:noFill/>
        </p:spPr>
        <p:txBody>
          <a:bodyPr wrap="square" rtlCol="0">
            <a:spAutoFit/>
          </a:bodyPr>
          <a:lstStyle/>
          <a:p>
            <a:r>
              <a:rPr lang="en-US" sz="1200" dirty="0" smtClean="0"/>
              <a:t>* Flight Standards identified a large number of light GA aircraft with Emitter Category incorrectly configured transmitting as “Small”</a:t>
            </a:r>
          </a:p>
          <a:p>
            <a:pPr>
              <a:buFont typeface="Arial" pitchFamily="34" charset="0"/>
              <a:buChar char="•"/>
            </a:pPr>
            <a:r>
              <a:rPr lang="en-US" sz="1200" dirty="0" smtClean="0"/>
              <a:t> Preliminary analysis reveals approx 15% of Smalls should be reporting Light</a:t>
            </a:r>
          </a:p>
          <a:p>
            <a:pPr>
              <a:buFont typeface="Arial" pitchFamily="34" charset="0"/>
              <a:buChar char="•"/>
            </a:pPr>
            <a:r>
              <a:rPr lang="en-US" sz="1200" dirty="0" smtClean="0"/>
              <a:t> AFS databases identify A/C weight in 3 classes:</a:t>
            </a:r>
          </a:p>
          <a:p>
            <a:pPr lvl="1">
              <a:buFont typeface="Arial" pitchFamily="34" charset="0"/>
              <a:buChar char="•"/>
            </a:pPr>
            <a:r>
              <a:rPr lang="en-US" sz="1200" dirty="0" smtClean="0"/>
              <a:t> Class 1 Small &lt; 41, 000 lbs</a:t>
            </a:r>
          </a:p>
          <a:p>
            <a:pPr lvl="1">
              <a:buFont typeface="Arial" pitchFamily="34" charset="0"/>
              <a:buChar char="•"/>
            </a:pPr>
            <a:r>
              <a:rPr lang="en-US" sz="1200" dirty="0" smtClean="0"/>
              <a:t> Class 2 Large &gt; 41,000 lbs to 300,000 lbs</a:t>
            </a:r>
          </a:p>
          <a:p>
            <a:pPr lvl="1">
              <a:buFont typeface="Arial" pitchFamily="34" charset="0"/>
              <a:buChar char="•"/>
            </a:pPr>
            <a:r>
              <a:rPr lang="en-US" sz="1200" dirty="0" smtClean="0"/>
              <a:t> Class 3 Heavy &gt; 300,000 lbs</a:t>
            </a:r>
          </a:p>
          <a:p>
            <a:r>
              <a:rPr lang="en-US" sz="1200" dirty="0" smtClean="0"/>
              <a:t>** Incorrectly reported at previous meeting. Most recent operations are Emit Cat = 1</a:t>
            </a:r>
            <a:endParaRPr lang="en-US" sz="1200" dirty="0"/>
          </a:p>
        </p:txBody>
      </p:sp>
    </p:spTree>
    <p:extLst>
      <p:ext uri="{BB962C8B-B14F-4D97-AF65-F5344CB8AC3E}">
        <p14:creationId xmlns:p14="http://schemas.microsoft.com/office/powerpoint/2010/main" val="26333926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113"/>
            <a:ext cx="9144000" cy="6834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215398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ADS-B Ground Infrastructure</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738" y="1271588"/>
            <a:ext cx="8518525" cy="4313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485103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381000" y="152400"/>
            <a:ext cx="8472488" cy="990600"/>
          </a:xfrm>
          <a:prstGeom prst="rect">
            <a:avLst/>
          </a:prstGeom>
        </p:spPr>
        <p:txBody>
          <a:bodyPr vert="horz" lIns="91440" tIns="45720" rIns="91440" bIns="45720" rtlCol="0" anchor="ctr">
            <a:noAutofit/>
          </a:bodyPr>
          <a:lstStyle/>
          <a:p>
            <a:pPr marL="0" marR="0" lvl="0" indent="0" defTabSz="914400" eaLnBrk="0" fontAlgn="auto" latinLnBrk="0" hangingPunct="0">
              <a:lnSpc>
                <a:spcPct val="100000"/>
              </a:lnSpc>
              <a:spcBef>
                <a:spcPts val="0"/>
              </a:spcBef>
              <a:spcAft>
                <a:spcPts val="0"/>
              </a:spcAft>
              <a:buClrTx/>
              <a:buSzTx/>
              <a:buNone/>
              <a:tabLst/>
              <a:defRPr/>
            </a:pPr>
            <a:r>
              <a:rPr lang="en-US" sz="2000" b="1" dirty="0">
                <a:solidFill>
                  <a:srgbClr val="1D2F68"/>
                </a:solidFill>
                <a:latin typeface="Arial" pitchFamily="34" charset="0"/>
                <a:ea typeface="ＭＳ Ｐゴシック"/>
              </a:rPr>
              <a:t>ADS-B V2 + V1 Approved GoMex Helicopters: 24 Hour Snapshot</a:t>
            </a:r>
            <a:br>
              <a:rPr lang="en-US" sz="2000" b="1" dirty="0">
                <a:solidFill>
                  <a:srgbClr val="1D2F68"/>
                </a:solidFill>
                <a:latin typeface="Arial" pitchFamily="34" charset="0"/>
                <a:ea typeface="ＭＳ Ｐゴシック"/>
              </a:rPr>
            </a:br>
            <a:r>
              <a:rPr lang="en-US" sz="2000" b="1" dirty="0" smtClean="0">
                <a:solidFill>
                  <a:srgbClr val="1D2F68"/>
                </a:solidFill>
                <a:latin typeface="Arial" pitchFamily="34" charset="0"/>
                <a:ea typeface="ＭＳ Ｐゴシック"/>
              </a:rPr>
              <a:t>(</a:t>
            </a:r>
            <a:r>
              <a:rPr lang="en-US" sz="2000" b="1" dirty="0" err="1" smtClean="0">
                <a:solidFill>
                  <a:srgbClr val="1D2F68"/>
                </a:solidFill>
                <a:latin typeface="Arial" pitchFamily="34" charset="0"/>
                <a:ea typeface="ＭＳ Ｐゴシック"/>
              </a:rPr>
              <a:t>Thur</a:t>
            </a:r>
            <a:r>
              <a:rPr lang="en-US" sz="2000" b="1" dirty="0" smtClean="0">
                <a:solidFill>
                  <a:srgbClr val="1D2F68"/>
                </a:solidFill>
                <a:latin typeface="Arial" pitchFamily="34" charset="0"/>
                <a:ea typeface="ＭＳ Ｐゴシック"/>
              </a:rPr>
              <a:t> Aug 21</a:t>
            </a:r>
            <a:r>
              <a:rPr lang="en-US" sz="2000" b="1" baseline="30000" dirty="0" smtClean="0">
                <a:solidFill>
                  <a:srgbClr val="1D2F68"/>
                </a:solidFill>
                <a:latin typeface="Arial" pitchFamily="34" charset="0"/>
                <a:ea typeface="ＭＳ Ｐゴシック"/>
              </a:rPr>
              <a:t>st</a:t>
            </a:r>
            <a:r>
              <a:rPr lang="en-US" sz="2000" b="1" dirty="0" smtClean="0">
                <a:solidFill>
                  <a:srgbClr val="1D2F68"/>
                </a:solidFill>
                <a:latin typeface="Arial" pitchFamily="34" charset="0"/>
                <a:ea typeface="ＭＳ Ｐゴシック"/>
              </a:rPr>
              <a:t>, 2014)  Good enough for automation</a:t>
            </a:r>
          </a:p>
          <a:p>
            <a:pPr>
              <a:buNone/>
            </a:pPr>
            <a:r>
              <a:rPr lang="en-US" sz="1400" dirty="0"/>
              <a:t>Coverage </a:t>
            </a:r>
            <a:r>
              <a:rPr lang="en-US" sz="1400" dirty="0" smtClean="0"/>
              <a:t>extends </a:t>
            </a:r>
            <a:r>
              <a:rPr lang="en-US" sz="1400" dirty="0" smtClean="0">
                <a:sym typeface="Symbol"/>
              </a:rPr>
              <a:t>250</a:t>
            </a:r>
            <a:r>
              <a:rPr lang="en-US" sz="1400" dirty="0" smtClean="0"/>
              <a:t>nmi </a:t>
            </a:r>
            <a:r>
              <a:rPr lang="en-US" sz="1400" dirty="0"/>
              <a:t>over Atlantic </a:t>
            </a:r>
            <a:r>
              <a:rPr lang="en-US" sz="1400" dirty="0" smtClean="0"/>
              <a:t>and Pacific</a:t>
            </a:r>
            <a:r>
              <a:rPr lang="en-US" sz="1400" dirty="0"/>
              <a:t>.</a:t>
            </a:r>
          </a:p>
        </p:txBody>
      </p:sp>
      <p:sp>
        <p:nvSpPr>
          <p:cNvPr id="6" name="TextBox 5"/>
          <p:cNvSpPr txBox="1"/>
          <p:nvPr/>
        </p:nvSpPr>
        <p:spPr>
          <a:xfrm>
            <a:off x="170121" y="5704078"/>
            <a:ext cx="6992906" cy="276999"/>
          </a:xfrm>
          <a:prstGeom prst="rect">
            <a:avLst/>
          </a:prstGeom>
          <a:noFill/>
        </p:spPr>
        <p:txBody>
          <a:bodyPr wrap="square" rtlCol="0">
            <a:spAutoFit/>
          </a:bodyPr>
          <a:lstStyle/>
          <a:p>
            <a:pPr>
              <a:spcBef>
                <a:spcPts val="0"/>
              </a:spcBef>
              <a:buNone/>
            </a:pPr>
            <a:r>
              <a:rPr lang="en-US" sz="1200" dirty="0" smtClean="0"/>
              <a:t>Green = DO-260B        Purple = DO-282B        Yellow = 260A GoMex approved helicopters</a:t>
            </a:r>
          </a:p>
        </p:txBody>
      </p:sp>
      <p:graphicFrame>
        <p:nvGraphicFramePr>
          <p:cNvPr id="8" name="Table 7"/>
          <p:cNvGraphicFramePr>
            <a:graphicFrameLocks noGrp="1"/>
          </p:cNvGraphicFramePr>
          <p:nvPr/>
        </p:nvGraphicFramePr>
        <p:xfrm>
          <a:off x="7105176" y="1185554"/>
          <a:ext cx="1773010" cy="1666875"/>
        </p:xfrm>
        <a:graphic>
          <a:graphicData uri="http://schemas.openxmlformats.org/drawingml/2006/table">
            <a:tbl>
              <a:tblPr/>
              <a:tblGrid>
                <a:gridCol w="608138"/>
                <a:gridCol w="1164872"/>
              </a:tblGrid>
              <a:tr h="190500">
                <a:tc>
                  <a:txBody>
                    <a:bodyPr/>
                    <a:lstStyle/>
                    <a:p>
                      <a:pPr algn="ctr" fontAlgn="b"/>
                      <a:r>
                        <a:rPr lang="en-US" sz="1200" b="1" i="0" u="none" strike="noStrike" dirty="0">
                          <a:solidFill>
                            <a:srgbClr val="FFFFFF"/>
                          </a:solidFill>
                          <a:latin typeface="Calibri"/>
                        </a:rPr>
                        <a:t>Count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US" sz="1200" b="1" i="0" u="none" strike="noStrike">
                          <a:solidFill>
                            <a:srgbClr val="FFFFFF"/>
                          </a:solidFill>
                          <a:latin typeface="Calibri"/>
                        </a:rPr>
                        <a:t>Link</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r>
              <a:tr h="190500">
                <a:tc>
                  <a:txBody>
                    <a:bodyPr/>
                    <a:lstStyle/>
                    <a:p>
                      <a:pPr algn="ctr" fontAlgn="b"/>
                      <a:r>
                        <a:rPr lang="en-US" sz="1200" b="0" i="0" u="none" strike="noStrike" dirty="0" smtClean="0">
                          <a:solidFill>
                            <a:srgbClr val="000000"/>
                          </a:solidFill>
                          <a:latin typeface="Calibri"/>
                        </a:rPr>
                        <a:t>612</a:t>
                      </a:r>
                      <a:endParaRPr lang="en-US" sz="1200" b="0" i="0" u="none" strike="noStrike" dirty="0">
                        <a:solidFill>
                          <a:srgbClr val="000000"/>
                        </a:solidFill>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Calibri"/>
                        </a:rPr>
                        <a:t>260B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en-US" sz="1200" b="0" i="0" u="none" strike="noStrike" dirty="0" smtClean="0">
                          <a:solidFill>
                            <a:srgbClr val="000000"/>
                          </a:solidFill>
                          <a:latin typeface="Calibri"/>
                        </a:rPr>
                        <a:t>194</a:t>
                      </a:r>
                      <a:endParaRPr lang="en-US" sz="1200" b="0" i="0" u="none" strike="noStrike" dirty="0">
                        <a:solidFill>
                          <a:srgbClr val="000000"/>
                        </a:solidFill>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Calibri"/>
                        </a:rPr>
                        <a:t>282B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en-US" sz="1200" b="0" i="0" u="none" strike="noStrike" dirty="0" smtClean="0">
                          <a:solidFill>
                            <a:srgbClr val="000000"/>
                          </a:solidFill>
                          <a:latin typeface="Calibri"/>
                        </a:rPr>
                        <a:t>9</a:t>
                      </a:r>
                      <a:endParaRPr lang="en-US" sz="1200" b="0" i="0" u="none" strike="noStrike" dirty="0">
                        <a:solidFill>
                          <a:srgbClr val="000000"/>
                        </a:solidFill>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Calibri"/>
                        </a:rPr>
                        <a:t>Dual Out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en-US" sz="1200" b="0" i="0" u="none" strike="noStrike" dirty="0" smtClean="0">
                          <a:solidFill>
                            <a:srgbClr val="000000"/>
                          </a:solidFill>
                          <a:latin typeface="Calibri"/>
                        </a:rPr>
                        <a:t>22</a:t>
                      </a:r>
                      <a:endParaRPr lang="en-US" sz="1200" b="0" i="0" u="none" strike="noStrike" dirty="0">
                        <a:solidFill>
                          <a:srgbClr val="000000"/>
                        </a:solidFill>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latin typeface="Calibri"/>
                        </a:rPr>
                        <a:t>260A </a:t>
                      </a:r>
                      <a:r>
                        <a:rPr lang="en-US" sz="1200" b="0" i="0" u="none" strike="noStrike" dirty="0" err="1">
                          <a:solidFill>
                            <a:srgbClr val="000000"/>
                          </a:solidFill>
                          <a:latin typeface="Calibri"/>
                        </a:rPr>
                        <a:t>Helos</a:t>
                      </a:r>
                      <a:endParaRPr lang="en-US" sz="1200" b="0" i="0" u="none" strike="noStrike" dirty="0">
                        <a:solidFill>
                          <a:srgbClr val="000000"/>
                        </a:solidFill>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en-US" sz="1200" b="0" i="0" u="none" strike="noStrike" dirty="0" smtClean="0">
                          <a:solidFill>
                            <a:srgbClr val="000000"/>
                          </a:solidFill>
                          <a:latin typeface="Calibri"/>
                        </a:rPr>
                        <a:t>2</a:t>
                      </a:r>
                      <a:endParaRPr lang="en-US" sz="1200" b="0" i="0" u="none" strike="noStrike" dirty="0">
                        <a:solidFill>
                          <a:srgbClr val="000000"/>
                        </a:solidFill>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Calibri"/>
                        </a:rPr>
                        <a:t>Anonymous</a:t>
                      </a:r>
                      <a:r>
                        <a:rPr lang="en-US" sz="1100" b="0" i="0" u="none" strike="noStrike" baseline="0" dirty="0" smtClean="0">
                          <a:solidFill>
                            <a:srgbClr val="000000"/>
                          </a:solidFill>
                          <a:latin typeface="Calibri"/>
                        </a:rPr>
                        <a:t> Ops (Included in 282B count)</a:t>
                      </a:r>
                      <a:endParaRPr lang="en-US" sz="1200" b="0" i="0" u="none" strike="noStrike" dirty="0">
                        <a:solidFill>
                          <a:srgbClr val="000000"/>
                        </a:solidFill>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en-US" sz="1200" b="1" i="0" u="none" strike="noStrike" dirty="0" smtClean="0">
                          <a:solidFill>
                            <a:srgbClr val="FFFFFF"/>
                          </a:solidFill>
                          <a:latin typeface="Calibri"/>
                        </a:rPr>
                        <a:t>837</a:t>
                      </a:r>
                      <a:endParaRPr lang="en-US" sz="1200" b="1" i="0" u="none" strike="noStrike" dirty="0">
                        <a:solidFill>
                          <a:srgbClr val="FFFFFF"/>
                        </a:solidFill>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US" sz="1200" b="1" i="0" u="none" strike="noStrike" dirty="0">
                          <a:solidFill>
                            <a:srgbClr val="FFFFFF"/>
                          </a:solidFill>
                          <a:latin typeface="Calibri"/>
                        </a:rPr>
                        <a:t>LV1+LV2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r>
            </a:tbl>
          </a:graphicData>
        </a:graphic>
      </p:graphicFrame>
      <p:pic>
        <p:nvPicPr>
          <p:cNvPr id="2050" name="Picture 2"/>
          <p:cNvPicPr>
            <a:picLocks noChangeAspect="1" noChangeArrowheads="1"/>
          </p:cNvPicPr>
          <p:nvPr/>
        </p:nvPicPr>
        <p:blipFill>
          <a:blip r:embed="rId3" cstate="print"/>
          <a:srcRect/>
          <a:stretch>
            <a:fillRect/>
          </a:stretch>
        </p:blipFill>
        <p:spPr bwMode="auto">
          <a:xfrm>
            <a:off x="170120" y="1190840"/>
            <a:ext cx="6419681" cy="4476308"/>
          </a:xfrm>
          <a:prstGeom prst="rect">
            <a:avLst/>
          </a:prstGeom>
          <a:noFill/>
          <a:ln w="9525">
            <a:noFill/>
            <a:miter lim="800000"/>
            <a:headEnd/>
            <a:tailEnd/>
          </a:ln>
        </p:spPr>
      </p:pic>
      <p:graphicFrame>
        <p:nvGraphicFramePr>
          <p:cNvPr id="10" name="Table 9"/>
          <p:cNvGraphicFramePr>
            <a:graphicFrameLocks noGrp="1"/>
          </p:cNvGraphicFramePr>
          <p:nvPr/>
        </p:nvGraphicFramePr>
        <p:xfrm>
          <a:off x="7273853" y="2965088"/>
          <a:ext cx="1422400" cy="3011805"/>
        </p:xfrm>
        <a:graphic>
          <a:graphicData uri="http://schemas.openxmlformats.org/drawingml/2006/table">
            <a:tbl>
              <a:tblPr/>
              <a:tblGrid>
                <a:gridCol w="812800"/>
                <a:gridCol w="609600"/>
              </a:tblGrid>
              <a:tr h="190500">
                <a:tc>
                  <a:txBody>
                    <a:bodyPr/>
                    <a:lstStyle/>
                    <a:p>
                      <a:pPr algn="ctr" fontAlgn="b"/>
                      <a:r>
                        <a:rPr lang="en-US" sz="1100" b="1" i="0" u="none" strike="noStrike" dirty="0">
                          <a:solidFill>
                            <a:srgbClr val="FFFFFF"/>
                          </a:solidFill>
                          <a:latin typeface="Calibri"/>
                        </a:rPr>
                        <a:t>Country</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a:txBody>
                    <a:bodyPr/>
                    <a:lstStyle/>
                    <a:p>
                      <a:pPr algn="ctr" fontAlgn="b"/>
                      <a:r>
                        <a:rPr lang="en-US" sz="1100" b="1" i="0" u="none" strike="noStrike">
                          <a:solidFill>
                            <a:srgbClr val="FFFFFF"/>
                          </a:solidFill>
                          <a:latin typeface="Calibri"/>
                        </a:rPr>
                        <a:t>Aircraft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r>
              <a:tr h="190500">
                <a:tc>
                  <a:txBody>
                    <a:bodyPr/>
                    <a:lstStyle/>
                    <a:p>
                      <a:pPr algn="ctr" fontAlgn="b"/>
                      <a:r>
                        <a:rPr lang="en-US" sz="1100" b="0" i="0" u="none" strike="noStrike">
                          <a:solidFill>
                            <a:srgbClr val="000000"/>
                          </a:solidFill>
                          <a:latin typeface="Calibri"/>
                        </a:rPr>
                        <a:t>US Civil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latin typeface="Calibri"/>
                        </a:rPr>
                        <a:t>775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en-US" sz="1100" b="0" i="0" u="none" strike="noStrike">
                          <a:solidFill>
                            <a:srgbClr val="000000"/>
                          </a:solidFill>
                          <a:latin typeface="Calibri"/>
                        </a:rPr>
                        <a:t>Canada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latin typeface="Calibri"/>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en-US" sz="1100" b="0" i="0" u="none" strike="noStrike">
                          <a:solidFill>
                            <a:srgbClr val="000000"/>
                          </a:solidFill>
                          <a:latin typeface="Calibri"/>
                        </a:rPr>
                        <a:t>Great Britain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latin typeface="Calibri"/>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en-US" sz="1100" b="0" i="0" u="none" strike="noStrike">
                          <a:solidFill>
                            <a:srgbClr val="000000"/>
                          </a:solidFill>
                          <a:latin typeface="Calibri"/>
                        </a:rPr>
                        <a:t>South Korea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latin typeface="Calibri"/>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en-US" sz="1100" b="0" i="0" u="none" strike="noStrike" dirty="0">
                          <a:solidFill>
                            <a:srgbClr val="000000"/>
                          </a:solidFill>
                          <a:latin typeface="Calibri"/>
                        </a:rPr>
                        <a:t>France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latin typeface="Calibri"/>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en-US" sz="1100" b="0" i="0" u="none" strike="noStrike">
                          <a:solidFill>
                            <a:srgbClr val="000000"/>
                          </a:solidFill>
                          <a:latin typeface="Calibri"/>
                        </a:rPr>
                        <a:t>Germany</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latin typeface="Calibri"/>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en-US" sz="1100" b="0" i="0" u="none" strike="noStrike">
                          <a:solidFill>
                            <a:srgbClr val="000000"/>
                          </a:solidFill>
                          <a:latin typeface="Calibri"/>
                        </a:rPr>
                        <a:t>United Arab Emirates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latin typeface="Calibri"/>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en-US" sz="1100" b="0" i="0" u="none" strike="noStrike">
                          <a:solidFill>
                            <a:srgbClr val="000000"/>
                          </a:solidFill>
                          <a:latin typeface="Calibri"/>
                        </a:rPr>
                        <a:t>China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latin typeface="Calibri"/>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en-US" sz="1100" b="0" i="0" u="none" strike="noStrike">
                          <a:solidFill>
                            <a:srgbClr val="000000"/>
                          </a:solidFill>
                          <a:latin typeface="Calibri"/>
                        </a:rPr>
                        <a:t>Singapore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latin typeface="Calibri"/>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en-US" sz="1100" b="0" i="0" u="none" strike="noStrike">
                          <a:solidFill>
                            <a:srgbClr val="000000"/>
                          </a:solidFill>
                          <a:latin typeface="Calibri"/>
                        </a:rPr>
                        <a:t>Brazil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latin typeface="Calibri"/>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en-US" sz="1100" b="0" i="0" u="none" strike="noStrike">
                          <a:solidFill>
                            <a:srgbClr val="000000"/>
                          </a:solidFill>
                          <a:latin typeface="Calibri"/>
                        </a:rPr>
                        <a:t>Mexico</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en-US" sz="1100" b="0" i="0" u="none" strike="noStrike">
                          <a:solidFill>
                            <a:srgbClr val="000000"/>
                          </a:solidFill>
                          <a:latin typeface="Calibri"/>
                        </a:rPr>
                        <a:t>Denmark</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en-US" sz="1100" b="0" i="0" u="none" strike="noStrike">
                          <a:solidFill>
                            <a:srgbClr val="000000"/>
                          </a:solidFill>
                          <a:latin typeface="Calibri"/>
                        </a:rPr>
                        <a:t>Switzerland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en-US" sz="1100" b="0" i="0" u="none" strike="noStrike">
                          <a:solidFill>
                            <a:srgbClr val="000000"/>
                          </a:solidFill>
                          <a:latin typeface="Calibri"/>
                        </a:rPr>
                        <a:t>US Military</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11" name="Rectangle 10"/>
          <p:cNvSpPr/>
          <p:nvPr/>
        </p:nvSpPr>
        <p:spPr>
          <a:xfrm>
            <a:off x="6044171" y="795209"/>
            <a:ext cx="2937022" cy="338554"/>
          </a:xfrm>
          <a:prstGeom prst="rect">
            <a:avLst/>
          </a:prstGeom>
        </p:spPr>
        <p:txBody>
          <a:bodyPr wrap="none">
            <a:spAutoFit/>
          </a:bodyPr>
          <a:lstStyle/>
          <a:p>
            <a:pPr>
              <a:buNone/>
            </a:pPr>
            <a:r>
              <a:rPr lang="en-US" sz="1600" dirty="0" smtClean="0">
                <a:hlinkClick r:id="rId4"/>
              </a:rPr>
              <a:t>http://youtu.be/HrD-c7mLmTQ</a:t>
            </a:r>
            <a:endParaRPr lang="en-US" sz="1600" dirty="0"/>
          </a:p>
        </p:txBody>
      </p:sp>
    </p:spTree>
    <p:extLst>
      <p:ext uri="{BB962C8B-B14F-4D97-AF65-F5344CB8AC3E}">
        <p14:creationId xmlns:p14="http://schemas.microsoft.com/office/powerpoint/2010/main" val="1453513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381000" y="-7095"/>
            <a:ext cx="8472488" cy="990600"/>
          </a:xfrm>
          <a:prstGeom prst="rect">
            <a:avLst/>
          </a:prstGeom>
        </p:spPr>
        <p:txBody>
          <a:bodyPr vert="horz" lIns="91440" tIns="45720" rIns="91440" bIns="45720" rtlCol="0" anchor="ctr">
            <a:noAutofit/>
          </a:bodyPr>
          <a:lstStyle/>
          <a:p>
            <a:pPr marL="0" marR="0" lvl="0" indent="0" defTabSz="914400" eaLnBrk="0" fontAlgn="auto" latinLnBrk="0" hangingPunct="0">
              <a:lnSpc>
                <a:spcPct val="100000"/>
              </a:lnSpc>
              <a:spcBef>
                <a:spcPts val="0"/>
              </a:spcBef>
              <a:spcAft>
                <a:spcPts val="0"/>
              </a:spcAft>
              <a:buClrTx/>
              <a:buSzTx/>
              <a:buNone/>
              <a:tabLst/>
              <a:defRPr/>
            </a:pPr>
            <a:r>
              <a:rPr lang="en-US" sz="2000" b="1" dirty="0" smtClean="0">
                <a:solidFill>
                  <a:srgbClr val="1D2F68"/>
                </a:solidFill>
                <a:latin typeface="Arial" pitchFamily="34" charset="0"/>
                <a:ea typeface="ＭＳ Ｐゴシック"/>
              </a:rPr>
              <a:t>Alaska ADS-B V2s + UAT V1 flights: 24 hour Snapshot</a:t>
            </a:r>
            <a:r>
              <a:rPr lang="en-US" sz="2000" b="1" dirty="0">
                <a:solidFill>
                  <a:srgbClr val="1D2F68"/>
                </a:solidFill>
                <a:latin typeface="Arial" pitchFamily="34" charset="0"/>
                <a:ea typeface="ＭＳ Ｐゴシック"/>
              </a:rPr>
              <a:t/>
            </a:r>
            <a:br>
              <a:rPr lang="en-US" sz="2000" b="1" dirty="0">
                <a:solidFill>
                  <a:srgbClr val="1D2F68"/>
                </a:solidFill>
                <a:latin typeface="Arial" pitchFamily="34" charset="0"/>
                <a:ea typeface="ＭＳ Ｐゴシック"/>
              </a:rPr>
            </a:br>
            <a:r>
              <a:rPr lang="en-US" sz="2000" b="1" dirty="0" smtClean="0">
                <a:solidFill>
                  <a:srgbClr val="1D2F68"/>
                </a:solidFill>
                <a:latin typeface="Arial" pitchFamily="34" charset="0"/>
                <a:ea typeface="ＭＳ Ｐゴシック"/>
              </a:rPr>
              <a:t>(</a:t>
            </a:r>
            <a:r>
              <a:rPr lang="en-US" sz="2000" b="1" dirty="0" err="1" smtClean="0">
                <a:solidFill>
                  <a:srgbClr val="1D2F68"/>
                </a:solidFill>
                <a:latin typeface="Arial" pitchFamily="34" charset="0"/>
                <a:ea typeface="ＭＳ Ｐゴシック"/>
              </a:rPr>
              <a:t>Thur</a:t>
            </a:r>
            <a:r>
              <a:rPr lang="en-US" sz="2000" b="1" dirty="0" smtClean="0">
                <a:solidFill>
                  <a:srgbClr val="1D2F68"/>
                </a:solidFill>
                <a:latin typeface="Arial" pitchFamily="34" charset="0"/>
                <a:ea typeface="ＭＳ Ｐゴシック"/>
              </a:rPr>
              <a:t> July 17</a:t>
            </a:r>
            <a:r>
              <a:rPr lang="en-US" sz="2000" b="1" baseline="30000" dirty="0" smtClean="0">
                <a:solidFill>
                  <a:srgbClr val="1D2F68"/>
                </a:solidFill>
                <a:latin typeface="Arial" pitchFamily="34" charset="0"/>
                <a:ea typeface="ＭＳ Ｐゴシック"/>
              </a:rPr>
              <a:t>th</a:t>
            </a:r>
            <a:r>
              <a:rPr lang="en-US" sz="2000" b="1" dirty="0" smtClean="0">
                <a:solidFill>
                  <a:srgbClr val="1D2F68"/>
                </a:solidFill>
                <a:latin typeface="Arial" pitchFamily="34" charset="0"/>
                <a:ea typeface="ＭＳ Ｐゴシック"/>
              </a:rPr>
              <a:t>, 2014)  Good enough for automation</a:t>
            </a:r>
          </a:p>
          <a:p>
            <a:pPr>
              <a:buNone/>
            </a:pPr>
            <a:endParaRPr lang="en-US" sz="1400" dirty="0"/>
          </a:p>
        </p:txBody>
      </p:sp>
      <p:sp>
        <p:nvSpPr>
          <p:cNvPr id="7" name="TextBox 6"/>
          <p:cNvSpPr txBox="1"/>
          <p:nvPr/>
        </p:nvSpPr>
        <p:spPr>
          <a:xfrm>
            <a:off x="7032650" y="2031649"/>
            <a:ext cx="1933928" cy="954107"/>
          </a:xfrm>
          <a:prstGeom prst="rect">
            <a:avLst/>
          </a:prstGeom>
          <a:noFill/>
        </p:spPr>
        <p:txBody>
          <a:bodyPr wrap="square" rtlCol="0">
            <a:spAutoFit/>
          </a:bodyPr>
          <a:lstStyle/>
          <a:p>
            <a:pPr>
              <a:buNone/>
            </a:pPr>
            <a:r>
              <a:rPr lang="en-US" sz="1400" dirty="0" smtClean="0"/>
              <a:t>Green = 260B (1090)</a:t>
            </a:r>
          </a:p>
          <a:p>
            <a:pPr>
              <a:buNone/>
            </a:pPr>
            <a:r>
              <a:rPr lang="en-US" sz="1400" dirty="0" smtClean="0"/>
              <a:t>Purple = 282B (UAT)</a:t>
            </a:r>
          </a:p>
          <a:p>
            <a:pPr>
              <a:buNone/>
            </a:pPr>
            <a:r>
              <a:rPr lang="en-US" sz="1400" dirty="0" smtClean="0"/>
              <a:t>Cyan= 282A (UAT)</a:t>
            </a:r>
          </a:p>
        </p:txBody>
      </p:sp>
      <p:graphicFrame>
        <p:nvGraphicFramePr>
          <p:cNvPr id="8" name="Table 7"/>
          <p:cNvGraphicFramePr>
            <a:graphicFrameLocks noGrp="1"/>
          </p:cNvGraphicFramePr>
          <p:nvPr/>
        </p:nvGraphicFramePr>
        <p:xfrm>
          <a:off x="7159767" y="3198125"/>
          <a:ext cx="1320800" cy="769620"/>
        </p:xfrm>
        <a:graphic>
          <a:graphicData uri="http://schemas.openxmlformats.org/drawingml/2006/table">
            <a:tbl>
              <a:tblPr/>
              <a:tblGrid>
                <a:gridCol w="608138"/>
                <a:gridCol w="712662"/>
              </a:tblGrid>
              <a:tr h="190500">
                <a:tc>
                  <a:txBody>
                    <a:bodyPr/>
                    <a:lstStyle/>
                    <a:p>
                      <a:pPr algn="ctr" fontAlgn="b"/>
                      <a:r>
                        <a:rPr lang="en-US" sz="1200" b="1" i="0" u="none" strike="noStrike">
                          <a:solidFill>
                            <a:srgbClr val="FFFFFF"/>
                          </a:solidFill>
                          <a:latin typeface="Calibri"/>
                        </a:rPr>
                        <a:t>Count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US" sz="1200" b="1" i="0" u="none" strike="noStrike">
                          <a:solidFill>
                            <a:srgbClr val="FFFFFF"/>
                          </a:solidFill>
                          <a:latin typeface="Calibri"/>
                        </a:rPr>
                        <a:t>Link</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r>
              <a:tr h="190500">
                <a:tc>
                  <a:txBody>
                    <a:bodyPr/>
                    <a:lstStyle/>
                    <a:p>
                      <a:pPr algn="ctr" fontAlgn="b"/>
                      <a:r>
                        <a:rPr lang="en-US" sz="1200" b="0" i="0" u="none" strike="noStrike">
                          <a:solidFill>
                            <a:srgbClr val="000000"/>
                          </a:solidFill>
                          <a:latin typeface="Calibri"/>
                        </a:rPr>
                        <a:t>32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Calibri"/>
                        </a:rPr>
                        <a:t>260B</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en-US" sz="1200" b="0" i="0" u="none" strike="noStrike">
                          <a:solidFill>
                            <a:srgbClr val="000000"/>
                          </a:solidFill>
                          <a:latin typeface="Calibri"/>
                        </a:rPr>
                        <a:t>179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Calibri"/>
                        </a:rPr>
                        <a:t>282A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en-US" sz="1200" b="1" i="0" u="none" strike="noStrike">
                          <a:solidFill>
                            <a:srgbClr val="FFFFFF"/>
                          </a:solidFill>
                          <a:latin typeface="Calibri"/>
                        </a:rPr>
                        <a:t>211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US" sz="1200" b="1" i="0" u="none" strike="noStrike" dirty="0">
                          <a:solidFill>
                            <a:srgbClr val="FFFFFF"/>
                          </a:solidFill>
                          <a:latin typeface="Calibri"/>
                        </a:rPr>
                        <a:t>LV1+LV2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r>
            </a:tbl>
          </a:graphicData>
        </a:graphic>
      </p:graphicFrame>
      <p:pic>
        <p:nvPicPr>
          <p:cNvPr id="7169" name="Picture 1"/>
          <p:cNvPicPr>
            <a:picLocks noChangeAspect="1" noChangeArrowheads="1"/>
          </p:cNvPicPr>
          <p:nvPr/>
        </p:nvPicPr>
        <p:blipFill>
          <a:blip r:embed="rId3" cstate="email"/>
          <a:srcRect/>
          <a:stretch>
            <a:fillRect/>
          </a:stretch>
        </p:blipFill>
        <p:spPr bwMode="auto">
          <a:xfrm>
            <a:off x="255182" y="935670"/>
            <a:ext cx="6800895" cy="4742121"/>
          </a:xfrm>
          <a:prstGeom prst="rect">
            <a:avLst/>
          </a:prstGeom>
          <a:noFill/>
          <a:ln w="9525">
            <a:noFill/>
            <a:miter lim="800000"/>
            <a:headEnd/>
            <a:tailEnd/>
          </a:ln>
        </p:spPr>
      </p:pic>
      <p:sp>
        <p:nvSpPr>
          <p:cNvPr id="9" name="Rectangle 8"/>
          <p:cNvSpPr/>
          <p:nvPr/>
        </p:nvSpPr>
        <p:spPr>
          <a:xfrm>
            <a:off x="6168003" y="603828"/>
            <a:ext cx="2965364" cy="338554"/>
          </a:xfrm>
          <a:prstGeom prst="rect">
            <a:avLst/>
          </a:prstGeom>
        </p:spPr>
        <p:txBody>
          <a:bodyPr wrap="none">
            <a:spAutoFit/>
          </a:bodyPr>
          <a:lstStyle/>
          <a:p>
            <a:pPr>
              <a:buNone/>
            </a:pPr>
            <a:r>
              <a:rPr lang="en-US" sz="1600" dirty="0" smtClean="0">
                <a:hlinkClick r:id="rId4"/>
              </a:rPr>
              <a:t>http://youtu.be/7RvORTDyOds</a:t>
            </a:r>
            <a:endParaRPr lang="en-US" sz="1600" dirty="0"/>
          </a:p>
        </p:txBody>
      </p:sp>
    </p:spTree>
    <p:extLst>
      <p:ext uri="{BB962C8B-B14F-4D97-AF65-F5344CB8AC3E}">
        <p14:creationId xmlns:p14="http://schemas.microsoft.com/office/powerpoint/2010/main" val="385951383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381000" y="3538"/>
            <a:ext cx="8472488" cy="990600"/>
          </a:xfrm>
          <a:prstGeom prst="rect">
            <a:avLst/>
          </a:prstGeom>
        </p:spPr>
        <p:txBody>
          <a:bodyPr vert="horz" lIns="91440" tIns="45720" rIns="91440" bIns="45720" rtlCol="0" anchor="ctr">
            <a:noAutofit/>
          </a:bodyPr>
          <a:lstStyle/>
          <a:p>
            <a:pPr marL="0" marR="0" lvl="0" indent="0" defTabSz="914400" eaLnBrk="0" fontAlgn="auto" latinLnBrk="0" hangingPunct="0">
              <a:lnSpc>
                <a:spcPct val="100000"/>
              </a:lnSpc>
              <a:spcBef>
                <a:spcPts val="0"/>
              </a:spcBef>
              <a:spcAft>
                <a:spcPts val="0"/>
              </a:spcAft>
              <a:buClrTx/>
              <a:buSzTx/>
              <a:buNone/>
              <a:tabLst/>
              <a:defRPr/>
            </a:pPr>
            <a:r>
              <a:rPr lang="en-US" sz="2000" b="1" dirty="0" smtClean="0">
                <a:solidFill>
                  <a:srgbClr val="1D2F68"/>
                </a:solidFill>
                <a:latin typeface="Arial" pitchFamily="34" charset="0"/>
                <a:ea typeface="ＭＳ Ｐゴシック"/>
              </a:rPr>
              <a:t>Hawaii ADS-B V2s: 24 hour Snapshot</a:t>
            </a:r>
            <a:r>
              <a:rPr lang="en-US" sz="2000" b="1" dirty="0">
                <a:solidFill>
                  <a:srgbClr val="1D2F68"/>
                </a:solidFill>
                <a:latin typeface="Arial" pitchFamily="34" charset="0"/>
                <a:ea typeface="ＭＳ Ｐゴシック"/>
              </a:rPr>
              <a:t/>
            </a:r>
            <a:br>
              <a:rPr lang="en-US" sz="2000" b="1" dirty="0">
                <a:solidFill>
                  <a:srgbClr val="1D2F68"/>
                </a:solidFill>
                <a:latin typeface="Arial" pitchFamily="34" charset="0"/>
                <a:ea typeface="ＭＳ Ｐゴシック"/>
              </a:rPr>
            </a:br>
            <a:r>
              <a:rPr lang="en-US" sz="2000" b="1" dirty="0" smtClean="0">
                <a:solidFill>
                  <a:srgbClr val="1D2F68"/>
                </a:solidFill>
                <a:latin typeface="Arial" pitchFamily="34" charset="0"/>
                <a:ea typeface="ＭＳ Ｐゴシック"/>
              </a:rPr>
              <a:t>(</a:t>
            </a:r>
            <a:r>
              <a:rPr lang="en-US" sz="2000" b="1" dirty="0" err="1" smtClean="0">
                <a:solidFill>
                  <a:srgbClr val="1D2F68"/>
                </a:solidFill>
                <a:latin typeface="Arial" pitchFamily="34" charset="0"/>
                <a:ea typeface="ＭＳ Ｐゴシック"/>
              </a:rPr>
              <a:t>Thur</a:t>
            </a:r>
            <a:r>
              <a:rPr lang="en-US" sz="2000" b="1" dirty="0" smtClean="0">
                <a:solidFill>
                  <a:srgbClr val="1D2F68"/>
                </a:solidFill>
                <a:latin typeface="Arial" pitchFamily="34" charset="0"/>
                <a:ea typeface="ＭＳ Ｐゴシック"/>
              </a:rPr>
              <a:t> Aug 21</a:t>
            </a:r>
            <a:r>
              <a:rPr lang="en-US" sz="2000" b="1" baseline="30000" dirty="0" smtClean="0">
                <a:solidFill>
                  <a:srgbClr val="1D2F68"/>
                </a:solidFill>
                <a:latin typeface="Arial" pitchFamily="34" charset="0"/>
                <a:ea typeface="ＭＳ Ｐゴシック"/>
              </a:rPr>
              <a:t>st</a:t>
            </a:r>
            <a:r>
              <a:rPr lang="en-US" sz="2000" b="1" dirty="0" smtClean="0">
                <a:solidFill>
                  <a:srgbClr val="1D2F68"/>
                </a:solidFill>
                <a:latin typeface="Arial" pitchFamily="34" charset="0"/>
                <a:ea typeface="ＭＳ Ｐゴシック"/>
              </a:rPr>
              <a:t>, 2014)  Good enough for automation</a:t>
            </a:r>
          </a:p>
          <a:p>
            <a:pPr>
              <a:buNone/>
            </a:pPr>
            <a:endParaRPr lang="en-US" sz="1400" dirty="0"/>
          </a:p>
        </p:txBody>
      </p:sp>
      <p:sp>
        <p:nvSpPr>
          <p:cNvPr id="7" name="TextBox 6"/>
          <p:cNvSpPr txBox="1"/>
          <p:nvPr/>
        </p:nvSpPr>
        <p:spPr>
          <a:xfrm>
            <a:off x="7032650" y="2031649"/>
            <a:ext cx="2111350" cy="307777"/>
          </a:xfrm>
          <a:prstGeom prst="rect">
            <a:avLst/>
          </a:prstGeom>
          <a:noFill/>
        </p:spPr>
        <p:txBody>
          <a:bodyPr wrap="square" rtlCol="0">
            <a:spAutoFit/>
          </a:bodyPr>
          <a:lstStyle/>
          <a:p>
            <a:pPr>
              <a:buNone/>
            </a:pPr>
            <a:r>
              <a:rPr lang="en-US" sz="1400" dirty="0" smtClean="0"/>
              <a:t>Green = 260B (1090)</a:t>
            </a:r>
          </a:p>
        </p:txBody>
      </p:sp>
      <p:graphicFrame>
        <p:nvGraphicFramePr>
          <p:cNvPr id="6" name="Table 5"/>
          <p:cNvGraphicFramePr>
            <a:graphicFrameLocks noGrp="1"/>
          </p:cNvGraphicFramePr>
          <p:nvPr/>
        </p:nvGraphicFramePr>
        <p:xfrm>
          <a:off x="7044808" y="2580611"/>
          <a:ext cx="1689100" cy="2297430"/>
        </p:xfrm>
        <a:graphic>
          <a:graphicData uri="http://schemas.openxmlformats.org/drawingml/2006/table">
            <a:tbl>
              <a:tblPr/>
              <a:tblGrid>
                <a:gridCol w="609600"/>
                <a:gridCol w="1079500"/>
              </a:tblGrid>
              <a:tr h="190500">
                <a:tc>
                  <a:txBody>
                    <a:bodyPr/>
                    <a:lstStyle/>
                    <a:p>
                      <a:pPr algn="ctr" fontAlgn="b"/>
                      <a:r>
                        <a:rPr lang="en-US" sz="1200" b="1" i="0" u="none" strike="noStrike" dirty="0">
                          <a:solidFill>
                            <a:srgbClr val="FFFFFF"/>
                          </a:solidFill>
                          <a:latin typeface="Calibri"/>
                        </a:rPr>
                        <a:t>Count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US" sz="1200" b="1" i="0" u="none" strike="noStrike" dirty="0">
                          <a:solidFill>
                            <a:srgbClr val="FFFFFF"/>
                          </a:solidFill>
                          <a:latin typeface="Calibri"/>
                        </a:rPr>
                        <a:t>Operator </a:t>
                      </a:r>
                      <a:r>
                        <a:rPr lang="en-US" sz="1200" b="1" i="0" u="none" strike="noStrike" dirty="0" smtClean="0">
                          <a:solidFill>
                            <a:srgbClr val="FFFFFF"/>
                          </a:solidFill>
                          <a:latin typeface="Calibri"/>
                        </a:rPr>
                        <a:t>or</a:t>
                      </a:r>
                    </a:p>
                    <a:p>
                      <a:pPr algn="ctr" fontAlgn="b"/>
                      <a:r>
                        <a:rPr lang="en-US" sz="1200" b="1" i="0" u="none" strike="noStrike" dirty="0" smtClean="0">
                          <a:solidFill>
                            <a:srgbClr val="FFFFFF"/>
                          </a:solidFill>
                          <a:latin typeface="Calibri"/>
                        </a:rPr>
                        <a:t>A/C Type</a:t>
                      </a:r>
                      <a:endParaRPr lang="en-US" sz="1200" b="1" i="0" u="none" strike="noStrike" dirty="0">
                        <a:solidFill>
                          <a:srgbClr val="FFFFFF"/>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r>
              <a:tr h="190500">
                <a:tc>
                  <a:txBody>
                    <a:bodyPr/>
                    <a:lstStyle/>
                    <a:p>
                      <a:pPr algn="ctr" fontAlgn="b"/>
                      <a:r>
                        <a:rPr lang="en-US" sz="1200" b="0" i="0" u="none" strike="noStrike" dirty="0">
                          <a:solidFill>
                            <a:srgbClr val="000000"/>
                          </a:solidFill>
                          <a:latin typeface="Calibri"/>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latin typeface="Calibri"/>
                        </a:rPr>
                        <a:t>UPS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en-US" sz="1200" b="0" i="0" u="none" strike="noStrike" dirty="0">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Calibri"/>
                        </a:rPr>
                        <a:t>C-GSAP</a:t>
                      </a:r>
                    </a:p>
                    <a:p>
                      <a:pPr algn="ctr" fontAlgn="b"/>
                      <a:r>
                        <a:rPr lang="en-US" sz="1100" b="0" i="0" u="none" strike="noStrike" dirty="0" smtClean="0">
                          <a:solidFill>
                            <a:srgbClr val="000000"/>
                          </a:solidFill>
                          <a:latin typeface="Calibri"/>
                        </a:rPr>
                        <a:t>Bombardier</a:t>
                      </a:r>
                      <a:r>
                        <a:rPr lang="en-US" sz="1100" b="0" i="0" u="none" strike="noStrike" baseline="0" dirty="0" smtClean="0">
                          <a:solidFill>
                            <a:srgbClr val="000000"/>
                          </a:solidFill>
                          <a:latin typeface="Calibri"/>
                        </a:rPr>
                        <a:t> Global Express</a:t>
                      </a:r>
                    </a:p>
                    <a:p>
                      <a:pPr algn="ctr" fontAlgn="b"/>
                      <a:r>
                        <a:rPr lang="en-US" sz="1100" b="0" i="0" u="none" strike="noStrike" baseline="0" dirty="0" smtClean="0">
                          <a:solidFill>
                            <a:srgbClr val="000000"/>
                          </a:solidFill>
                          <a:latin typeface="Calibri"/>
                        </a:rPr>
                        <a:t>Canadian</a:t>
                      </a:r>
                      <a:endParaRPr lang="en-US" sz="1100" b="0"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en-US" sz="1200" b="0" i="0" u="none" strike="noStrike" dirty="0">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Calibri"/>
                        </a:rPr>
                        <a:t>N90EW</a:t>
                      </a:r>
                    </a:p>
                    <a:p>
                      <a:pPr algn="ctr" fontAlgn="b"/>
                      <a:r>
                        <a:rPr lang="en-US" sz="1100" b="0" i="0" u="none" strike="noStrike" dirty="0" smtClean="0">
                          <a:solidFill>
                            <a:srgbClr val="000000"/>
                          </a:solidFill>
                          <a:latin typeface="Calibri"/>
                        </a:rPr>
                        <a:t>Bombardier</a:t>
                      </a:r>
                      <a:endParaRPr lang="en-US" sz="1100" b="0" i="0" u="none" strike="noStrike" baseline="0" dirty="0" smtClean="0">
                        <a:solidFill>
                          <a:srgbClr val="000000"/>
                        </a:solidFill>
                        <a:latin typeface="Calibri"/>
                      </a:endParaRPr>
                    </a:p>
                    <a:p>
                      <a:pPr algn="ctr" fontAlgn="b"/>
                      <a:r>
                        <a:rPr lang="en-US" sz="1100" b="0" i="0" u="none" strike="noStrike" baseline="0" dirty="0" smtClean="0">
                          <a:solidFill>
                            <a:srgbClr val="000000"/>
                          </a:solidFill>
                          <a:latin typeface="Calibri"/>
                        </a:rPr>
                        <a:t>BD-700</a:t>
                      </a:r>
                      <a:endParaRPr lang="en-US" sz="1100" b="0"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en-US" sz="1200" b="0" i="0" u="none" strike="noStrike" dirty="0" smtClean="0">
                          <a:solidFill>
                            <a:srgbClr val="000000"/>
                          </a:solidFill>
                          <a:latin typeface="Calibri"/>
                        </a:rPr>
                        <a:t>1</a:t>
                      </a:r>
                      <a:endParaRPr lang="en-US" sz="1200" b="0"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Calibri"/>
                        </a:rPr>
                        <a:t>N5092</a:t>
                      </a:r>
                    </a:p>
                    <a:p>
                      <a:pPr algn="ctr" fontAlgn="b"/>
                      <a:r>
                        <a:rPr lang="en-US" sz="1100" b="0" i="0" u="none" strike="noStrike" dirty="0" smtClean="0">
                          <a:solidFill>
                            <a:srgbClr val="000000"/>
                          </a:solidFill>
                          <a:latin typeface="Calibri"/>
                        </a:rPr>
                        <a:t>Gulfstream</a:t>
                      </a:r>
                      <a:r>
                        <a:rPr lang="en-US" sz="1100" b="0" i="0" u="none" strike="noStrike" baseline="0" dirty="0" smtClean="0">
                          <a:solidFill>
                            <a:srgbClr val="000000"/>
                          </a:solidFill>
                          <a:latin typeface="Calibri"/>
                        </a:rPr>
                        <a:t> GV-SP</a:t>
                      </a:r>
                      <a:endParaRPr lang="en-US" sz="1100" b="0"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en-US" sz="1200" b="1" i="0" u="none" strike="noStrike" dirty="0" smtClean="0">
                          <a:solidFill>
                            <a:srgbClr val="FFFFFF"/>
                          </a:solidFill>
                          <a:latin typeface="Calibri"/>
                        </a:rPr>
                        <a:t>10</a:t>
                      </a:r>
                      <a:endParaRPr lang="en-US" sz="1200" b="1" i="0" u="none" strike="noStrike" dirty="0">
                        <a:solidFill>
                          <a:srgbClr val="FFFFFF"/>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US" sz="1200" b="1" i="0" u="none" strike="noStrike" dirty="0">
                          <a:solidFill>
                            <a:srgbClr val="FFFFFF"/>
                          </a:solidFill>
                          <a:latin typeface="Calibri"/>
                        </a:rPr>
                        <a:t>260B</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r>
            </a:tbl>
          </a:graphicData>
        </a:graphic>
      </p:graphicFrame>
      <p:pic>
        <p:nvPicPr>
          <p:cNvPr id="1026" name="Picture 2"/>
          <p:cNvPicPr>
            <a:picLocks noChangeAspect="1" noChangeArrowheads="1"/>
          </p:cNvPicPr>
          <p:nvPr/>
        </p:nvPicPr>
        <p:blipFill>
          <a:blip r:embed="rId3" cstate="print"/>
          <a:srcRect/>
          <a:stretch>
            <a:fillRect/>
          </a:stretch>
        </p:blipFill>
        <p:spPr bwMode="auto">
          <a:xfrm>
            <a:off x="212642" y="1042000"/>
            <a:ext cx="6581554" cy="4589179"/>
          </a:xfrm>
          <a:prstGeom prst="rect">
            <a:avLst/>
          </a:prstGeom>
          <a:noFill/>
          <a:ln w="9525">
            <a:noFill/>
            <a:miter lim="800000"/>
            <a:headEnd/>
            <a:tailEnd/>
          </a:ln>
        </p:spPr>
      </p:pic>
      <p:sp>
        <p:nvSpPr>
          <p:cNvPr id="8" name="Rectangle 7"/>
          <p:cNvSpPr/>
          <p:nvPr/>
        </p:nvSpPr>
        <p:spPr>
          <a:xfrm>
            <a:off x="6461855" y="635722"/>
            <a:ext cx="2682145" cy="338554"/>
          </a:xfrm>
          <a:prstGeom prst="rect">
            <a:avLst/>
          </a:prstGeom>
        </p:spPr>
        <p:txBody>
          <a:bodyPr wrap="none">
            <a:spAutoFit/>
          </a:bodyPr>
          <a:lstStyle/>
          <a:p>
            <a:pPr>
              <a:buNone/>
            </a:pPr>
            <a:r>
              <a:rPr lang="en-US" sz="1600" dirty="0" smtClean="0">
                <a:hlinkClick r:id="rId4"/>
              </a:rPr>
              <a:t>http://youtu.be/FpqPobxailg</a:t>
            </a:r>
            <a:endParaRPr lang="en-US" sz="1600" dirty="0"/>
          </a:p>
        </p:txBody>
      </p:sp>
    </p:spTree>
    <p:extLst>
      <p:ext uri="{BB962C8B-B14F-4D97-AF65-F5344CB8AC3E}">
        <p14:creationId xmlns:p14="http://schemas.microsoft.com/office/powerpoint/2010/main" val="40988395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381000" y="152400"/>
            <a:ext cx="8472488" cy="990600"/>
          </a:xfrm>
          <a:prstGeom prst="rect">
            <a:avLst/>
          </a:prstGeom>
        </p:spPr>
        <p:txBody>
          <a:bodyPr vert="horz" lIns="91440" tIns="45720" rIns="91440" bIns="45720" rtlCol="0" anchor="ctr">
            <a:noAutofit/>
          </a:bodyPr>
          <a:lstStyle/>
          <a:p>
            <a:pPr marL="0" marR="0" lvl="0" indent="0" defTabSz="914400" eaLnBrk="0" fontAlgn="auto" latinLnBrk="0" hangingPunct="0">
              <a:lnSpc>
                <a:spcPct val="100000"/>
              </a:lnSpc>
              <a:spcBef>
                <a:spcPts val="0"/>
              </a:spcBef>
              <a:spcAft>
                <a:spcPts val="0"/>
              </a:spcAft>
              <a:buClrTx/>
              <a:buSzTx/>
              <a:buNone/>
              <a:tabLst/>
              <a:defRPr/>
            </a:pPr>
            <a:r>
              <a:rPr lang="en-US" sz="2000" b="1" dirty="0" smtClean="0">
                <a:solidFill>
                  <a:srgbClr val="1D2F68"/>
                </a:solidFill>
                <a:latin typeface="Arial" pitchFamily="34" charset="0"/>
                <a:ea typeface="ＭＳ Ｐゴシック"/>
              </a:rPr>
              <a:t>Guam ADS-B V1s: 24 hour Snapshot</a:t>
            </a:r>
            <a:r>
              <a:rPr lang="en-US" sz="2000" b="1" dirty="0">
                <a:solidFill>
                  <a:srgbClr val="1D2F68"/>
                </a:solidFill>
                <a:latin typeface="Arial" pitchFamily="34" charset="0"/>
                <a:ea typeface="ＭＳ Ｐゴシック"/>
              </a:rPr>
              <a:t/>
            </a:r>
            <a:br>
              <a:rPr lang="en-US" sz="2000" b="1" dirty="0">
                <a:solidFill>
                  <a:srgbClr val="1D2F68"/>
                </a:solidFill>
                <a:latin typeface="Arial" pitchFamily="34" charset="0"/>
                <a:ea typeface="ＭＳ Ｐゴシック"/>
              </a:rPr>
            </a:br>
            <a:r>
              <a:rPr lang="en-US" sz="2000" b="1" dirty="0" smtClean="0">
                <a:solidFill>
                  <a:srgbClr val="1D2F68"/>
                </a:solidFill>
                <a:latin typeface="Arial" pitchFamily="34" charset="0"/>
                <a:ea typeface="ＭＳ Ｐゴシック"/>
              </a:rPr>
              <a:t>(</a:t>
            </a:r>
            <a:r>
              <a:rPr lang="en-US" sz="2000" b="1" dirty="0" err="1" smtClean="0">
                <a:solidFill>
                  <a:srgbClr val="1D2F68"/>
                </a:solidFill>
                <a:latin typeface="Arial" pitchFamily="34" charset="0"/>
                <a:ea typeface="ＭＳ Ｐゴシック"/>
              </a:rPr>
              <a:t>Thur</a:t>
            </a:r>
            <a:r>
              <a:rPr lang="en-US" sz="2000" b="1" dirty="0" smtClean="0">
                <a:solidFill>
                  <a:srgbClr val="1D2F68"/>
                </a:solidFill>
                <a:latin typeface="Arial" pitchFamily="34" charset="0"/>
                <a:ea typeface="ＭＳ Ｐゴシック"/>
              </a:rPr>
              <a:t> Aug 21</a:t>
            </a:r>
            <a:r>
              <a:rPr lang="en-US" sz="2000" b="1" baseline="30000" dirty="0" smtClean="0">
                <a:solidFill>
                  <a:srgbClr val="1D2F68"/>
                </a:solidFill>
                <a:latin typeface="Arial" pitchFamily="34" charset="0"/>
                <a:ea typeface="ＭＳ Ｐゴシック"/>
              </a:rPr>
              <a:t>st</a:t>
            </a:r>
            <a:r>
              <a:rPr lang="en-US" sz="2000" b="1" dirty="0" smtClean="0">
                <a:solidFill>
                  <a:srgbClr val="1D2F68"/>
                </a:solidFill>
                <a:latin typeface="Arial" pitchFamily="34" charset="0"/>
                <a:ea typeface="ＭＳ Ｐゴシック"/>
              </a:rPr>
              <a:t>, 2014) Note: Link Version 1, no LV2</a:t>
            </a:r>
          </a:p>
          <a:p>
            <a:pPr>
              <a:buNone/>
            </a:pPr>
            <a:endParaRPr lang="en-US" sz="1400" dirty="0"/>
          </a:p>
        </p:txBody>
      </p:sp>
      <p:sp>
        <p:nvSpPr>
          <p:cNvPr id="7" name="TextBox 6"/>
          <p:cNvSpPr txBox="1"/>
          <p:nvPr/>
        </p:nvSpPr>
        <p:spPr>
          <a:xfrm>
            <a:off x="7032650" y="2031649"/>
            <a:ext cx="2111350" cy="954107"/>
          </a:xfrm>
          <a:prstGeom prst="rect">
            <a:avLst/>
          </a:prstGeom>
          <a:noFill/>
        </p:spPr>
        <p:txBody>
          <a:bodyPr wrap="square" rtlCol="0">
            <a:spAutoFit/>
          </a:bodyPr>
          <a:lstStyle/>
          <a:p>
            <a:pPr>
              <a:buNone/>
            </a:pPr>
            <a:endParaRPr lang="en-US" sz="1400" dirty="0" smtClean="0"/>
          </a:p>
          <a:p>
            <a:pPr>
              <a:buNone/>
            </a:pPr>
            <a:endParaRPr lang="en-US" sz="1400" dirty="0" smtClean="0"/>
          </a:p>
          <a:p>
            <a:pPr>
              <a:buNone/>
            </a:pPr>
            <a:endParaRPr lang="en-US" sz="1400" dirty="0"/>
          </a:p>
        </p:txBody>
      </p:sp>
      <p:sp>
        <p:nvSpPr>
          <p:cNvPr id="8" name="TextBox 7"/>
          <p:cNvSpPr txBox="1"/>
          <p:nvPr/>
        </p:nvSpPr>
        <p:spPr>
          <a:xfrm>
            <a:off x="7305610" y="2031649"/>
            <a:ext cx="1838390" cy="2631490"/>
          </a:xfrm>
          <a:prstGeom prst="rect">
            <a:avLst/>
          </a:prstGeom>
          <a:noFill/>
        </p:spPr>
        <p:txBody>
          <a:bodyPr wrap="square" rtlCol="0">
            <a:spAutoFit/>
          </a:bodyPr>
          <a:lstStyle/>
          <a:p>
            <a:pPr>
              <a:buNone/>
            </a:pPr>
            <a:r>
              <a:rPr lang="en-US" sz="1200" dirty="0" smtClean="0"/>
              <a:t>Nine 260A aircraft</a:t>
            </a:r>
          </a:p>
          <a:p>
            <a:r>
              <a:rPr lang="en-US" sz="1200" dirty="0" smtClean="0"/>
              <a:t> 7 </a:t>
            </a:r>
            <a:r>
              <a:rPr lang="en-US" sz="1200" dirty="0" err="1" smtClean="0"/>
              <a:t>Jetstar</a:t>
            </a:r>
            <a:r>
              <a:rPr lang="en-US" sz="1200" dirty="0" smtClean="0"/>
              <a:t> Airways (Australia)</a:t>
            </a:r>
          </a:p>
          <a:p>
            <a:r>
              <a:rPr lang="en-US" sz="1200" dirty="0" smtClean="0"/>
              <a:t> 1Chinese registered 260A aircraft (Sichuan Airlines)</a:t>
            </a:r>
          </a:p>
          <a:p>
            <a:r>
              <a:rPr lang="en-US" sz="1200" dirty="0" smtClean="0"/>
              <a:t> 1 Gulfstream G-IV</a:t>
            </a:r>
          </a:p>
          <a:p>
            <a:pPr>
              <a:buNone/>
            </a:pPr>
            <a:endParaRPr lang="en-US" sz="1400" dirty="0" smtClean="0"/>
          </a:p>
          <a:p>
            <a:pPr>
              <a:buNone/>
            </a:pPr>
            <a:endParaRPr lang="en-US" sz="1400" dirty="0" smtClean="0"/>
          </a:p>
          <a:p>
            <a:pPr>
              <a:buNone/>
            </a:pPr>
            <a:endParaRPr lang="en-US" sz="1400" dirty="0"/>
          </a:p>
        </p:txBody>
      </p:sp>
      <p:pic>
        <p:nvPicPr>
          <p:cNvPr id="9" name="Picture 2"/>
          <p:cNvPicPr>
            <a:picLocks noChangeAspect="1" noChangeArrowheads="1"/>
          </p:cNvPicPr>
          <p:nvPr/>
        </p:nvPicPr>
        <p:blipFill>
          <a:blip r:embed="rId3" cstate="print"/>
          <a:srcRect/>
          <a:stretch>
            <a:fillRect/>
          </a:stretch>
        </p:blipFill>
        <p:spPr bwMode="auto">
          <a:xfrm>
            <a:off x="191072" y="941712"/>
            <a:ext cx="7055893" cy="4919925"/>
          </a:xfrm>
          <a:prstGeom prst="rect">
            <a:avLst/>
          </a:prstGeom>
          <a:noFill/>
          <a:ln w="9525">
            <a:noFill/>
            <a:miter lim="800000"/>
            <a:headEnd/>
            <a:tailEnd/>
          </a:ln>
        </p:spPr>
      </p:pic>
    </p:spTree>
    <p:extLst>
      <p:ext uri="{BB962C8B-B14F-4D97-AF65-F5344CB8AC3E}">
        <p14:creationId xmlns:p14="http://schemas.microsoft.com/office/powerpoint/2010/main" val="33169813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3025"/>
            <a:ext cx="9144000" cy="671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7673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0977" name="Title 1"/>
          <p:cNvSpPr>
            <a:spLocks noGrp="1"/>
          </p:cNvSpPr>
          <p:nvPr>
            <p:ph type="title"/>
          </p:nvPr>
        </p:nvSpPr>
        <p:spPr>
          <a:xfrm>
            <a:off x="284933" y="0"/>
            <a:ext cx="8472488" cy="609600"/>
          </a:xfrm>
        </p:spPr>
        <p:txBody>
          <a:bodyPr/>
          <a:lstStyle/>
          <a:p>
            <a:r>
              <a:rPr lang="en-US" sz="3200" dirty="0" smtClean="0"/>
              <a:t>FAA Air Transport Avionics Upgrades</a:t>
            </a: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0025" y="730250"/>
            <a:ext cx="8742363" cy="5395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9230680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theme/theme1.xml><?xml version="1.0" encoding="utf-8"?>
<a:theme xmlns:a="http://schemas.openxmlformats.org/drawingml/2006/main" name="9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3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Custom Design">
  <a:themeElements>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Char char="•"/>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Char char="•"/>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Custom Design">
  <a:themeElements>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Char char="•"/>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Char char="•"/>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Custom Design">
  <a:themeElements>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Char char="•"/>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Char char="•"/>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Custom 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FFFFF"/>
      </a:hlink>
      <a:folHlink>
        <a:srgbClr val="FFFFFF"/>
      </a:folHlink>
    </a:clrScheme>
    <a:fontScheme name="1_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Char char="•"/>
          <a:tabLst/>
          <a:defRPr kumimoji="0" lang="en-US" sz="24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Char char="•"/>
          <a:tabLst/>
          <a:defRPr kumimoji="0" lang="en-US" sz="2400" b="1" i="0" u="none" strike="noStrike" cap="none" normalizeH="0" baseline="0" smtClean="0">
            <a:ln>
              <a:noFill/>
            </a:ln>
            <a:solidFill>
              <a:schemeClr val="tx1"/>
            </a:solidFill>
            <a:effectLst/>
            <a:latin typeface="Arial" charset="0"/>
          </a:defRPr>
        </a:defPPr>
      </a:lstStyle>
    </a:lnDef>
  </a:objectDefaults>
  <a:extraClrSchemeLst>
    <a:extraClrScheme>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xml><?xml version="1.0" encoding="utf-8"?>
<a:themeOverride xmlns:a="http://schemas.openxmlformats.org/drawingml/2006/main">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FB5F57E013D3A4DB33485A3E71C567D" ma:contentTypeVersion="0" ma:contentTypeDescription="Create a new document." ma:contentTypeScope="" ma:versionID="a95e6c41f05adc40ef6bdbc903e159a8">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D31548F-A8FE-401C-99BC-93DA7DBE398A}"/>
</file>

<file path=customXml/itemProps2.xml><?xml version="1.0" encoding="utf-8"?>
<ds:datastoreItem xmlns:ds="http://schemas.openxmlformats.org/officeDocument/2006/customXml" ds:itemID="{08E12100-E364-4DFF-B559-962CD0E74CCE}"/>
</file>

<file path=customXml/itemProps3.xml><?xml version="1.0" encoding="utf-8"?>
<ds:datastoreItem xmlns:ds="http://schemas.openxmlformats.org/officeDocument/2006/customXml" ds:itemID="{3AAD4195-7930-4816-BD4B-DEF7D9D51B64}"/>
</file>

<file path=docProps/app.xml><?xml version="1.0" encoding="utf-8"?>
<Properties xmlns="http://schemas.openxmlformats.org/officeDocument/2006/extended-properties" xmlns:vt="http://schemas.openxmlformats.org/officeDocument/2006/docPropsVTypes">
  <TotalTime>3452</TotalTime>
  <Words>953</Words>
  <Application>Microsoft Office PowerPoint</Application>
  <PresentationFormat>On-screen Show (4:3)</PresentationFormat>
  <Paragraphs>303</Paragraphs>
  <Slides>13</Slides>
  <Notes>13</Notes>
  <HiddenSlides>0</HiddenSlides>
  <MMClips>0</MMClips>
  <ScaleCrop>false</ScaleCrop>
  <HeadingPairs>
    <vt:vector size="4" baseType="variant">
      <vt:variant>
        <vt:lpstr>Theme</vt:lpstr>
      </vt:variant>
      <vt:variant>
        <vt:i4>6</vt:i4>
      </vt:variant>
      <vt:variant>
        <vt:lpstr>Slide Titles</vt:lpstr>
      </vt:variant>
      <vt:variant>
        <vt:i4>13</vt:i4>
      </vt:variant>
    </vt:vector>
  </HeadingPairs>
  <TitlesOfParts>
    <vt:vector size="19" baseType="lpstr">
      <vt:lpstr>9_Custom Design</vt:lpstr>
      <vt:lpstr>3_Custom Design</vt:lpstr>
      <vt:lpstr>1_Custom Design</vt:lpstr>
      <vt:lpstr>2_Custom Design</vt:lpstr>
      <vt:lpstr>4_Custom Design</vt:lpstr>
      <vt:lpstr>5_Custom Design</vt:lpstr>
      <vt:lpstr>PowerPoint Presentation</vt:lpstr>
      <vt:lpstr>PowerPoint Presentation</vt:lpstr>
      <vt:lpstr>ADS-B Ground Infrastructure</vt:lpstr>
      <vt:lpstr>PowerPoint Presentation</vt:lpstr>
      <vt:lpstr>PowerPoint Presentation</vt:lpstr>
      <vt:lpstr>PowerPoint Presentation</vt:lpstr>
      <vt:lpstr>PowerPoint Presentation</vt:lpstr>
      <vt:lpstr>PowerPoint Presentation</vt:lpstr>
      <vt:lpstr>FAA Air Transport Avionics Upgrades</vt:lpstr>
      <vt:lpstr>FAA General Aviation / Rotorcraft Avionics Upgrades</vt:lpstr>
      <vt:lpstr>Equipage Monitoring</vt:lpstr>
      <vt:lpstr>PowerPoint Presentation</vt:lpstr>
      <vt:lpstr>By Emitter Category</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Lisa Krupinski</dc:creator>
  <cp:lastModifiedBy>Arbuckle, Doug (FAA)</cp:lastModifiedBy>
  <cp:revision>391</cp:revision>
  <cp:lastPrinted>2014-08-25T14:47:45Z</cp:lastPrinted>
  <dcterms:created xsi:type="dcterms:W3CDTF">2011-08-08T16:52:55Z</dcterms:created>
  <dcterms:modified xsi:type="dcterms:W3CDTF">2014-09-10T15:43:41Z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0x0101005FB5F57E013D3A4DB33485A3E71C567D</vt:lpwstr>
  </property>
</Properties>
</file>