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51" r:id="rId1"/>
  </p:sldMasterIdLst>
  <p:notesMasterIdLst>
    <p:notesMasterId r:id="rId24"/>
  </p:notesMasterIdLst>
  <p:handoutMasterIdLst>
    <p:handoutMasterId r:id="rId25"/>
  </p:handoutMasterIdLst>
  <p:sldIdLst>
    <p:sldId id="273" r:id="rId2"/>
    <p:sldId id="318" r:id="rId3"/>
    <p:sldId id="364" r:id="rId4"/>
    <p:sldId id="344" r:id="rId5"/>
    <p:sldId id="324" r:id="rId6"/>
    <p:sldId id="320" r:id="rId7"/>
    <p:sldId id="322" r:id="rId8"/>
    <p:sldId id="346" r:id="rId9"/>
    <p:sldId id="323" r:id="rId10"/>
    <p:sldId id="362" r:id="rId11"/>
    <p:sldId id="368" r:id="rId12"/>
    <p:sldId id="365" r:id="rId13"/>
    <p:sldId id="370" r:id="rId14"/>
    <p:sldId id="327" r:id="rId15"/>
    <p:sldId id="361" r:id="rId16"/>
    <p:sldId id="354" r:id="rId17"/>
    <p:sldId id="355" r:id="rId18"/>
    <p:sldId id="356" r:id="rId19"/>
    <p:sldId id="366" r:id="rId20"/>
    <p:sldId id="357" r:id="rId21"/>
    <p:sldId id="360" r:id="rId22"/>
    <p:sldId id="333" r:id="rId2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318"/>
            <p14:sldId id="364"/>
            <p14:sldId id="344"/>
            <p14:sldId id="324"/>
            <p14:sldId id="320"/>
            <p14:sldId id="322"/>
            <p14:sldId id="346"/>
            <p14:sldId id="323"/>
            <p14:sldId id="362"/>
            <p14:sldId id="368"/>
            <p14:sldId id="365"/>
            <p14:sldId id="370"/>
            <p14:sldId id="327"/>
            <p14:sldId id="361"/>
            <p14:sldId id="354"/>
            <p14:sldId id="355"/>
            <p14:sldId id="356"/>
            <p14:sldId id="366"/>
            <p14:sldId id="357"/>
            <p14:sldId id="360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9900"/>
    <a:srgbClr val="0000FF"/>
    <a:srgbClr val="FF4343"/>
    <a:srgbClr val="FFFF99"/>
    <a:srgbClr val="000099"/>
    <a:srgbClr val="FF0000"/>
    <a:srgbClr val="000066"/>
    <a:srgbClr val="0000CC"/>
    <a:srgbClr val="1D2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3" autoAdjust="0"/>
    <p:restoredTop sz="79256" autoAdjust="0"/>
  </p:normalViewPr>
  <p:slideViewPr>
    <p:cSldViewPr snapToGrid="0">
      <p:cViewPr varScale="1">
        <p:scale>
          <a:sx n="70" d="100"/>
          <a:sy n="70" d="100"/>
        </p:scale>
        <p:origin x="2054" y="6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232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"/>
    </p:cViewPr>
  </p:sorterViewPr>
  <p:notes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9CE639-3DCB-4E7F-B9A4-BA5918F7396B}" type="doc">
      <dgm:prSet loTypeId="urn:microsoft.com/office/officeart/2005/8/layout/hList7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7735C91-C8EE-4ABE-B9B2-BC92C7DEB1CE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Flight Schedules 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41DD3-4FDE-4FA0-BB47-D05AAD6E9AD6}" type="parTrans" cxnId="{154216D6-C359-4E37-969C-2B7D6305DEBD}">
      <dgm:prSet/>
      <dgm:spPr/>
      <dgm:t>
        <a:bodyPr/>
        <a:lstStyle/>
        <a:p>
          <a:endParaRPr lang="en-US"/>
        </a:p>
      </dgm:t>
    </dgm:pt>
    <dgm:pt modelId="{835A95D5-93A5-4A74-A281-D013D587F2FE}" type="sibTrans" cxnId="{154216D6-C359-4E37-969C-2B7D6305DEBD}">
      <dgm:prSet/>
      <dgm:spPr/>
      <dgm:t>
        <a:bodyPr/>
        <a:lstStyle/>
        <a:p>
          <a:endParaRPr lang="en-US"/>
        </a:p>
      </dgm:t>
    </dgm:pt>
    <dgm:pt modelId="{8A963AAD-33EC-461F-A8D2-0B9BD991797D}">
      <dgm:prSet phldrT="[Text]" custT="1"/>
      <dgm:spPr/>
      <dgm:t>
        <a:bodyPr/>
        <a:lstStyle/>
        <a:p>
          <a:pPr algn="l"/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Early and late departures/arrivals are of particular concern to communities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2477E2-5F22-44A6-9151-E03C187A8B77}" type="parTrans" cxnId="{C3AC4946-5E33-4502-B7EE-094D82A3CEDB}">
      <dgm:prSet/>
      <dgm:spPr/>
      <dgm:t>
        <a:bodyPr/>
        <a:lstStyle/>
        <a:p>
          <a:endParaRPr lang="en-US"/>
        </a:p>
      </dgm:t>
    </dgm:pt>
    <dgm:pt modelId="{6D3BE909-7C8B-4BFB-A32A-F2BF8859B67C}" type="sibTrans" cxnId="{C3AC4946-5E33-4502-B7EE-094D82A3CEDB}">
      <dgm:prSet/>
      <dgm:spPr/>
      <dgm:t>
        <a:bodyPr/>
        <a:lstStyle/>
        <a:p>
          <a:endParaRPr lang="en-US"/>
        </a:p>
      </dgm:t>
    </dgm:pt>
    <dgm:pt modelId="{2FF3531D-423C-4464-AC8B-B99540D8E271}">
      <dgm:prSet phldrT="[Text]" custT="1"/>
      <dgm:spPr>
        <a:solidFill>
          <a:srgbClr val="0000FF"/>
        </a:solidFill>
      </dgm:spPr>
      <dgm:t>
        <a:bodyPr/>
        <a:lstStyle/>
        <a:p>
          <a:pPr algn="l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Noise Calculation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ED0BBB-6E52-472F-BDD9-F734C2DF11F1}" type="parTrans" cxnId="{E7C6EC2C-EAC6-42F8-B023-8AB2761A7320}">
      <dgm:prSet/>
      <dgm:spPr/>
      <dgm:t>
        <a:bodyPr/>
        <a:lstStyle/>
        <a:p>
          <a:endParaRPr lang="en-US"/>
        </a:p>
      </dgm:t>
    </dgm:pt>
    <dgm:pt modelId="{778AB57D-6DDA-49AC-83AC-0B6C7CC8D489}" type="sibTrans" cxnId="{E7C6EC2C-EAC6-42F8-B023-8AB2761A7320}">
      <dgm:prSet/>
      <dgm:spPr/>
      <dgm:t>
        <a:bodyPr/>
        <a:lstStyle/>
        <a:p>
          <a:endParaRPr lang="en-US"/>
        </a:p>
      </dgm:t>
    </dgm:pt>
    <dgm:pt modelId="{80B7B619-FAA1-4595-A74A-3525D5340AF5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Concentration and Low Altitude of flight tracks 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480746-07A0-4533-A24B-2B8FEDB2A7BA}" type="parTrans" cxnId="{A024BAE6-9A9A-4C87-91A6-EDF913566910}">
      <dgm:prSet/>
      <dgm:spPr/>
      <dgm:t>
        <a:bodyPr/>
        <a:lstStyle/>
        <a:p>
          <a:endParaRPr lang="en-US"/>
        </a:p>
      </dgm:t>
    </dgm:pt>
    <dgm:pt modelId="{67FB1FCE-5D53-425D-AE40-8C522F31A6F3}" type="sibTrans" cxnId="{A024BAE6-9A9A-4C87-91A6-EDF913566910}">
      <dgm:prSet/>
      <dgm:spPr/>
      <dgm:t>
        <a:bodyPr/>
        <a:lstStyle/>
        <a:p>
          <a:endParaRPr lang="en-US"/>
        </a:p>
      </dgm:t>
    </dgm:pt>
    <dgm:pt modelId="{2401DD48-7131-4427-B71A-124B930C4B12}">
      <dgm:prSet custT="1"/>
      <dgm:spPr/>
      <dgm:t>
        <a:bodyPr/>
        <a:lstStyle/>
        <a:p>
          <a:pPr algn="l"/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Methodology is viewed as “unfair”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300402-811F-4EAB-8238-156EAE8C272C}" type="parTrans" cxnId="{6E91621B-9EE8-44A8-9BC9-D35BEB20FE7E}">
      <dgm:prSet/>
      <dgm:spPr/>
      <dgm:t>
        <a:bodyPr/>
        <a:lstStyle/>
        <a:p>
          <a:endParaRPr lang="en-US"/>
        </a:p>
      </dgm:t>
    </dgm:pt>
    <dgm:pt modelId="{047A443D-0CF6-416C-B676-7736B892220D}" type="sibTrans" cxnId="{6E91621B-9EE8-44A8-9BC9-D35BEB20FE7E}">
      <dgm:prSet/>
      <dgm:spPr/>
      <dgm:t>
        <a:bodyPr/>
        <a:lstStyle/>
        <a:p>
          <a:endParaRPr lang="en-US"/>
        </a:p>
      </dgm:t>
    </dgm:pt>
    <dgm:pt modelId="{8E7C1F02-BC76-4921-801E-A804BD6FD1C4}">
      <dgm:prSet custT="1"/>
      <dgm:spPr/>
      <dgm:t>
        <a:bodyPr/>
        <a:lstStyle/>
        <a:p>
          <a:pPr algn="l"/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Dispersion of flight tracks and higher altitudes are preferred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24C8C1-CD36-4B50-A7EC-1DC8435A61E2}" type="parTrans" cxnId="{622308B3-D743-4076-8BC4-222A2DEA591B}">
      <dgm:prSet/>
      <dgm:spPr/>
      <dgm:t>
        <a:bodyPr/>
        <a:lstStyle/>
        <a:p>
          <a:endParaRPr lang="en-US"/>
        </a:p>
      </dgm:t>
    </dgm:pt>
    <dgm:pt modelId="{9D06B4E1-A687-4995-9600-41EB1DA65894}" type="sibTrans" cxnId="{622308B3-D743-4076-8BC4-222A2DEA591B}">
      <dgm:prSet/>
      <dgm:spPr/>
      <dgm:t>
        <a:bodyPr/>
        <a:lstStyle/>
        <a:p>
          <a:endParaRPr lang="en-US"/>
        </a:p>
      </dgm:t>
    </dgm:pt>
    <dgm:pt modelId="{F53B5743-A77B-491F-992F-B0A5C4C620BA}" type="pres">
      <dgm:prSet presAssocID="{369CE639-3DCB-4E7F-B9A4-BA5918F7396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D98B10-ED20-42FC-B088-4516BE2E080E}" type="pres">
      <dgm:prSet presAssocID="{369CE639-3DCB-4E7F-B9A4-BA5918F7396B}" presName="fgShape" presStyleLbl="fgShp" presStyleIdx="0" presStyleCnt="1" custLinFactY="55113" custLinFactNeighborX="0" custLinFactNeighborY="100000"/>
      <dgm:spPr/>
    </dgm:pt>
    <dgm:pt modelId="{ECDE37ED-34F2-4DB0-8D09-6489220288FF}" type="pres">
      <dgm:prSet presAssocID="{369CE639-3DCB-4E7F-B9A4-BA5918F7396B}" presName="linComp" presStyleCnt="0"/>
      <dgm:spPr/>
    </dgm:pt>
    <dgm:pt modelId="{686BB58C-B2CB-4573-BDA6-FD02BA354A2E}" type="pres">
      <dgm:prSet presAssocID="{A7735C91-C8EE-4ABE-B9B2-BC92C7DEB1CE}" presName="compNode" presStyleCnt="0"/>
      <dgm:spPr/>
    </dgm:pt>
    <dgm:pt modelId="{1B0B5B97-8BBA-4814-843B-6D899050BD0D}" type="pres">
      <dgm:prSet presAssocID="{A7735C91-C8EE-4ABE-B9B2-BC92C7DEB1CE}" presName="bkgdShape" presStyleLbl="node1" presStyleIdx="0" presStyleCnt="3"/>
      <dgm:spPr/>
      <dgm:t>
        <a:bodyPr/>
        <a:lstStyle/>
        <a:p>
          <a:endParaRPr lang="en-US"/>
        </a:p>
      </dgm:t>
    </dgm:pt>
    <dgm:pt modelId="{BA812032-14A4-4E4B-B2E4-6B8FCDDDF6E5}" type="pres">
      <dgm:prSet presAssocID="{A7735C91-C8EE-4ABE-B9B2-BC92C7DEB1C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3E7CB-A393-41DA-A586-3F610EAA9B1C}" type="pres">
      <dgm:prSet presAssocID="{A7735C91-C8EE-4ABE-B9B2-BC92C7DEB1CE}" presName="invisiNode" presStyleLbl="node1" presStyleIdx="0" presStyleCnt="3"/>
      <dgm:spPr/>
    </dgm:pt>
    <dgm:pt modelId="{0E12DAEE-A65D-4F5F-88E7-51344E662D4B}" type="pres">
      <dgm:prSet presAssocID="{A7735C91-C8EE-4ABE-B9B2-BC92C7DEB1CE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FE8531A-CB82-4937-9938-EF14262533BD}" type="pres">
      <dgm:prSet presAssocID="{835A95D5-93A5-4A74-A281-D013D587F2F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FA5858D-5D86-4042-B3EC-F52B0A0ED393}" type="pres">
      <dgm:prSet presAssocID="{2FF3531D-423C-4464-AC8B-B99540D8E271}" presName="compNode" presStyleCnt="0"/>
      <dgm:spPr/>
    </dgm:pt>
    <dgm:pt modelId="{415EEC44-0603-42BC-AA46-27E3504DB0FD}" type="pres">
      <dgm:prSet presAssocID="{2FF3531D-423C-4464-AC8B-B99540D8E271}" presName="bkgdShape" presStyleLbl="node1" presStyleIdx="1" presStyleCnt="3" custLinFactNeighborX="0" custLinFactNeighborY="9547"/>
      <dgm:spPr/>
      <dgm:t>
        <a:bodyPr/>
        <a:lstStyle/>
        <a:p>
          <a:endParaRPr lang="en-US"/>
        </a:p>
      </dgm:t>
    </dgm:pt>
    <dgm:pt modelId="{0C45BD6A-CCA3-44A7-8A3E-06D6867479D5}" type="pres">
      <dgm:prSet presAssocID="{2FF3531D-423C-4464-AC8B-B99540D8E27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48375-DF00-4B7A-9A94-ACBFF32D7CBB}" type="pres">
      <dgm:prSet presAssocID="{2FF3531D-423C-4464-AC8B-B99540D8E271}" presName="invisiNode" presStyleLbl="node1" presStyleIdx="1" presStyleCnt="3"/>
      <dgm:spPr/>
    </dgm:pt>
    <dgm:pt modelId="{DD5AD407-4891-4DC9-9198-4A978EDEFE2D}" type="pres">
      <dgm:prSet presAssocID="{2FF3531D-423C-4464-AC8B-B99540D8E271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728C19D-8655-4134-A4EA-A2D2D98DBF12}" type="pres">
      <dgm:prSet presAssocID="{778AB57D-6DDA-49AC-83AC-0B6C7CC8D48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42A636E-CD87-4EFA-99FE-932F3EB7E49D}" type="pres">
      <dgm:prSet presAssocID="{80B7B619-FAA1-4595-A74A-3525D5340AF5}" presName="compNode" presStyleCnt="0"/>
      <dgm:spPr/>
    </dgm:pt>
    <dgm:pt modelId="{542CE32F-606A-400F-BD9D-D9E4B4FF20DA}" type="pres">
      <dgm:prSet presAssocID="{80B7B619-FAA1-4595-A74A-3525D5340AF5}" presName="bkgdShape" presStyleLbl="node1" presStyleIdx="2" presStyleCnt="3"/>
      <dgm:spPr/>
      <dgm:t>
        <a:bodyPr/>
        <a:lstStyle/>
        <a:p>
          <a:endParaRPr lang="en-US"/>
        </a:p>
      </dgm:t>
    </dgm:pt>
    <dgm:pt modelId="{5594AD4B-9C63-4388-B00A-4FC86E7CAD92}" type="pres">
      <dgm:prSet presAssocID="{80B7B619-FAA1-4595-A74A-3525D5340AF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AAC6A-B409-4562-9A05-6096C5860B57}" type="pres">
      <dgm:prSet presAssocID="{80B7B619-FAA1-4595-A74A-3525D5340AF5}" presName="invisiNode" presStyleLbl="node1" presStyleIdx="2" presStyleCnt="3"/>
      <dgm:spPr/>
    </dgm:pt>
    <dgm:pt modelId="{74410A87-1760-453F-9734-051EA49ECAEB}" type="pres">
      <dgm:prSet presAssocID="{80B7B619-FAA1-4595-A74A-3525D5340AF5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6E91621B-9EE8-44A8-9BC9-D35BEB20FE7E}" srcId="{2FF3531D-423C-4464-AC8B-B99540D8E271}" destId="{2401DD48-7131-4427-B71A-124B930C4B12}" srcOrd="0" destOrd="0" parTransId="{3C300402-811F-4EAB-8238-156EAE8C272C}" sibTransId="{047A443D-0CF6-416C-B676-7736B892220D}"/>
    <dgm:cxn modelId="{A4815470-11B8-4598-9FBC-D611DD86F2D3}" type="presOf" srcId="{2401DD48-7131-4427-B71A-124B930C4B12}" destId="{415EEC44-0603-42BC-AA46-27E3504DB0FD}" srcOrd="0" destOrd="1" presId="urn:microsoft.com/office/officeart/2005/8/layout/hList7"/>
    <dgm:cxn modelId="{154216D6-C359-4E37-969C-2B7D6305DEBD}" srcId="{369CE639-3DCB-4E7F-B9A4-BA5918F7396B}" destId="{A7735C91-C8EE-4ABE-B9B2-BC92C7DEB1CE}" srcOrd="0" destOrd="0" parTransId="{1AA41DD3-4FDE-4FA0-BB47-D05AAD6E9AD6}" sibTransId="{835A95D5-93A5-4A74-A281-D013D587F2FE}"/>
    <dgm:cxn modelId="{F2D042AA-B16D-4439-AE39-DA369D34B616}" type="presOf" srcId="{835A95D5-93A5-4A74-A281-D013D587F2FE}" destId="{4FE8531A-CB82-4937-9938-EF14262533BD}" srcOrd="0" destOrd="0" presId="urn:microsoft.com/office/officeart/2005/8/layout/hList7"/>
    <dgm:cxn modelId="{E9BDB5BD-F416-493B-84F6-0A2370474106}" type="presOf" srcId="{2401DD48-7131-4427-B71A-124B930C4B12}" destId="{0C45BD6A-CCA3-44A7-8A3E-06D6867479D5}" srcOrd="1" destOrd="1" presId="urn:microsoft.com/office/officeart/2005/8/layout/hList7"/>
    <dgm:cxn modelId="{380D3F11-AF03-447C-A6E2-C16D78311CC8}" type="presOf" srcId="{8A963AAD-33EC-461F-A8D2-0B9BD991797D}" destId="{1B0B5B97-8BBA-4814-843B-6D899050BD0D}" srcOrd="0" destOrd="1" presId="urn:microsoft.com/office/officeart/2005/8/layout/hList7"/>
    <dgm:cxn modelId="{A024BAE6-9A9A-4C87-91A6-EDF913566910}" srcId="{369CE639-3DCB-4E7F-B9A4-BA5918F7396B}" destId="{80B7B619-FAA1-4595-A74A-3525D5340AF5}" srcOrd="2" destOrd="0" parTransId="{54480746-07A0-4533-A24B-2B8FEDB2A7BA}" sibTransId="{67FB1FCE-5D53-425D-AE40-8C522F31A6F3}"/>
    <dgm:cxn modelId="{E7C6EC2C-EAC6-42F8-B023-8AB2761A7320}" srcId="{369CE639-3DCB-4E7F-B9A4-BA5918F7396B}" destId="{2FF3531D-423C-4464-AC8B-B99540D8E271}" srcOrd="1" destOrd="0" parTransId="{DDED0BBB-6E52-472F-BDD9-F734C2DF11F1}" sibTransId="{778AB57D-6DDA-49AC-83AC-0B6C7CC8D489}"/>
    <dgm:cxn modelId="{C1101D39-72F4-4FA8-99A2-8F5902DA1998}" type="presOf" srcId="{80B7B619-FAA1-4595-A74A-3525D5340AF5}" destId="{542CE32F-606A-400F-BD9D-D9E4B4FF20DA}" srcOrd="0" destOrd="0" presId="urn:microsoft.com/office/officeart/2005/8/layout/hList7"/>
    <dgm:cxn modelId="{25BD0D41-3C5E-454F-889C-6E8B6B66863C}" type="presOf" srcId="{778AB57D-6DDA-49AC-83AC-0B6C7CC8D489}" destId="{A728C19D-8655-4134-A4EA-A2D2D98DBF12}" srcOrd="0" destOrd="0" presId="urn:microsoft.com/office/officeart/2005/8/layout/hList7"/>
    <dgm:cxn modelId="{8AEC4F02-F2F5-4BAC-9CC7-828483FFD6F4}" type="presOf" srcId="{2FF3531D-423C-4464-AC8B-B99540D8E271}" destId="{415EEC44-0603-42BC-AA46-27E3504DB0FD}" srcOrd="0" destOrd="0" presId="urn:microsoft.com/office/officeart/2005/8/layout/hList7"/>
    <dgm:cxn modelId="{F3AD82D0-3A15-4E94-AF31-858662FD067F}" type="presOf" srcId="{A7735C91-C8EE-4ABE-B9B2-BC92C7DEB1CE}" destId="{1B0B5B97-8BBA-4814-843B-6D899050BD0D}" srcOrd="0" destOrd="0" presId="urn:microsoft.com/office/officeart/2005/8/layout/hList7"/>
    <dgm:cxn modelId="{E49E051C-A698-4D21-9C8F-394BB0C74CFD}" type="presOf" srcId="{369CE639-3DCB-4E7F-B9A4-BA5918F7396B}" destId="{F53B5743-A77B-491F-992F-B0A5C4C620BA}" srcOrd="0" destOrd="0" presId="urn:microsoft.com/office/officeart/2005/8/layout/hList7"/>
    <dgm:cxn modelId="{3DA49723-5FEB-4BB2-AF7A-EAF36B1932DE}" type="presOf" srcId="{8A963AAD-33EC-461F-A8D2-0B9BD991797D}" destId="{BA812032-14A4-4E4B-B2E4-6B8FCDDDF6E5}" srcOrd="1" destOrd="1" presId="urn:microsoft.com/office/officeart/2005/8/layout/hList7"/>
    <dgm:cxn modelId="{4ABA53AE-3F4D-48C4-B3F3-C6D43F5F0C8A}" type="presOf" srcId="{8E7C1F02-BC76-4921-801E-A804BD6FD1C4}" destId="{5594AD4B-9C63-4388-B00A-4FC86E7CAD92}" srcOrd="1" destOrd="1" presId="urn:microsoft.com/office/officeart/2005/8/layout/hList7"/>
    <dgm:cxn modelId="{2C157593-FD2B-4B3D-8F23-B8EE63FDE113}" type="presOf" srcId="{2FF3531D-423C-4464-AC8B-B99540D8E271}" destId="{0C45BD6A-CCA3-44A7-8A3E-06D6867479D5}" srcOrd="1" destOrd="0" presId="urn:microsoft.com/office/officeart/2005/8/layout/hList7"/>
    <dgm:cxn modelId="{622308B3-D743-4076-8BC4-222A2DEA591B}" srcId="{80B7B619-FAA1-4595-A74A-3525D5340AF5}" destId="{8E7C1F02-BC76-4921-801E-A804BD6FD1C4}" srcOrd="0" destOrd="0" parTransId="{B924C8C1-CD36-4B50-A7EC-1DC8435A61E2}" sibTransId="{9D06B4E1-A687-4995-9600-41EB1DA65894}"/>
    <dgm:cxn modelId="{969D6DE2-8554-48BF-BD1F-CE4A81438365}" type="presOf" srcId="{A7735C91-C8EE-4ABE-B9B2-BC92C7DEB1CE}" destId="{BA812032-14A4-4E4B-B2E4-6B8FCDDDF6E5}" srcOrd="1" destOrd="0" presId="urn:microsoft.com/office/officeart/2005/8/layout/hList7"/>
    <dgm:cxn modelId="{C3AC4946-5E33-4502-B7EE-094D82A3CEDB}" srcId="{A7735C91-C8EE-4ABE-B9B2-BC92C7DEB1CE}" destId="{8A963AAD-33EC-461F-A8D2-0B9BD991797D}" srcOrd="0" destOrd="0" parTransId="{672477E2-5F22-44A6-9151-E03C187A8B77}" sibTransId="{6D3BE909-7C8B-4BFB-A32A-F2BF8859B67C}"/>
    <dgm:cxn modelId="{9A7889FA-540B-457E-A789-47FE1E1BFD36}" type="presOf" srcId="{8E7C1F02-BC76-4921-801E-A804BD6FD1C4}" destId="{542CE32F-606A-400F-BD9D-D9E4B4FF20DA}" srcOrd="0" destOrd="1" presId="urn:microsoft.com/office/officeart/2005/8/layout/hList7"/>
    <dgm:cxn modelId="{2BD9AFFE-96FF-4127-928E-A13223A9D903}" type="presOf" srcId="{80B7B619-FAA1-4595-A74A-3525D5340AF5}" destId="{5594AD4B-9C63-4388-B00A-4FC86E7CAD92}" srcOrd="1" destOrd="0" presId="urn:microsoft.com/office/officeart/2005/8/layout/hList7"/>
    <dgm:cxn modelId="{03A0AD85-175F-458E-A9E4-B15F8232708E}" type="presParOf" srcId="{F53B5743-A77B-491F-992F-B0A5C4C620BA}" destId="{0FD98B10-ED20-42FC-B088-4516BE2E080E}" srcOrd="0" destOrd="0" presId="urn:microsoft.com/office/officeart/2005/8/layout/hList7"/>
    <dgm:cxn modelId="{B2925801-968A-46A1-ABE4-848E9C9D857D}" type="presParOf" srcId="{F53B5743-A77B-491F-992F-B0A5C4C620BA}" destId="{ECDE37ED-34F2-4DB0-8D09-6489220288FF}" srcOrd="1" destOrd="0" presId="urn:microsoft.com/office/officeart/2005/8/layout/hList7"/>
    <dgm:cxn modelId="{2999B7AF-5066-4C21-8C3B-EF958B1486F4}" type="presParOf" srcId="{ECDE37ED-34F2-4DB0-8D09-6489220288FF}" destId="{686BB58C-B2CB-4573-BDA6-FD02BA354A2E}" srcOrd="0" destOrd="0" presId="urn:microsoft.com/office/officeart/2005/8/layout/hList7"/>
    <dgm:cxn modelId="{FC91159F-BB87-4F17-88E3-CFD8C2DBFF33}" type="presParOf" srcId="{686BB58C-B2CB-4573-BDA6-FD02BA354A2E}" destId="{1B0B5B97-8BBA-4814-843B-6D899050BD0D}" srcOrd="0" destOrd="0" presId="urn:microsoft.com/office/officeart/2005/8/layout/hList7"/>
    <dgm:cxn modelId="{9C141850-31CA-4AC1-8EF1-0A4D5623B8DF}" type="presParOf" srcId="{686BB58C-B2CB-4573-BDA6-FD02BA354A2E}" destId="{BA812032-14A4-4E4B-B2E4-6B8FCDDDF6E5}" srcOrd="1" destOrd="0" presId="urn:microsoft.com/office/officeart/2005/8/layout/hList7"/>
    <dgm:cxn modelId="{5753623A-0284-4EB6-92FA-33B0156AA39D}" type="presParOf" srcId="{686BB58C-B2CB-4573-BDA6-FD02BA354A2E}" destId="{84A3E7CB-A393-41DA-A586-3F610EAA9B1C}" srcOrd="2" destOrd="0" presId="urn:microsoft.com/office/officeart/2005/8/layout/hList7"/>
    <dgm:cxn modelId="{F1F3069F-138C-4E28-BB58-8DCDB2215335}" type="presParOf" srcId="{686BB58C-B2CB-4573-BDA6-FD02BA354A2E}" destId="{0E12DAEE-A65D-4F5F-88E7-51344E662D4B}" srcOrd="3" destOrd="0" presId="urn:microsoft.com/office/officeart/2005/8/layout/hList7"/>
    <dgm:cxn modelId="{1CA73CDF-086D-46DC-A8AB-6D1381E48079}" type="presParOf" srcId="{ECDE37ED-34F2-4DB0-8D09-6489220288FF}" destId="{4FE8531A-CB82-4937-9938-EF14262533BD}" srcOrd="1" destOrd="0" presId="urn:microsoft.com/office/officeart/2005/8/layout/hList7"/>
    <dgm:cxn modelId="{9620BAB6-3D81-43B3-A5D5-141FD702D942}" type="presParOf" srcId="{ECDE37ED-34F2-4DB0-8D09-6489220288FF}" destId="{CFA5858D-5D86-4042-B3EC-F52B0A0ED393}" srcOrd="2" destOrd="0" presId="urn:microsoft.com/office/officeart/2005/8/layout/hList7"/>
    <dgm:cxn modelId="{C0E2CA4E-1BD9-4619-BC38-EF93BFA774C3}" type="presParOf" srcId="{CFA5858D-5D86-4042-B3EC-F52B0A0ED393}" destId="{415EEC44-0603-42BC-AA46-27E3504DB0FD}" srcOrd="0" destOrd="0" presId="urn:microsoft.com/office/officeart/2005/8/layout/hList7"/>
    <dgm:cxn modelId="{F20B229B-1623-481A-BF10-318F9FDE6CEB}" type="presParOf" srcId="{CFA5858D-5D86-4042-B3EC-F52B0A0ED393}" destId="{0C45BD6A-CCA3-44A7-8A3E-06D6867479D5}" srcOrd="1" destOrd="0" presId="urn:microsoft.com/office/officeart/2005/8/layout/hList7"/>
    <dgm:cxn modelId="{325C50BE-D0AC-48EF-B85B-D6DC3246F9DA}" type="presParOf" srcId="{CFA5858D-5D86-4042-B3EC-F52B0A0ED393}" destId="{98348375-DF00-4B7A-9A94-ACBFF32D7CBB}" srcOrd="2" destOrd="0" presId="urn:microsoft.com/office/officeart/2005/8/layout/hList7"/>
    <dgm:cxn modelId="{E79DECCE-BD83-43DB-AF90-F3B1D5D8CF0C}" type="presParOf" srcId="{CFA5858D-5D86-4042-B3EC-F52B0A0ED393}" destId="{DD5AD407-4891-4DC9-9198-4A978EDEFE2D}" srcOrd="3" destOrd="0" presId="urn:microsoft.com/office/officeart/2005/8/layout/hList7"/>
    <dgm:cxn modelId="{45D8B2E0-AA90-45D7-902B-E768F1AAB8A0}" type="presParOf" srcId="{ECDE37ED-34F2-4DB0-8D09-6489220288FF}" destId="{A728C19D-8655-4134-A4EA-A2D2D98DBF12}" srcOrd="3" destOrd="0" presId="urn:microsoft.com/office/officeart/2005/8/layout/hList7"/>
    <dgm:cxn modelId="{90A4E981-0E4D-4021-A664-CF5C63D19CAB}" type="presParOf" srcId="{ECDE37ED-34F2-4DB0-8D09-6489220288FF}" destId="{742A636E-CD87-4EFA-99FE-932F3EB7E49D}" srcOrd="4" destOrd="0" presId="urn:microsoft.com/office/officeart/2005/8/layout/hList7"/>
    <dgm:cxn modelId="{64C810DF-27B3-4FCA-A435-E015B9FABD71}" type="presParOf" srcId="{742A636E-CD87-4EFA-99FE-932F3EB7E49D}" destId="{542CE32F-606A-400F-BD9D-D9E4B4FF20DA}" srcOrd="0" destOrd="0" presId="urn:microsoft.com/office/officeart/2005/8/layout/hList7"/>
    <dgm:cxn modelId="{13A5B74F-E3AD-4CE5-A635-A186873EF46C}" type="presParOf" srcId="{742A636E-CD87-4EFA-99FE-932F3EB7E49D}" destId="{5594AD4B-9C63-4388-B00A-4FC86E7CAD92}" srcOrd="1" destOrd="0" presId="urn:microsoft.com/office/officeart/2005/8/layout/hList7"/>
    <dgm:cxn modelId="{C6B41DC0-C930-4862-9D40-F9339D4F50FC}" type="presParOf" srcId="{742A636E-CD87-4EFA-99FE-932F3EB7E49D}" destId="{093AAC6A-B409-4562-9A05-6096C5860B57}" srcOrd="2" destOrd="0" presId="urn:microsoft.com/office/officeart/2005/8/layout/hList7"/>
    <dgm:cxn modelId="{B318F939-C4F3-46F3-92A8-9FC04DE936C0}" type="presParOf" srcId="{742A636E-CD87-4EFA-99FE-932F3EB7E49D}" destId="{74410A87-1760-453F-9734-051EA49ECAE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F40EDF-9A6A-4D5A-A13D-5B87C1E7559E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191B20F-8028-42E4-8FEB-F90B42E37E73}">
      <dgm:prSet phldrT="[Text]" custT="1"/>
      <dgm:spPr>
        <a:solidFill>
          <a:srgbClr val="FF4343"/>
        </a:solidFill>
      </dgm:spPr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FAA’s History with the DCA Working Group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BC866A-CB0A-4E85-9322-94AF9222124B}" type="parTrans" cxnId="{41BB3922-53A4-460C-90D7-404F1649F194}">
      <dgm:prSet/>
      <dgm:spPr/>
      <dgm:t>
        <a:bodyPr/>
        <a:lstStyle/>
        <a:p>
          <a:endParaRPr lang="en-US" sz="1600"/>
        </a:p>
      </dgm:t>
    </dgm:pt>
    <dgm:pt modelId="{B59D0A68-195F-4B44-9278-FDE52D5A110B}" type="sibTrans" cxnId="{41BB3922-53A4-460C-90D7-404F1649F194}">
      <dgm:prSet/>
      <dgm:spPr/>
      <dgm:t>
        <a:bodyPr/>
        <a:lstStyle/>
        <a:p>
          <a:endParaRPr lang="en-US" sz="1600"/>
        </a:p>
      </dgm:t>
    </dgm:pt>
    <dgm:pt modelId="{3A319AA0-0601-4068-9F78-57728EAB4B2C}">
      <dgm:prSet phldrT="[Text]" custT="1"/>
      <dgm:spPr>
        <a:noFill/>
      </dgm:spPr>
      <dgm:t>
        <a:bodyPr/>
        <a:lstStyle/>
        <a:p>
          <a:r>
            <a:rPr lang="en-US" sz="1200" b="1" dirty="0" smtClean="0"/>
            <a:t>LAZIR–B</a:t>
          </a:r>
          <a:endParaRPr lang="en-US" sz="1200" b="1" dirty="0"/>
        </a:p>
      </dgm:t>
    </dgm:pt>
    <dgm:pt modelId="{7657A762-8C15-465C-9DDF-2A2A7C10D996}" type="parTrans" cxnId="{B6C961E4-B48C-4E0D-BFA6-9C2CB85B0A8F}">
      <dgm:prSet/>
      <dgm:spPr/>
      <dgm:t>
        <a:bodyPr/>
        <a:lstStyle/>
        <a:p>
          <a:endParaRPr lang="en-US" sz="1600"/>
        </a:p>
      </dgm:t>
    </dgm:pt>
    <dgm:pt modelId="{FC17167F-B1EF-4741-9A40-26E5561E0F48}" type="sibTrans" cxnId="{B6C961E4-B48C-4E0D-BFA6-9C2CB85B0A8F}">
      <dgm:prSet/>
      <dgm:spPr/>
      <dgm:t>
        <a:bodyPr/>
        <a:lstStyle/>
        <a:p>
          <a:endParaRPr lang="en-US" sz="1600"/>
        </a:p>
      </dgm:t>
    </dgm:pt>
    <dgm:pt modelId="{A473743A-7C52-49D5-993E-E64629F2154A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DCA Working Group Requests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A86A4B-6768-4CC0-A8A4-8D79CE48DA9B}" type="parTrans" cxnId="{9FC11708-FB8D-49E4-8D9D-3683F4E8DC75}">
      <dgm:prSet/>
      <dgm:spPr/>
      <dgm:t>
        <a:bodyPr/>
        <a:lstStyle/>
        <a:p>
          <a:endParaRPr lang="en-US" sz="1600"/>
        </a:p>
      </dgm:t>
    </dgm:pt>
    <dgm:pt modelId="{7FAA20D5-C2EC-41CE-B285-414FBA88E3C1}" type="sibTrans" cxnId="{9FC11708-FB8D-49E4-8D9D-3683F4E8DC75}">
      <dgm:prSet/>
      <dgm:spPr/>
      <dgm:t>
        <a:bodyPr/>
        <a:lstStyle/>
        <a:p>
          <a:endParaRPr lang="en-US" sz="1600"/>
        </a:p>
      </dgm:t>
    </dgm:pt>
    <dgm:pt modelId="{2779B2B8-933C-448F-BD9A-5E1189C64BE8}">
      <dgm:prSet phldrT="[Text]" custT="1"/>
      <dgm:spPr>
        <a:noFill/>
      </dgm:spPr>
      <dgm:t>
        <a:bodyPr/>
        <a:lstStyle/>
        <a:p>
          <a:pPr rtl="0"/>
          <a:r>
            <a:rPr lang="en-US" sz="1200" b="1" dirty="0" smtClean="0"/>
            <a:t>Design a procedure to ensure that aircraft would fly further south before turning west to increase flight time over the Potomac River.</a:t>
          </a:r>
          <a:endParaRPr lang="en-US" sz="1200" b="1" dirty="0"/>
        </a:p>
      </dgm:t>
    </dgm:pt>
    <dgm:pt modelId="{364478D5-7D06-4DAE-9D96-E8F12ECAA677}" type="parTrans" cxnId="{18228485-2584-435A-AE00-7AFF217E8191}">
      <dgm:prSet/>
      <dgm:spPr/>
      <dgm:t>
        <a:bodyPr/>
        <a:lstStyle/>
        <a:p>
          <a:endParaRPr lang="en-US" sz="1600"/>
        </a:p>
      </dgm:t>
    </dgm:pt>
    <dgm:pt modelId="{37CC710C-5471-4111-9CC0-D7BB1580C52E}" type="sibTrans" cxnId="{18228485-2584-435A-AE00-7AFF217E8191}">
      <dgm:prSet/>
      <dgm:spPr/>
      <dgm:t>
        <a:bodyPr/>
        <a:lstStyle/>
        <a:p>
          <a:endParaRPr lang="en-US" sz="1600"/>
        </a:p>
      </dgm:t>
    </dgm:pt>
    <dgm:pt modelId="{CD3D868D-9F0C-4602-B32F-814979492482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DCA Proposal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6D9385-87A3-4B1B-88CA-40B0AA200DAA}" type="parTrans" cxnId="{C637628C-76C2-4C02-9F37-3988A84D608C}">
      <dgm:prSet/>
      <dgm:spPr/>
      <dgm:t>
        <a:bodyPr/>
        <a:lstStyle/>
        <a:p>
          <a:endParaRPr lang="en-US" sz="1600"/>
        </a:p>
      </dgm:t>
    </dgm:pt>
    <dgm:pt modelId="{7D7420C5-11D9-4864-9668-30A1768FF424}" type="sibTrans" cxnId="{C637628C-76C2-4C02-9F37-3988A84D608C}">
      <dgm:prSet/>
      <dgm:spPr/>
      <dgm:t>
        <a:bodyPr/>
        <a:lstStyle/>
        <a:p>
          <a:endParaRPr lang="en-US" sz="1600"/>
        </a:p>
      </dgm:t>
    </dgm:pt>
    <dgm:pt modelId="{D4A0F5A1-E229-4FBC-AA19-9D307FF677FD}">
      <dgm:prSet phldrT="[Text]" custT="1"/>
      <dgm:spPr>
        <a:noFill/>
      </dgm:spPr>
      <dgm:t>
        <a:bodyPr/>
        <a:lstStyle/>
        <a:p>
          <a:r>
            <a:rPr lang="en-US" sz="1200" b="1" dirty="0" smtClean="0"/>
            <a:t>Notional Designs</a:t>
          </a:r>
          <a:endParaRPr lang="en-US" sz="1200" b="1" dirty="0"/>
        </a:p>
      </dgm:t>
    </dgm:pt>
    <dgm:pt modelId="{81A7EDFD-0F32-4CF9-AE7A-7F052095DBAA}" type="parTrans" cxnId="{0114B411-7432-4D6C-A249-F0877C7C098B}">
      <dgm:prSet/>
      <dgm:spPr/>
      <dgm:t>
        <a:bodyPr/>
        <a:lstStyle/>
        <a:p>
          <a:endParaRPr lang="en-US" sz="1600"/>
        </a:p>
      </dgm:t>
    </dgm:pt>
    <dgm:pt modelId="{968CE5FB-6116-44EF-8B19-9D2EBD6FF14C}" type="sibTrans" cxnId="{0114B411-7432-4D6C-A249-F0877C7C098B}">
      <dgm:prSet/>
      <dgm:spPr/>
      <dgm:t>
        <a:bodyPr/>
        <a:lstStyle/>
        <a:p>
          <a:endParaRPr lang="en-US" sz="1600"/>
        </a:p>
      </dgm:t>
    </dgm:pt>
    <dgm:pt modelId="{BE6E71DA-797A-43F0-A344-855B634173FA}">
      <dgm:prSet phldrT="[Text]" custT="1"/>
      <dgm:spPr>
        <a:noFill/>
      </dgm:spPr>
      <dgm:t>
        <a:bodyPr/>
        <a:lstStyle/>
        <a:p>
          <a:r>
            <a:rPr lang="en-US" sz="1200" b="1" dirty="0" smtClean="0"/>
            <a:t>Notional Designs Pros/Cons</a:t>
          </a:r>
          <a:endParaRPr lang="en-US" sz="1200" b="1" dirty="0"/>
        </a:p>
      </dgm:t>
    </dgm:pt>
    <dgm:pt modelId="{008BEC82-9E80-4EAE-B65B-FDBBBE04F763}" type="parTrans" cxnId="{AB06FA37-CFD8-48DE-B566-EF951D5D6B2D}">
      <dgm:prSet/>
      <dgm:spPr/>
      <dgm:t>
        <a:bodyPr/>
        <a:lstStyle/>
        <a:p>
          <a:endParaRPr lang="en-US" sz="1600"/>
        </a:p>
      </dgm:t>
    </dgm:pt>
    <dgm:pt modelId="{013EC677-D3ED-4779-86FF-5092E7647BD5}" type="sibTrans" cxnId="{AB06FA37-CFD8-48DE-B566-EF951D5D6B2D}">
      <dgm:prSet/>
      <dgm:spPr/>
      <dgm:t>
        <a:bodyPr/>
        <a:lstStyle/>
        <a:p>
          <a:endParaRPr lang="en-US" sz="1600"/>
        </a:p>
      </dgm:t>
    </dgm:pt>
    <dgm:pt modelId="{C3E78563-D969-4AD5-8F76-14CECE7ADB4C}">
      <dgm:prSet phldrT="[Text]" custT="1"/>
      <dgm:spPr>
        <a:noFill/>
      </dgm:spPr>
      <dgm:t>
        <a:bodyPr/>
        <a:lstStyle/>
        <a:p>
          <a:r>
            <a:rPr lang="en-US" sz="1200" b="1" dirty="0" smtClean="0"/>
            <a:t>North Flow Standard Instrument Departures</a:t>
          </a:r>
          <a:endParaRPr lang="en-US" sz="1200" b="1" dirty="0"/>
        </a:p>
      </dgm:t>
    </dgm:pt>
    <dgm:pt modelId="{F5609898-25E0-432E-A5BC-BD8A1C25DE99}" type="parTrans" cxnId="{BC01C431-2462-4079-8450-DB3960D05E3F}">
      <dgm:prSet/>
      <dgm:spPr/>
      <dgm:t>
        <a:bodyPr/>
        <a:lstStyle/>
        <a:p>
          <a:endParaRPr lang="en-US" sz="1600"/>
        </a:p>
      </dgm:t>
    </dgm:pt>
    <dgm:pt modelId="{DEB0A685-1070-467F-A4CF-184541C7353F}" type="sibTrans" cxnId="{BC01C431-2462-4079-8450-DB3960D05E3F}">
      <dgm:prSet/>
      <dgm:spPr/>
      <dgm:t>
        <a:bodyPr/>
        <a:lstStyle/>
        <a:p>
          <a:endParaRPr lang="en-US" sz="1600"/>
        </a:p>
      </dgm:t>
    </dgm:pt>
    <dgm:pt modelId="{86CA290A-5DDD-4116-BCA0-77C26E77E578}">
      <dgm:prSet custT="1"/>
      <dgm:spPr>
        <a:solidFill>
          <a:srgbClr val="7030A0"/>
        </a:solidFill>
      </dgm:spPr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Additional Areas FAA is Exploring Changes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95A806-FA78-43B3-A31B-FCCDC0FDE27C}" type="parTrans" cxnId="{C41F8990-C4D2-4688-89D6-6E4C6A2C9CD2}">
      <dgm:prSet/>
      <dgm:spPr/>
      <dgm:t>
        <a:bodyPr/>
        <a:lstStyle/>
        <a:p>
          <a:endParaRPr lang="en-US" sz="1600"/>
        </a:p>
      </dgm:t>
    </dgm:pt>
    <dgm:pt modelId="{08E7FE75-15C6-463E-9D91-8B4A38E8A38A}" type="sibTrans" cxnId="{C41F8990-C4D2-4688-89D6-6E4C6A2C9CD2}">
      <dgm:prSet/>
      <dgm:spPr/>
      <dgm:t>
        <a:bodyPr/>
        <a:lstStyle/>
        <a:p>
          <a:endParaRPr lang="en-US" sz="1600"/>
        </a:p>
      </dgm:t>
    </dgm:pt>
    <dgm:pt modelId="{DCD5C65B-F933-41AD-A086-593352596902}">
      <dgm:prSet custT="1"/>
      <dgm:spPr>
        <a:noFill/>
      </dgm:spPr>
      <dgm:t>
        <a:bodyPr/>
        <a:lstStyle/>
        <a:p>
          <a:r>
            <a:rPr lang="en-US" sz="1200" b="1" dirty="0" smtClean="0"/>
            <a:t>BWI</a:t>
          </a:r>
          <a:endParaRPr lang="en-US" sz="1200" b="1" dirty="0"/>
        </a:p>
      </dgm:t>
    </dgm:pt>
    <dgm:pt modelId="{5A957FB9-3298-4D5D-8D2B-A8A88C256F15}" type="parTrans" cxnId="{E52342E5-DEA7-4676-ADA6-8855BFFBFB6B}">
      <dgm:prSet/>
      <dgm:spPr/>
      <dgm:t>
        <a:bodyPr/>
        <a:lstStyle/>
        <a:p>
          <a:endParaRPr lang="en-US" sz="1600"/>
        </a:p>
      </dgm:t>
    </dgm:pt>
    <dgm:pt modelId="{20F8DE5D-350C-4B55-A853-04F669BADBB7}" type="sibTrans" cxnId="{E52342E5-DEA7-4676-ADA6-8855BFFBFB6B}">
      <dgm:prSet/>
      <dgm:spPr/>
      <dgm:t>
        <a:bodyPr/>
        <a:lstStyle/>
        <a:p>
          <a:endParaRPr lang="en-US" sz="1600"/>
        </a:p>
      </dgm:t>
    </dgm:pt>
    <dgm:pt modelId="{98C0DBA9-CDC8-47F1-91E0-60181F990456}">
      <dgm:prSet custT="1"/>
      <dgm:spPr>
        <a:noFill/>
      </dgm:spPr>
      <dgm:t>
        <a:bodyPr/>
        <a:lstStyle/>
        <a:p>
          <a:r>
            <a:rPr lang="en-US" sz="1200" b="1" dirty="0" smtClean="0"/>
            <a:t>IAD</a:t>
          </a:r>
          <a:endParaRPr lang="en-US" sz="1200" b="1" dirty="0"/>
        </a:p>
      </dgm:t>
    </dgm:pt>
    <dgm:pt modelId="{E98A6597-CEE3-4CE5-8ADE-413624DCDC1D}" type="parTrans" cxnId="{E41EDDD0-0044-4FC0-A313-F8AD1C4A88EF}">
      <dgm:prSet/>
      <dgm:spPr/>
      <dgm:t>
        <a:bodyPr/>
        <a:lstStyle/>
        <a:p>
          <a:endParaRPr lang="en-US" sz="1600"/>
        </a:p>
      </dgm:t>
    </dgm:pt>
    <dgm:pt modelId="{93B8ABF6-5523-4A65-97C0-A8EDE15DD5BF}" type="sibTrans" cxnId="{E41EDDD0-0044-4FC0-A313-F8AD1C4A88EF}">
      <dgm:prSet/>
      <dgm:spPr/>
      <dgm:t>
        <a:bodyPr/>
        <a:lstStyle/>
        <a:p>
          <a:endParaRPr lang="en-US" sz="1600"/>
        </a:p>
      </dgm:t>
    </dgm:pt>
    <dgm:pt modelId="{BFCBF78D-A114-473D-94DD-E56EBBB3C1FB}">
      <dgm:prSet phldrT="[Text]" custT="1"/>
      <dgm:spPr>
        <a:noFill/>
      </dgm:spPr>
      <dgm:t>
        <a:bodyPr/>
        <a:lstStyle/>
        <a:p>
          <a:r>
            <a:rPr lang="en-US" sz="1200" b="1" dirty="0" smtClean="0"/>
            <a:t>Runway 19 RNAV</a:t>
          </a:r>
          <a:endParaRPr lang="en-US" sz="1200" b="1" dirty="0"/>
        </a:p>
      </dgm:t>
    </dgm:pt>
    <dgm:pt modelId="{ABA253DF-E79B-41E4-956C-F17EE42086FE}" type="parTrans" cxnId="{F67FA0F5-74B2-4586-9CB6-D631B54FB9A0}">
      <dgm:prSet/>
      <dgm:spPr/>
      <dgm:t>
        <a:bodyPr/>
        <a:lstStyle/>
        <a:p>
          <a:endParaRPr lang="en-US"/>
        </a:p>
      </dgm:t>
    </dgm:pt>
    <dgm:pt modelId="{1A047959-9D34-4617-BCDD-A2B2ED462FD3}" type="sibTrans" cxnId="{F67FA0F5-74B2-4586-9CB6-D631B54FB9A0}">
      <dgm:prSet/>
      <dgm:spPr/>
      <dgm:t>
        <a:bodyPr/>
        <a:lstStyle/>
        <a:p>
          <a:endParaRPr lang="en-US"/>
        </a:p>
      </dgm:t>
    </dgm:pt>
    <dgm:pt modelId="{5E8F70F1-E832-4AFA-8D90-EBC40AEE41A2}">
      <dgm:prSet phldrT="[Text]" custT="1"/>
      <dgm:spPr>
        <a:noFill/>
      </dgm:spPr>
      <dgm:t>
        <a:bodyPr/>
        <a:lstStyle/>
        <a:p>
          <a:pPr rtl="0"/>
          <a:r>
            <a:rPr lang="en-US" sz="1200" b="1" i="0" dirty="0" smtClean="0"/>
            <a:t>FAA conduct a traffic analysis of north-flow departures and south-flow arrivals comparing 2014 and 2016 traffic that includes a lateral analysis, altitude analysis, and speed analysis.  </a:t>
          </a:r>
          <a:endParaRPr lang="en-US" sz="900" b="1" dirty="0"/>
        </a:p>
      </dgm:t>
    </dgm:pt>
    <dgm:pt modelId="{305D5D79-B778-4E53-954D-75FF830543F1}" type="parTrans" cxnId="{8275C98E-7AE5-429F-92D7-C8BE5794872E}">
      <dgm:prSet/>
      <dgm:spPr/>
      <dgm:t>
        <a:bodyPr/>
        <a:lstStyle/>
        <a:p>
          <a:endParaRPr lang="en-US"/>
        </a:p>
      </dgm:t>
    </dgm:pt>
    <dgm:pt modelId="{66679C7F-C88D-4398-B564-CA5D274317FF}" type="sibTrans" cxnId="{8275C98E-7AE5-429F-92D7-C8BE5794872E}">
      <dgm:prSet/>
      <dgm:spPr/>
      <dgm:t>
        <a:bodyPr/>
        <a:lstStyle/>
        <a:p>
          <a:endParaRPr lang="en-US"/>
        </a:p>
      </dgm:t>
    </dgm:pt>
    <dgm:pt modelId="{3E18F582-7E56-45C6-A0D7-3DA9217385DB}" type="pres">
      <dgm:prSet presAssocID="{B0F40EDF-9A6A-4D5A-A13D-5B87C1E755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4F9DA7-1FC3-4C6F-B953-325DCFAB9204}" type="pres">
      <dgm:prSet presAssocID="{F191B20F-8028-42E4-8FEB-F90B42E37E73}" presName="linNode" presStyleCnt="0"/>
      <dgm:spPr/>
    </dgm:pt>
    <dgm:pt modelId="{8FAC04D4-A060-4E73-AF67-A9E216058FEA}" type="pres">
      <dgm:prSet presAssocID="{F191B20F-8028-42E4-8FEB-F90B42E37E73}" presName="parentText" presStyleLbl="node1" presStyleIdx="0" presStyleCnt="4" custScaleY="142255" custLinFactNeighborX="-7803" custLinFactNeighborY="-49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6AB996-062D-4319-A5B4-54860F02FECA}" type="pres">
      <dgm:prSet presAssocID="{F191B20F-8028-42E4-8FEB-F90B42E37E73}" presName="descendantText" presStyleLbl="alignAccFollowNode1" presStyleIdx="0" presStyleCnt="4" custScaleY="1619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E284E3-1257-47AC-BD5A-9899278740A6}" type="pres">
      <dgm:prSet presAssocID="{B59D0A68-195F-4B44-9278-FDE52D5A110B}" presName="sp" presStyleCnt="0"/>
      <dgm:spPr/>
    </dgm:pt>
    <dgm:pt modelId="{8A67E994-5DB1-4580-802F-B220B3B7C52F}" type="pres">
      <dgm:prSet presAssocID="{A473743A-7C52-49D5-993E-E64629F2154A}" presName="linNode" presStyleCnt="0"/>
      <dgm:spPr/>
    </dgm:pt>
    <dgm:pt modelId="{33EBA612-992B-41F4-8CB9-5CE6A030B887}" type="pres">
      <dgm:prSet presAssocID="{A473743A-7C52-49D5-993E-E64629F2154A}" presName="parentText" presStyleLbl="node1" presStyleIdx="1" presStyleCnt="4" custScaleY="15679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BA6F66-16FF-4C9A-8C15-32D2C48E603D}" type="pres">
      <dgm:prSet presAssocID="{A473743A-7C52-49D5-993E-E64629F2154A}" presName="descendantText" presStyleLbl="alignAccFollowNode1" presStyleIdx="1" presStyleCnt="4" custScaleY="2770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D6EA6-19F2-4686-8395-10BD1710AD07}" type="pres">
      <dgm:prSet presAssocID="{7FAA20D5-C2EC-41CE-B285-414FBA88E3C1}" presName="sp" presStyleCnt="0"/>
      <dgm:spPr/>
    </dgm:pt>
    <dgm:pt modelId="{2CF25B59-3E76-4F3F-8C96-D3F8D6F3B0B1}" type="pres">
      <dgm:prSet presAssocID="{CD3D868D-9F0C-4602-B32F-814979492482}" presName="linNode" presStyleCnt="0"/>
      <dgm:spPr/>
    </dgm:pt>
    <dgm:pt modelId="{21273166-C0F0-47DC-9234-4069CEDF57C7}" type="pres">
      <dgm:prSet presAssocID="{CD3D868D-9F0C-4602-B32F-814979492482}" presName="parentText" presStyleLbl="node1" presStyleIdx="2" presStyleCnt="4" custScaleY="13234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7EA9B0-B2E2-435B-A196-1C0D619C96F4}" type="pres">
      <dgm:prSet presAssocID="{CD3D868D-9F0C-4602-B32F-814979492482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1E40C-5884-4CAC-93AA-39E8F2D4385F}" type="pres">
      <dgm:prSet presAssocID="{7D7420C5-11D9-4864-9668-30A1768FF424}" presName="sp" presStyleCnt="0"/>
      <dgm:spPr/>
    </dgm:pt>
    <dgm:pt modelId="{0825860B-927B-407E-8AAE-4461B4B7DD41}" type="pres">
      <dgm:prSet presAssocID="{86CA290A-5DDD-4116-BCA0-77C26E77E578}" presName="linNode" presStyleCnt="0"/>
      <dgm:spPr/>
    </dgm:pt>
    <dgm:pt modelId="{B71D7741-4ABC-4D2B-94C6-74AB3FC123BB}" type="pres">
      <dgm:prSet presAssocID="{86CA290A-5DDD-4116-BCA0-77C26E77E578}" presName="parentText" presStyleLbl="node1" presStyleIdx="3" presStyleCnt="4" custScaleY="13417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C144F-F042-4C9E-8336-45EA01B4FEF8}" type="pres">
      <dgm:prSet presAssocID="{86CA290A-5DDD-4116-BCA0-77C26E77E578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8064FB-5B48-4AE1-A5C8-E2C6B8763A55}" type="presOf" srcId="{CD3D868D-9F0C-4602-B32F-814979492482}" destId="{21273166-C0F0-47DC-9234-4069CEDF57C7}" srcOrd="0" destOrd="0" presId="urn:microsoft.com/office/officeart/2005/8/layout/vList5"/>
    <dgm:cxn modelId="{57A5D77B-A44E-4FD9-8F50-5C55BE37C344}" type="presOf" srcId="{86CA290A-5DDD-4116-BCA0-77C26E77E578}" destId="{B71D7741-4ABC-4D2B-94C6-74AB3FC123BB}" srcOrd="0" destOrd="0" presId="urn:microsoft.com/office/officeart/2005/8/layout/vList5"/>
    <dgm:cxn modelId="{B6242941-04B5-4883-A493-F3A348A2FD17}" type="presOf" srcId="{2779B2B8-933C-448F-BD9A-5E1189C64BE8}" destId="{EABA6F66-16FF-4C9A-8C15-32D2C48E603D}" srcOrd="0" destOrd="0" presId="urn:microsoft.com/office/officeart/2005/8/layout/vList5"/>
    <dgm:cxn modelId="{410E6EAC-82E4-46F0-97EA-E7B31AC45DD1}" type="presOf" srcId="{DCD5C65B-F933-41AD-A086-593352596902}" destId="{9D9C144F-F042-4C9E-8336-45EA01B4FEF8}" srcOrd="0" destOrd="0" presId="urn:microsoft.com/office/officeart/2005/8/layout/vList5"/>
    <dgm:cxn modelId="{EDAA8D7F-E2B2-421A-B655-3B140F7CA11A}" type="presOf" srcId="{3A319AA0-0601-4068-9F78-57728EAB4B2C}" destId="{F66AB996-062D-4319-A5B4-54860F02FECA}" srcOrd="0" destOrd="0" presId="urn:microsoft.com/office/officeart/2005/8/layout/vList5"/>
    <dgm:cxn modelId="{BC01C431-2462-4079-8450-DB3960D05E3F}" srcId="{F191B20F-8028-42E4-8FEB-F90B42E37E73}" destId="{C3E78563-D969-4AD5-8F76-14CECE7ADB4C}" srcOrd="2" destOrd="0" parTransId="{F5609898-25E0-432E-A5BC-BD8A1C25DE99}" sibTransId="{DEB0A685-1070-467F-A4CF-184541C7353F}"/>
    <dgm:cxn modelId="{B3961210-62A3-4649-AE32-11B428DB06A3}" type="presOf" srcId="{5E8F70F1-E832-4AFA-8D90-EBC40AEE41A2}" destId="{EABA6F66-16FF-4C9A-8C15-32D2C48E603D}" srcOrd="0" destOrd="1" presId="urn:microsoft.com/office/officeart/2005/8/layout/vList5"/>
    <dgm:cxn modelId="{03841643-ACB2-4A8B-AA6D-AB99892B8572}" type="presOf" srcId="{BFCBF78D-A114-473D-94DD-E56EBBB3C1FB}" destId="{F66AB996-062D-4319-A5B4-54860F02FECA}" srcOrd="0" destOrd="1" presId="urn:microsoft.com/office/officeart/2005/8/layout/vList5"/>
    <dgm:cxn modelId="{F67FA0F5-74B2-4586-9CB6-D631B54FB9A0}" srcId="{F191B20F-8028-42E4-8FEB-F90B42E37E73}" destId="{BFCBF78D-A114-473D-94DD-E56EBBB3C1FB}" srcOrd="1" destOrd="0" parTransId="{ABA253DF-E79B-41E4-956C-F17EE42086FE}" sibTransId="{1A047959-9D34-4617-BCDD-A2B2ED462FD3}"/>
    <dgm:cxn modelId="{C41F8990-C4D2-4688-89D6-6E4C6A2C9CD2}" srcId="{B0F40EDF-9A6A-4D5A-A13D-5B87C1E7559E}" destId="{86CA290A-5DDD-4116-BCA0-77C26E77E578}" srcOrd="3" destOrd="0" parTransId="{2595A806-FA78-43B3-A31B-FCCDC0FDE27C}" sibTransId="{08E7FE75-15C6-463E-9D91-8B4A38E8A38A}"/>
    <dgm:cxn modelId="{AB06FA37-CFD8-48DE-B566-EF951D5D6B2D}" srcId="{CD3D868D-9F0C-4602-B32F-814979492482}" destId="{BE6E71DA-797A-43F0-A344-855B634173FA}" srcOrd="1" destOrd="0" parTransId="{008BEC82-9E80-4EAE-B65B-FDBBBE04F763}" sibTransId="{013EC677-D3ED-4779-86FF-5092E7647BD5}"/>
    <dgm:cxn modelId="{41BB3922-53A4-460C-90D7-404F1649F194}" srcId="{B0F40EDF-9A6A-4D5A-A13D-5B87C1E7559E}" destId="{F191B20F-8028-42E4-8FEB-F90B42E37E73}" srcOrd="0" destOrd="0" parTransId="{74BC866A-CB0A-4E85-9322-94AF9222124B}" sibTransId="{B59D0A68-195F-4B44-9278-FDE52D5A110B}"/>
    <dgm:cxn modelId="{9FC11708-FB8D-49E4-8D9D-3683F4E8DC75}" srcId="{B0F40EDF-9A6A-4D5A-A13D-5B87C1E7559E}" destId="{A473743A-7C52-49D5-993E-E64629F2154A}" srcOrd="1" destOrd="0" parTransId="{E4A86A4B-6768-4CC0-A8A4-8D79CE48DA9B}" sibTransId="{7FAA20D5-C2EC-41CE-B285-414FBA88E3C1}"/>
    <dgm:cxn modelId="{46C2166B-6877-4A2F-B737-B9182628DEA2}" type="presOf" srcId="{BE6E71DA-797A-43F0-A344-855B634173FA}" destId="{797EA9B0-B2E2-435B-A196-1C0D619C96F4}" srcOrd="0" destOrd="1" presId="urn:microsoft.com/office/officeart/2005/8/layout/vList5"/>
    <dgm:cxn modelId="{BDEB8D67-C82C-48EE-92CB-7A228D22E117}" type="presOf" srcId="{B0F40EDF-9A6A-4D5A-A13D-5B87C1E7559E}" destId="{3E18F582-7E56-45C6-A0D7-3DA9217385DB}" srcOrd="0" destOrd="0" presId="urn:microsoft.com/office/officeart/2005/8/layout/vList5"/>
    <dgm:cxn modelId="{C1985765-ED51-4D8A-A7C0-B4E1BCC712D0}" type="presOf" srcId="{A473743A-7C52-49D5-993E-E64629F2154A}" destId="{33EBA612-992B-41F4-8CB9-5CE6A030B887}" srcOrd="0" destOrd="0" presId="urn:microsoft.com/office/officeart/2005/8/layout/vList5"/>
    <dgm:cxn modelId="{C8CB8860-8CBD-49E4-BBF0-A27B8ABD3523}" type="presOf" srcId="{F191B20F-8028-42E4-8FEB-F90B42E37E73}" destId="{8FAC04D4-A060-4E73-AF67-A9E216058FEA}" srcOrd="0" destOrd="0" presId="urn:microsoft.com/office/officeart/2005/8/layout/vList5"/>
    <dgm:cxn modelId="{B6C961E4-B48C-4E0D-BFA6-9C2CB85B0A8F}" srcId="{F191B20F-8028-42E4-8FEB-F90B42E37E73}" destId="{3A319AA0-0601-4068-9F78-57728EAB4B2C}" srcOrd="0" destOrd="0" parTransId="{7657A762-8C15-465C-9DDF-2A2A7C10D996}" sibTransId="{FC17167F-B1EF-4741-9A40-26E5561E0F48}"/>
    <dgm:cxn modelId="{80C54C48-9322-48E5-8C7A-6528F185DC08}" type="presOf" srcId="{D4A0F5A1-E229-4FBC-AA19-9D307FF677FD}" destId="{797EA9B0-B2E2-435B-A196-1C0D619C96F4}" srcOrd="0" destOrd="0" presId="urn:microsoft.com/office/officeart/2005/8/layout/vList5"/>
    <dgm:cxn modelId="{8275C98E-7AE5-429F-92D7-C8BE5794872E}" srcId="{A473743A-7C52-49D5-993E-E64629F2154A}" destId="{5E8F70F1-E832-4AFA-8D90-EBC40AEE41A2}" srcOrd="1" destOrd="0" parTransId="{305D5D79-B778-4E53-954D-75FF830543F1}" sibTransId="{66679C7F-C88D-4398-B564-CA5D274317FF}"/>
    <dgm:cxn modelId="{18228485-2584-435A-AE00-7AFF217E8191}" srcId="{A473743A-7C52-49D5-993E-E64629F2154A}" destId="{2779B2B8-933C-448F-BD9A-5E1189C64BE8}" srcOrd="0" destOrd="0" parTransId="{364478D5-7D06-4DAE-9D96-E8F12ECAA677}" sibTransId="{37CC710C-5471-4111-9CC0-D7BB1580C52E}"/>
    <dgm:cxn modelId="{0114B411-7432-4D6C-A249-F0877C7C098B}" srcId="{CD3D868D-9F0C-4602-B32F-814979492482}" destId="{D4A0F5A1-E229-4FBC-AA19-9D307FF677FD}" srcOrd="0" destOrd="0" parTransId="{81A7EDFD-0F32-4CF9-AE7A-7F052095DBAA}" sibTransId="{968CE5FB-6116-44EF-8B19-9D2EBD6FF14C}"/>
    <dgm:cxn modelId="{24A42786-C684-4F59-83A6-192F1AE26C0D}" type="presOf" srcId="{98C0DBA9-CDC8-47F1-91E0-60181F990456}" destId="{9D9C144F-F042-4C9E-8336-45EA01B4FEF8}" srcOrd="0" destOrd="1" presId="urn:microsoft.com/office/officeart/2005/8/layout/vList5"/>
    <dgm:cxn modelId="{C32A3096-8205-4079-B5C9-E49A1D772590}" type="presOf" srcId="{C3E78563-D969-4AD5-8F76-14CECE7ADB4C}" destId="{F66AB996-062D-4319-A5B4-54860F02FECA}" srcOrd="0" destOrd="2" presId="urn:microsoft.com/office/officeart/2005/8/layout/vList5"/>
    <dgm:cxn modelId="{E52342E5-DEA7-4676-ADA6-8855BFFBFB6B}" srcId="{86CA290A-5DDD-4116-BCA0-77C26E77E578}" destId="{DCD5C65B-F933-41AD-A086-593352596902}" srcOrd="0" destOrd="0" parTransId="{5A957FB9-3298-4D5D-8D2B-A8A88C256F15}" sibTransId="{20F8DE5D-350C-4B55-A853-04F669BADBB7}"/>
    <dgm:cxn modelId="{E41EDDD0-0044-4FC0-A313-F8AD1C4A88EF}" srcId="{86CA290A-5DDD-4116-BCA0-77C26E77E578}" destId="{98C0DBA9-CDC8-47F1-91E0-60181F990456}" srcOrd="1" destOrd="0" parTransId="{E98A6597-CEE3-4CE5-8ADE-413624DCDC1D}" sibTransId="{93B8ABF6-5523-4A65-97C0-A8EDE15DD5BF}"/>
    <dgm:cxn modelId="{C637628C-76C2-4C02-9F37-3988A84D608C}" srcId="{B0F40EDF-9A6A-4D5A-A13D-5B87C1E7559E}" destId="{CD3D868D-9F0C-4602-B32F-814979492482}" srcOrd="2" destOrd="0" parTransId="{226D9385-87A3-4B1B-88CA-40B0AA200DAA}" sibTransId="{7D7420C5-11D9-4864-9668-30A1768FF424}"/>
    <dgm:cxn modelId="{2862F3A6-E9B7-45DC-957A-AC24FDCCC8FA}" type="presParOf" srcId="{3E18F582-7E56-45C6-A0D7-3DA9217385DB}" destId="{DD4F9DA7-1FC3-4C6F-B953-325DCFAB9204}" srcOrd="0" destOrd="0" presId="urn:microsoft.com/office/officeart/2005/8/layout/vList5"/>
    <dgm:cxn modelId="{F3B0954A-52E9-4CC0-B72C-7C85055083B3}" type="presParOf" srcId="{DD4F9DA7-1FC3-4C6F-B953-325DCFAB9204}" destId="{8FAC04D4-A060-4E73-AF67-A9E216058FEA}" srcOrd="0" destOrd="0" presId="urn:microsoft.com/office/officeart/2005/8/layout/vList5"/>
    <dgm:cxn modelId="{5E5C518B-C1C3-4E0A-9FA5-83F3BA0A89E7}" type="presParOf" srcId="{DD4F9DA7-1FC3-4C6F-B953-325DCFAB9204}" destId="{F66AB996-062D-4319-A5B4-54860F02FECA}" srcOrd="1" destOrd="0" presId="urn:microsoft.com/office/officeart/2005/8/layout/vList5"/>
    <dgm:cxn modelId="{CEC87B12-84CB-49A2-BB36-ACE492363EDB}" type="presParOf" srcId="{3E18F582-7E56-45C6-A0D7-3DA9217385DB}" destId="{26E284E3-1257-47AC-BD5A-9899278740A6}" srcOrd="1" destOrd="0" presId="urn:microsoft.com/office/officeart/2005/8/layout/vList5"/>
    <dgm:cxn modelId="{6FD04D31-2E22-45CA-BA83-E38C6CF4F95F}" type="presParOf" srcId="{3E18F582-7E56-45C6-A0D7-3DA9217385DB}" destId="{8A67E994-5DB1-4580-802F-B220B3B7C52F}" srcOrd="2" destOrd="0" presId="urn:microsoft.com/office/officeart/2005/8/layout/vList5"/>
    <dgm:cxn modelId="{EC750079-902E-4CD9-92E2-B510361A4F2F}" type="presParOf" srcId="{8A67E994-5DB1-4580-802F-B220B3B7C52F}" destId="{33EBA612-992B-41F4-8CB9-5CE6A030B887}" srcOrd="0" destOrd="0" presId="urn:microsoft.com/office/officeart/2005/8/layout/vList5"/>
    <dgm:cxn modelId="{34581302-BA8F-47E3-BA97-3A25E011DF1B}" type="presParOf" srcId="{8A67E994-5DB1-4580-802F-B220B3B7C52F}" destId="{EABA6F66-16FF-4C9A-8C15-32D2C48E603D}" srcOrd="1" destOrd="0" presId="urn:microsoft.com/office/officeart/2005/8/layout/vList5"/>
    <dgm:cxn modelId="{0D5035AE-539D-42FE-B2A8-19CD297963F2}" type="presParOf" srcId="{3E18F582-7E56-45C6-A0D7-3DA9217385DB}" destId="{866D6EA6-19F2-4686-8395-10BD1710AD07}" srcOrd="3" destOrd="0" presId="urn:microsoft.com/office/officeart/2005/8/layout/vList5"/>
    <dgm:cxn modelId="{7B1145D4-852B-428E-9FB9-40221133F40F}" type="presParOf" srcId="{3E18F582-7E56-45C6-A0D7-3DA9217385DB}" destId="{2CF25B59-3E76-4F3F-8C96-D3F8D6F3B0B1}" srcOrd="4" destOrd="0" presId="urn:microsoft.com/office/officeart/2005/8/layout/vList5"/>
    <dgm:cxn modelId="{B1ED7405-6528-4A33-880F-D13B1F6D5EC7}" type="presParOf" srcId="{2CF25B59-3E76-4F3F-8C96-D3F8D6F3B0B1}" destId="{21273166-C0F0-47DC-9234-4069CEDF57C7}" srcOrd="0" destOrd="0" presId="urn:microsoft.com/office/officeart/2005/8/layout/vList5"/>
    <dgm:cxn modelId="{4219AC98-ECA6-40ED-9D31-77C640A8BF5E}" type="presParOf" srcId="{2CF25B59-3E76-4F3F-8C96-D3F8D6F3B0B1}" destId="{797EA9B0-B2E2-435B-A196-1C0D619C96F4}" srcOrd="1" destOrd="0" presId="urn:microsoft.com/office/officeart/2005/8/layout/vList5"/>
    <dgm:cxn modelId="{FE52165B-D846-4811-95A3-327F1CC697F5}" type="presParOf" srcId="{3E18F582-7E56-45C6-A0D7-3DA9217385DB}" destId="{07B1E40C-5884-4CAC-93AA-39E8F2D4385F}" srcOrd="5" destOrd="0" presId="urn:microsoft.com/office/officeart/2005/8/layout/vList5"/>
    <dgm:cxn modelId="{A59999A6-869C-4E8E-8EF2-92DFC1DCF96C}" type="presParOf" srcId="{3E18F582-7E56-45C6-A0D7-3DA9217385DB}" destId="{0825860B-927B-407E-8AAE-4461B4B7DD41}" srcOrd="6" destOrd="0" presId="urn:microsoft.com/office/officeart/2005/8/layout/vList5"/>
    <dgm:cxn modelId="{09A5296B-A56F-4E2B-BDD3-16C1B914489F}" type="presParOf" srcId="{0825860B-927B-407E-8AAE-4461B4B7DD41}" destId="{B71D7741-4ABC-4D2B-94C6-74AB3FC123BB}" srcOrd="0" destOrd="0" presId="urn:microsoft.com/office/officeart/2005/8/layout/vList5"/>
    <dgm:cxn modelId="{4C9D648C-E1B2-4633-9413-E16663605A24}" type="presParOf" srcId="{0825860B-927B-407E-8AAE-4461B4B7DD41}" destId="{9D9C144F-F042-4C9E-8336-45EA01B4FE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C4D5F0-3F18-4398-8E27-D44AA45DB8F6}" type="doc">
      <dgm:prSet loTypeId="urn:microsoft.com/office/officeart/2005/8/layout/chevron2" loCatId="list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EFC183D-5B0E-4677-83B5-1D48EAD5C7CD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E9D5BD-986B-4622-A268-3CE27D8009E2}" type="parTrans" cxnId="{F68F9D04-8C98-471B-8E82-A4621E00598C}">
      <dgm:prSet/>
      <dgm:spPr/>
      <dgm:t>
        <a:bodyPr/>
        <a:lstStyle/>
        <a:p>
          <a:endParaRPr lang="en-US"/>
        </a:p>
      </dgm:t>
    </dgm:pt>
    <dgm:pt modelId="{6B6DE820-8A85-4D3F-B94A-FCF8A438EEC4}" type="sibTrans" cxnId="{F68F9D04-8C98-471B-8E82-A4621E00598C}">
      <dgm:prSet/>
      <dgm:spPr/>
      <dgm:t>
        <a:bodyPr/>
        <a:lstStyle/>
        <a:p>
          <a:endParaRPr lang="en-US"/>
        </a:p>
      </dgm:t>
    </dgm:pt>
    <dgm:pt modelId="{D715E5BC-8639-40A3-9BC3-6358151196F2}">
      <dgm:prSet phldrT="[Text]" custT="1"/>
      <dgm:spPr/>
      <dgm:t>
        <a:bodyPr/>
        <a:lstStyle/>
        <a:p>
          <a:r>
            <a:rPr lang="en-US" sz="2000" dirty="0" smtClean="0">
              <a:effectLst/>
            </a:rPr>
            <a:t>Honors DCA Working Group endorsement</a:t>
          </a:r>
          <a:endParaRPr lang="en-US" sz="2000" dirty="0">
            <a:effectLst/>
          </a:endParaRPr>
        </a:p>
      </dgm:t>
    </dgm:pt>
    <dgm:pt modelId="{71E29797-DDA3-4D12-AEC2-2D3CE103AD46}" type="parTrans" cxnId="{C6E328F7-7BF6-4C1D-8A98-373CC5CBBD3C}">
      <dgm:prSet/>
      <dgm:spPr/>
      <dgm:t>
        <a:bodyPr/>
        <a:lstStyle/>
        <a:p>
          <a:endParaRPr lang="en-US"/>
        </a:p>
      </dgm:t>
    </dgm:pt>
    <dgm:pt modelId="{EA7EE582-0C92-4B43-8B64-2316493A9DE9}" type="sibTrans" cxnId="{C6E328F7-7BF6-4C1D-8A98-373CC5CBBD3C}">
      <dgm:prSet/>
      <dgm:spPr/>
      <dgm:t>
        <a:bodyPr/>
        <a:lstStyle/>
        <a:p>
          <a:endParaRPr lang="en-US"/>
        </a:p>
      </dgm:t>
    </dgm:pt>
    <dgm:pt modelId="{E8EE52FA-5F58-498C-8FF2-776CE5ED8B2B}">
      <dgm:prSet phldrT="[Text]"/>
      <dgm:spPr>
        <a:solidFill>
          <a:srgbClr val="FF4343"/>
        </a:solidFill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A1C54E-CB3A-442B-88BE-5C87A77724F2}" type="parTrans" cxnId="{8C618DD3-815B-4CDE-BC37-64A3A3BCB231}">
      <dgm:prSet/>
      <dgm:spPr/>
      <dgm:t>
        <a:bodyPr/>
        <a:lstStyle/>
        <a:p>
          <a:endParaRPr lang="en-US"/>
        </a:p>
      </dgm:t>
    </dgm:pt>
    <dgm:pt modelId="{CFC39B11-D470-46B6-BCC6-A262819508AC}" type="sibTrans" cxnId="{8C618DD3-815B-4CDE-BC37-64A3A3BCB231}">
      <dgm:prSet/>
      <dgm:spPr/>
      <dgm:t>
        <a:bodyPr/>
        <a:lstStyle/>
        <a:p>
          <a:endParaRPr lang="en-US"/>
        </a:p>
      </dgm:t>
    </dgm:pt>
    <dgm:pt modelId="{1CCBC8E5-84A0-4D04-BABE-CC6458604C66}">
      <dgm:prSet phldrT="[Text]" custT="1"/>
      <dgm:spPr/>
      <dgm:t>
        <a:bodyPr/>
        <a:lstStyle/>
        <a:p>
          <a:r>
            <a:rPr lang="en-US" sz="2000" b="0" dirty="0" smtClean="0"/>
            <a:t>Creates a new departure flight path over an area that has not seen departure aircraft before</a:t>
          </a:r>
          <a:endParaRPr lang="en-US" sz="2000" dirty="0"/>
        </a:p>
      </dgm:t>
    </dgm:pt>
    <dgm:pt modelId="{A205B1E0-6356-4330-B164-B151800B5FEA}" type="parTrans" cxnId="{24911FB8-5E31-46A4-8BDA-6146A9EB3F68}">
      <dgm:prSet/>
      <dgm:spPr/>
      <dgm:t>
        <a:bodyPr/>
        <a:lstStyle/>
        <a:p>
          <a:endParaRPr lang="en-US"/>
        </a:p>
      </dgm:t>
    </dgm:pt>
    <dgm:pt modelId="{B1FDF562-F3D6-40C6-B177-A18DC4E30573}" type="sibTrans" cxnId="{24911FB8-5E31-46A4-8BDA-6146A9EB3F68}">
      <dgm:prSet/>
      <dgm:spPr/>
      <dgm:t>
        <a:bodyPr/>
        <a:lstStyle/>
        <a:p>
          <a:endParaRPr lang="en-US"/>
        </a:p>
      </dgm:t>
    </dgm:pt>
    <dgm:pt modelId="{4DF03E47-7CF5-402C-9F90-F7697684B990}">
      <dgm:prSet phldrT="[Text]" custT="1"/>
      <dgm:spPr/>
      <dgm:t>
        <a:bodyPr/>
        <a:lstStyle/>
        <a:p>
          <a:r>
            <a:rPr lang="en-US" sz="2000" b="0" dirty="0" smtClean="0">
              <a:effectLst/>
            </a:rPr>
            <a:t>Consistent with </a:t>
          </a:r>
          <a:r>
            <a:rPr lang="en-US" sz="2000" b="0" dirty="0" smtClean="0">
              <a:solidFill>
                <a:schemeClr val="tx1"/>
              </a:solidFill>
              <a:effectLst/>
            </a:rPr>
            <a:t>goal </a:t>
          </a:r>
          <a:r>
            <a:rPr lang="en-US" sz="2000" b="0" dirty="0" smtClean="0">
              <a:effectLst/>
            </a:rPr>
            <a:t>to fly over water</a:t>
          </a:r>
          <a:endParaRPr lang="en-US" sz="2000" dirty="0">
            <a:effectLst/>
          </a:endParaRPr>
        </a:p>
      </dgm:t>
    </dgm:pt>
    <dgm:pt modelId="{4A917649-BF0B-44D0-8267-4DE53EC80AF2}" type="parTrans" cxnId="{C84F71FA-3340-46C9-9DDF-2C08D04D804D}">
      <dgm:prSet/>
      <dgm:spPr/>
      <dgm:t>
        <a:bodyPr/>
        <a:lstStyle/>
        <a:p>
          <a:endParaRPr lang="en-US"/>
        </a:p>
      </dgm:t>
    </dgm:pt>
    <dgm:pt modelId="{52A56C63-4296-41F2-9A64-1B263E17CC93}" type="sibTrans" cxnId="{C84F71FA-3340-46C9-9DDF-2C08D04D804D}">
      <dgm:prSet/>
      <dgm:spPr/>
      <dgm:t>
        <a:bodyPr/>
        <a:lstStyle/>
        <a:p>
          <a:endParaRPr lang="en-US"/>
        </a:p>
      </dgm:t>
    </dgm:pt>
    <dgm:pt modelId="{513E34F8-1E56-40E6-BC1A-0AB111F7E1E5}">
      <dgm:prSet phldrT="[Text]" custT="1"/>
      <dgm:spPr/>
      <dgm:t>
        <a:bodyPr/>
        <a:lstStyle/>
        <a:p>
          <a:r>
            <a:rPr lang="en-US" sz="2000" b="0" dirty="0" smtClean="0"/>
            <a:t>Only modest noise reductions are expected for residents with existing concerns</a:t>
          </a:r>
          <a:endParaRPr lang="en-US" sz="2000" dirty="0"/>
        </a:p>
      </dgm:t>
    </dgm:pt>
    <dgm:pt modelId="{0C19EDE0-EF64-4EA2-BEA9-6C26521F1255}" type="parTrans" cxnId="{2A64B22B-0EE7-43EA-9AF9-8C546B7D1EEB}">
      <dgm:prSet/>
      <dgm:spPr/>
      <dgm:t>
        <a:bodyPr/>
        <a:lstStyle/>
        <a:p>
          <a:endParaRPr lang="en-US"/>
        </a:p>
      </dgm:t>
    </dgm:pt>
    <dgm:pt modelId="{3D80A8A5-99AC-4F9D-AC96-DCEF1324C955}" type="sibTrans" cxnId="{2A64B22B-0EE7-43EA-9AF9-8C546B7D1EEB}">
      <dgm:prSet/>
      <dgm:spPr/>
      <dgm:t>
        <a:bodyPr/>
        <a:lstStyle/>
        <a:p>
          <a:endParaRPr lang="en-US"/>
        </a:p>
      </dgm:t>
    </dgm:pt>
    <dgm:pt modelId="{851E5214-2D7B-4499-84F2-66472620A42A}">
      <dgm:prSet phldrT="[Text]" custT="1"/>
      <dgm:spPr/>
      <dgm:t>
        <a:bodyPr/>
        <a:lstStyle/>
        <a:p>
          <a:r>
            <a:rPr lang="en-US" sz="2000" b="0" dirty="0" smtClean="0">
              <a:effectLst/>
            </a:rPr>
            <a:t>Establishes collaborative relationship with the DCA Working Group</a:t>
          </a:r>
          <a:endParaRPr lang="en-US" sz="2000" dirty="0">
            <a:effectLst/>
          </a:endParaRPr>
        </a:p>
      </dgm:t>
    </dgm:pt>
    <dgm:pt modelId="{7B8736F8-00DC-4927-82DE-E8D0CBE57FA7}" type="parTrans" cxnId="{B9B9D132-E505-4649-819C-A0FFE0EC2548}">
      <dgm:prSet/>
      <dgm:spPr/>
      <dgm:t>
        <a:bodyPr/>
        <a:lstStyle/>
        <a:p>
          <a:endParaRPr lang="en-US"/>
        </a:p>
      </dgm:t>
    </dgm:pt>
    <dgm:pt modelId="{8E3EE08C-68F3-4864-8395-42A682040FFD}" type="sibTrans" cxnId="{B9B9D132-E505-4649-819C-A0FFE0EC2548}">
      <dgm:prSet/>
      <dgm:spPr/>
      <dgm:t>
        <a:bodyPr/>
        <a:lstStyle/>
        <a:p>
          <a:endParaRPr lang="en-US"/>
        </a:p>
      </dgm:t>
    </dgm:pt>
    <dgm:pt modelId="{60739023-1C94-4221-8344-2CE87DDAFD63}" type="pres">
      <dgm:prSet presAssocID="{F4C4D5F0-3F18-4398-8E27-D44AA45DB8F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239DB5-B870-43AB-889D-578054F59F89}" type="pres">
      <dgm:prSet presAssocID="{9EFC183D-5B0E-4677-83B5-1D48EAD5C7CD}" presName="composite" presStyleCnt="0"/>
      <dgm:spPr/>
    </dgm:pt>
    <dgm:pt modelId="{6C0B8C59-37B1-4733-9418-BD28F014930B}" type="pres">
      <dgm:prSet presAssocID="{9EFC183D-5B0E-4677-83B5-1D48EAD5C7CD}" presName="parentText" presStyleLbl="alignNode1" presStyleIdx="0" presStyleCnt="2" custAng="10800000" custLinFactNeighborX="-2016" custLinFactNeighborY="-1271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0F229-3DA5-4690-BB76-E534CB0A15F2}" type="pres">
      <dgm:prSet presAssocID="{9EFC183D-5B0E-4677-83B5-1D48EAD5C7CD}" presName="descendantText" presStyleLbl="alignAcc1" presStyleIdx="0" presStyleCnt="2" custScaleY="137193" custLinFactNeighborY="151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76460-CABC-4C77-A243-B97CB2AB9574}" type="pres">
      <dgm:prSet presAssocID="{6B6DE820-8A85-4D3F-B94A-FCF8A438EEC4}" presName="sp" presStyleCnt="0"/>
      <dgm:spPr/>
    </dgm:pt>
    <dgm:pt modelId="{A4C7EE5D-119A-4C8F-B566-E7A9D98A56CE}" type="pres">
      <dgm:prSet presAssocID="{E8EE52FA-5F58-498C-8FF2-776CE5ED8B2B}" presName="composite" presStyleCnt="0"/>
      <dgm:spPr/>
    </dgm:pt>
    <dgm:pt modelId="{D7B4FF30-1734-4C5E-B46C-86BE63905DAF}" type="pres">
      <dgm:prSet presAssocID="{E8EE52FA-5F58-498C-8FF2-776CE5ED8B2B}" presName="parentText" presStyleLbl="alignNode1" presStyleIdx="1" presStyleCnt="2" custLinFactNeighborX="-2615" custLinFactNeighborY="-1964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4CFE4-2019-454F-A832-32494A7F2856}" type="pres">
      <dgm:prSet presAssocID="{E8EE52FA-5F58-498C-8FF2-776CE5ED8B2B}" presName="descendantText" presStyleLbl="alignAcc1" presStyleIdx="1" presStyleCnt="2" custScaleY="181685" custLinFactNeighborY="109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328F7-7BF6-4C1D-8A98-373CC5CBBD3C}" srcId="{9EFC183D-5B0E-4677-83B5-1D48EAD5C7CD}" destId="{D715E5BC-8639-40A3-9BC3-6358151196F2}" srcOrd="0" destOrd="0" parTransId="{71E29797-DDA3-4D12-AEC2-2D3CE103AD46}" sibTransId="{EA7EE582-0C92-4B43-8B64-2316493A9DE9}"/>
    <dgm:cxn modelId="{4BD88967-87BD-4C40-B173-C6E1089241DA}" type="presOf" srcId="{E8EE52FA-5F58-498C-8FF2-776CE5ED8B2B}" destId="{D7B4FF30-1734-4C5E-B46C-86BE63905DAF}" srcOrd="0" destOrd="0" presId="urn:microsoft.com/office/officeart/2005/8/layout/chevron2"/>
    <dgm:cxn modelId="{E15F5634-F96E-4F4D-AE7E-6D4D01CC78CF}" type="presOf" srcId="{851E5214-2D7B-4499-84F2-66472620A42A}" destId="{3510F229-3DA5-4690-BB76-E534CB0A15F2}" srcOrd="0" destOrd="2" presId="urn:microsoft.com/office/officeart/2005/8/layout/chevron2"/>
    <dgm:cxn modelId="{2A64B22B-0EE7-43EA-9AF9-8C546B7D1EEB}" srcId="{E8EE52FA-5F58-498C-8FF2-776CE5ED8B2B}" destId="{513E34F8-1E56-40E6-BC1A-0AB111F7E1E5}" srcOrd="1" destOrd="0" parTransId="{0C19EDE0-EF64-4EA2-BEA9-6C26521F1255}" sibTransId="{3D80A8A5-99AC-4F9D-AC96-DCEF1324C955}"/>
    <dgm:cxn modelId="{B9B9D132-E505-4649-819C-A0FFE0EC2548}" srcId="{9EFC183D-5B0E-4677-83B5-1D48EAD5C7CD}" destId="{851E5214-2D7B-4499-84F2-66472620A42A}" srcOrd="2" destOrd="0" parTransId="{7B8736F8-00DC-4927-82DE-E8D0CBE57FA7}" sibTransId="{8E3EE08C-68F3-4864-8395-42A682040FFD}"/>
    <dgm:cxn modelId="{F68F9D04-8C98-471B-8E82-A4621E00598C}" srcId="{F4C4D5F0-3F18-4398-8E27-D44AA45DB8F6}" destId="{9EFC183D-5B0E-4677-83B5-1D48EAD5C7CD}" srcOrd="0" destOrd="0" parTransId="{36E9D5BD-986B-4622-A268-3CE27D8009E2}" sibTransId="{6B6DE820-8A85-4D3F-B94A-FCF8A438EEC4}"/>
    <dgm:cxn modelId="{8C618DD3-815B-4CDE-BC37-64A3A3BCB231}" srcId="{F4C4D5F0-3F18-4398-8E27-D44AA45DB8F6}" destId="{E8EE52FA-5F58-498C-8FF2-776CE5ED8B2B}" srcOrd="1" destOrd="0" parTransId="{F7A1C54E-CB3A-442B-88BE-5C87A77724F2}" sibTransId="{CFC39B11-D470-46B6-BCC6-A262819508AC}"/>
    <dgm:cxn modelId="{68EC8656-C4ED-49FC-AF6C-A6E1ED0F49BD}" type="presOf" srcId="{4DF03E47-7CF5-402C-9F90-F7697684B990}" destId="{3510F229-3DA5-4690-BB76-E534CB0A15F2}" srcOrd="0" destOrd="1" presId="urn:microsoft.com/office/officeart/2005/8/layout/chevron2"/>
    <dgm:cxn modelId="{5D922AAF-7453-42D8-939A-0290B18B0299}" type="presOf" srcId="{1CCBC8E5-84A0-4D04-BABE-CC6458604C66}" destId="{5BF4CFE4-2019-454F-A832-32494A7F2856}" srcOrd="0" destOrd="0" presId="urn:microsoft.com/office/officeart/2005/8/layout/chevron2"/>
    <dgm:cxn modelId="{5226B59D-E929-441A-9842-CE67AB9EE8B0}" type="presOf" srcId="{F4C4D5F0-3F18-4398-8E27-D44AA45DB8F6}" destId="{60739023-1C94-4221-8344-2CE87DDAFD63}" srcOrd="0" destOrd="0" presId="urn:microsoft.com/office/officeart/2005/8/layout/chevron2"/>
    <dgm:cxn modelId="{24911FB8-5E31-46A4-8BDA-6146A9EB3F68}" srcId="{E8EE52FA-5F58-498C-8FF2-776CE5ED8B2B}" destId="{1CCBC8E5-84A0-4D04-BABE-CC6458604C66}" srcOrd="0" destOrd="0" parTransId="{A205B1E0-6356-4330-B164-B151800B5FEA}" sibTransId="{B1FDF562-F3D6-40C6-B177-A18DC4E30573}"/>
    <dgm:cxn modelId="{CD1F2B29-0FE4-459C-B0A0-EF00084F9919}" type="presOf" srcId="{D715E5BC-8639-40A3-9BC3-6358151196F2}" destId="{3510F229-3DA5-4690-BB76-E534CB0A15F2}" srcOrd="0" destOrd="0" presId="urn:microsoft.com/office/officeart/2005/8/layout/chevron2"/>
    <dgm:cxn modelId="{0AD0EADB-083F-4228-B303-1D4A3657655E}" type="presOf" srcId="{513E34F8-1E56-40E6-BC1A-0AB111F7E1E5}" destId="{5BF4CFE4-2019-454F-A832-32494A7F2856}" srcOrd="0" destOrd="1" presId="urn:microsoft.com/office/officeart/2005/8/layout/chevron2"/>
    <dgm:cxn modelId="{C84F71FA-3340-46C9-9DDF-2C08D04D804D}" srcId="{9EFC183D-5B0E-4677-83B5-1D48EAD5C7CD}" destId="{4DF03E47-7CF5-402C-9F90-F7697684B990}" srcOrd="1" destOrd="0" parTransId="{4A917649-BF0B-44D0-8267-4DE53EC80AF2}" sibTransId="{52A56C63-4296-41F2-9A64-1B263E17CC93}"/>
    <dgm:cxn modelId="{80A6A8FD-99D3-4E43-805C-8D75469386B5}" type="presOf" srcId="{9EFC183D-5B0E-4677-83B5-1D48EAD5C7CD}" destId="{6C0B8C59-37B1-4733-9418-BD28F014930B}" srcOrd="0" destOrd="0" presId="urn:microsoft.com/office/officeart/2005/8/layout/chevron2"/>
    <dgm:cxn modelId="{79888684-722B-4FDA-AF4B-427DD75400F6}" type="presParOf" srcId="{60739023-1C94-4221-8344-2CE87DDAFD63}" destId="{54239DB5-B870-43AB-889D-578054F59F89}" srcOrd="0" destOrd="0" presId="urn:microsoft.com/office/officeart/2005/8/layout/chevron2"/>
    <dgm:cxn modelId="{5368EFE4-4226-42F5-804C-1ADC609B23F6}" type="presParOf" srcId="{54239DB5-B870-43AB-889D-578054F59F89}" destId="{6C0B8C59-37B1-4733-9418-BD28F014930B}" srcOrd="0" destOrd="0" presId="urn:microsoft.com/office/officeart/2005/8/layout/chevron2"/>
    <dgm:cxn modelId="{26BD5B5B-08AB-4CFC-9122-EADC1AE0BDC3}" type="presParOf" srcId="{54239DB5-B870-43AB-889D-578054F59F89}" destId="{3510F229-3DA5-4690-BB76-E534CB0A15F2}" srcOrd="1" destOrd="0" presId="urn:microsoft.com/office/officeart/2005/8/layout/chevron2"/>
    <dgm:cxn modelId="{43C31B58-16F2-480D-AD4F-8E8EEA21FC5B}" type="presParOf" srcId="{60739023-1C94-4221-8344-2CE87DDAFD63}" destId="{B3976460-CABC-4C77-A243-B97CB2AB9574}" srcOrd="1" destOrd="0" presId="urn:microsoft.com/office/officeart/2005/8/layout/chevron2"/>
    <dgm:cxn modelId="{548E37B6-11B1-4EBC-AD92-FDD8FA9E8E2B}" type="presParOf" srcId="{60739023-1C94-4221-8344-2CE87DDAFD63}" destId="{A4C7EE5D-119A-4C8F-B566-E7A9D98A56CE}" srcOrd="2" destOrd="0" presId="urn:microsoft.com/office/officeart/2005/8/layout/chevron2"/>
    <dgm:cxn modelId="{C3D5569B-C7C7-4CC1-9B88-D21CC3B6D392}" type="presParOf" srcId="{A4C7EE5D-119A-4C8F-B566-E7A9D98A56CE}" destId="{D7B4FF30-1734-4C5E-B46C-86BE63905DAF}" srcOrd="0" destOrd="0" presId="urn:microsoft.com/office/officeart/2005/8/layout/chevron2"/>
    <dgm:cxn modelId="{B20D2B2C-280A-4AB8-9DB7-D022F533A6F9}" type="presParOf" srcId="{A4C7EE5D-119A-4C8F-B566-E7A9D98A56CE}" destId="{5BF4CFE4-2019-454F-A832-32494A7F285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t" anchorCtr="0" compatLnSpc="1">
            <a:prstTxWarp prst="textNoShape">
              <a:avLst/>
            </a:prstTxWarp>
          </a:bodyPr>
          <a:lstStyle>
            <a:lvl1pPr defTabSz="954144">
              <a:spcBef>
                <a:spcPct val="0"/>
              </a:spcBef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1"/>
            <a:ext cx="3169920" cy="48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t" anchorCtr="0" compatLnSpc="1">
            <a:prstTxWarp prst="textNoShape">
              <a:avLst/>
            </a:prstTxWarp>
          </a:bodyPr>
          <a:lstStyle>
            <a:lvl1pPr algn="r" defTabSz="954144">
              <a:spcBef>
                <a:spcPct val="0"/>
              </a:spcBef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813"/>
            <a:ext cx="3169920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b" anchorCtr="0" compatLnSpc="1">
            <a:prstTxWarp prst="textNoShape">
              <a:avLst/>
            </a:prstTxWarp>
          </a:bodyPr>
          <a:lstStyle>
            <a:lvl1pPr defTabSz="954144">
              <a:spcBef>
                <a:spcPct val="0"/>
              </a:spcBef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0813"/>
            <a:ext cx="3169920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b" anchorCtr="0" compatLnSpc="1">
            <a:prstTxWarp prst="textNoShape">
              <a:avLst/>
            </a:prstTxWarp>
          </a:bodyPr>
          <a:lstStyle>
            <a:lvl1pPr algn="r" defTabSz="954144">
              <a:spcBef>
                <a:spcPct val="0"/>
              </a:spcBef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t" anchorCtr="0" compatLnSpc="1">
            <a:prstTxWarp prst="textNoShape">
              <a:avLst/>
            </a:prstTxWarp>
          </a:bodyPr>
          <a:lstStyle>
            <a:lvl1pPr defTabSz="954144">
              <a:spcBef>
                <a:spcPct val="0"/>
              </a:spcBef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1"/>
            <a:ext cx="3169920" cy="48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t" anchorCtr="0" compatLnSpc="1">
            <a:prstTxWarp prst="textNoShape">
              <a:avLst/>
            </a:prstTxWarp>
          </a:bodyPr>
          <a:lstStyle>
            <a:lvl1pPr algn="r" defTabSz="954144">
              <a:spcBef>
                <a:spcPct val="0"/>
              </a:spcBef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1227"/>
            <a:ext cx="5364480" cy="432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813"/>
            <a:ext cx="3169920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b" anchorCtr="0" compatLnSpc="1">
            <a:prstTxWarp prst="textNoShape">
              <a:avLst/>
            </a:prstTxWarp>
          </a:bodyPr>
          <a:lstStyle>
            <a:lvl1pPr defTabSz="954144">
              <a:spcBef>
                <a:spcPct val="0"/>
              </a:spcBef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0813"/>
            <a:ext cx="3169920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7" tIns="47654" rIns="95307" bIns="47654" numCol="1" anchor="b" anchorCtr="0" compatLnSpc="1">
            <a:prstTxWarp prst="textNoShape">
              <a:avLst/>
            </a:prstTxWarp>
          </a:bodyPr>
          <a:lstStyle>
            <a:lvl1pPr algn="r" defTabSz="954144">
              <a:spcBef>
                <a:spcPct val="0"/>
              </a:spcBef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7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9502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20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20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500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72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68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93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6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872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59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5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44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57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58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93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8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99209" indent="-299209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56774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18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78821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789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0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5452" y="201149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270886" y="3271656"/>
            <a:ext cx="4455314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</a:t>
            </a:r>
            <a:r>
              <a:rPr lang="en-US" sz="1600" dirty="0" smtClean="0">
                <a:solidFill>
                  <a:srgbClr val="1D2F68"/>
                </a:solidFill>
              </a:rPr>
              <a:t>:</a:t>
            </a:r>
          </a:p>
          <a:p>
            <a:pPr>
              <a:buFontTx/>
              <a:buNone/>
            </a:pPr>
            <a:endParaRPr lang="en-US" sz="1600" dirty="0">
              <a:solidFill>
                <a:srgbClr val="1D2F68"/>
              </a:solidFill>
            </a:endParaRPr>
          </a:p>
          <a:p>
            <a:pPr>
              <a:buFontTx/>
              <a:buNone/>
            </a:pPr>
            <a:endParaRPr lang="en-US" sz="1600" dirty="0" smtClean="0">
              <a:solidFill>
                <a:srgbClr val="1D2F68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endParaRPr lang="en-US" sz="1600" dirty="0" smtClean="0">
              <a:solidFill>
                <a:srgbClr val="1D2F68"/>
              </a:solidFill>
            </a:endParaRPr>
          </a:p>
          <a:p>
            <a:pPr>
              <a:buFontTx/>
              <a:buNone/>
            </a:pPr>
            <a:endParaRPr lang="en-US" sz="1600" dirty="0" smtClean="0">
              <a:solidFill>
                <a:srgbClr val="1D2F68"/>
              </a:solidFill>
            </a:endParaRPr>
          </a:p>
          <a:p>
            <a:pPr>
              <a:buFontTx/>
              <a:buNone/>
            </a:pPr>
            <a:endParaRPr lang="en-US" sz="1600" dirty="0" smtClean="0">
              <a:solidFill>
                <a:srgbClr val="1D2F68"/>
              </a:solidFill>
            </a:endParaRPr>
          </a:p>
          <a:p>
            <a:pPr>
              <a:buFontTx/>
              <a:buNone/>
            </a:pPr>
            <a:endParaRPr lang="en-US" sz="1600" dirty="0" smtClean="0">
              <a:solidFill>
                <a:srgbClr val="1D2F68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Date</a:t>
            </a:r>
            <a:r>
              <a:rPr lang="en-US" sz="1600" dirty="0">
                <a:solidFill>
                  <a:srgbClr val="1D2F68"/>
                </a:solidFill>
              </a:rPr>
              <a:t>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96" y="5840815"/>
            <a:ext cx="901287" cy="86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423099" cy="457200"/>
          </a:xfrm>
        </p:spPr>
        <p:txBody>
          <a:bodyPr/>
          <a:lstStyle>
            <a:lvl1pPr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1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1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027" name="Picture 2" descr="image0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77" y="6126157"/>
            <a:ext cx="702698" cy="67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331" y="816119"/>
            <a:ext cx="4770409" cy="1395412"/>
          </a:xfrm>
        </p:spPr>
        <p:txBody>
          <a:bodyPr/>
          <a:lstStyle/>
          <a:p>
            <a:pPr algn="ctr"/>
            <a:r>
              <a:rPr lang="en-US" sz="3600" dirty="0" smtClean="0"/>
              <a:t>Proposed Changes for Capital Area Airports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1873620" y="3221872"/>
            <a:ext cx="28147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District of Columbia, Maryland and Virginia Congressional Delegations</a:t>
            </a:r>
            <a:endParaRPr lang="en-US" sz="1600" dirty="0"/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873620" y="4197275"/>
            <a:ext cx="296331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Marie Kennington-Gardiner Eastern Regional Administrator (Acting) </a:t>
            </a:r>
          </a:p>
          <a:p>
            <a:pPr>
              <a:buFontTx/>
              <a:buNone/>
            </a:pPr>
            <a:r>
              <a:rPr lang="en-US" sz="1600" dirty="0" smtClean="0"/>
              <a:t>Elizabeth L. Ray                 Vice President, Mission Support Services </a:t>
            </a:r>
            <a:endParaRPr lang="en-US" sz="1600" dirty="0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873620" y="6164022"/>
            <a:ext cx="302251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August 15, 2017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16" y="404037"/>
            <a:ext cx="8910084" cy="669851"/>
          </a:xfrm>
        </p:spPr>
        <p:txBody>
          <a:bodyPr/>
          <a:lstStyle/>
          <a:p>
            <a:r>
              <a:rPr lang="en-US" sz="2900" dirty="0"/>
              <a:t>Capital Area </a:t>
            </a:r>
            <a:r>
              <a:rPr lang="en-US" sz="2900" dirty="0" smtClean="0"/>
              <a:t>Airspace: FAA Update</a:t>
            </a:r>
            <a:br>
              <a:rPr lang="en-US" sz="2900" dirty="0" smtClean="0"/>
            </a:br>
            <a:endParaRPr lang="en-US" sz="29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10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989513"/>
            <a:ext cx="83947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29712150"/>
              </p:ext>
            </p:extLst>
          </p:nvPr>
        </p:nvGraphicFramePr>
        <p:xfrm>
          <a:off x="225082" y="1254654"/>
          <a:ext cx="8721970" cy="2806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3537855" y="4190999"/>
            <a:ext cx="41474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171450" indent="-171450"/>
            <a:r>
              <a:rPr lang="en-US" sz="1200" b="1" dirty="0" smtClean="0"/>
              <a:t>FAA formation of a Working Group to address requests/proposals</a:t>
            </a:r>
            <a:endParaRPr lang="en-US" sz="1200" b="1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1905000" y="4147455"/>
            <a:ext cx="1404257" cy="522514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58" y="259821"/>
            <a:ext cx="8472488" cy="609600"/>
          </a:xfrm>
        </p:spPr>
        <p:txBody>
          <a:bodyPr/>
          <a:lstStyle/>
          <a:p>
            <a:r>
              <a:rPr lang="en-US" sz="2900" dirty="0"/>
              <a:t>Capital Area Airspace: FAA </a:t>
            </a:r>
            <a:r>
              <a:rPr lang="en-US" sz="2900" dirty="0" smtClean="0"/>
              <a:t>Efforts, LAZIR-B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21991" r="4073" b="13218"/>
          <a:stretch/>
        </p:blipFill>
        <p:spPr bwMode="auto">
          <a:xfrm>
            <a:off x="728132" y="952500"/>
            <a:ext cx="7620001" cy="461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5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16" y="170121"/>
            <a:ext cx="8377978" cy="700241"/>
          </a:xfrm>
        </p:spPr>
        <p:txBody>
          <a:bodyPr/>
          <a:lstStyle/>
          <a:p>
            <a:r>
              <a:rPr lang="en-US" sz="2900" dirty="0"/>
              <a:t>Capital Area </a:t>
            </a:r>
            <a:r>
              <a:rPr lang="en-US" sz="2900" dirty="0" smtClean="0"/>
              <a:t>Airspace: FAA Efforts, North Flow Departures</a:t>
            </a:r>
            <a:endParaRPr lang="en-US" sz="29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687" y="1296537"/>
            <a:ext cx="2761525" cy="4545181"/>
          </a:xfrm>
        </p:spPr>
        <p:txBody>
          <a:bodyPr/>
          <a:lstStyle/>
          <a:p>
            <a:r>
              <a:rPr lang="en-US" sz="1600" b="0" dirty="0" smtClean="0"/>
              <a:t>Most recently, the FAA presented this notional design with the idea of increasing time over water. </a:t>
            </a:r>
          </a:p>
          <a:p>
            <a:r>
              <a:rPr lang="en-US" sz="1600" b="0" dirty="0" smtClean="0"/>
              <a:t>At this time, there is no agreement from the WG regarding the proposal.</a:t>
            </a:r>
          </a:p>
          <a:p>
            <a:r>
              <a:rPr lang="en-US" sz="1600" b="0" dirty="0" smtClean="0"/>
              <a:t>The FAA is waiting for feedback from the WG before proceeding. </a:t>
            </a:r>
          </a:p>
          <a:p>
            <a:endParaRPr lang="en-US" sz="2000" b="0" dirty="0" smtClean="0"/>
          </a:p>
          <a:p>
            <a:endParaRPr lang="en-US" sz="700" b="0" dirty="0"/>
          </a:p>
          <a:p>
            <a:pPr marL="457200" lvl="1" indent="0">
              <a:buNone/>
            </a:pPr>
            <a:endParaRPr lang="en-US" sz="2000" dirty="0"/>
          </a:p>
          <a:p>
            <a:pPr algn="just"/>
            <a:endParaRPr lang="en-US" sz="1100" b="0" dirty="0" smtClean="0"/>
          </a:p>
        </p:txBody>
      </p:sp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24" y="100993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58" y="361421"/>
            <a:ext cx="8472488" cy="609600"/>
          </a:xfrm>
        </p:spPr>
        <p:txBody>
          <a:bodyPr/>
          <a:lstStyle/>
          <a:p>
            <a:r>
              <a:rPr lang="en-US" sz="2900" dirty="0"/>
              <a:t>Capital Area Airspace: FAA </a:t>
            </a:r>
            <a:r>
              <a:rPr lang="en-US" sz="2900" dirty="0" smtClean="0"/>
              <a:t>Efforts, RNAV GPS 19 Arrival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45"/>
          <a:stretch/>
        </p:blipFill>
        <p:spPr>
          <a:xfrm>
            <a:off x="109182" y="1220033"/>
            <a:ext cx="4275113" cy="4206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809" y="2705627"/>
            <a:ext cx="3657600" cy="274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5336274" y="1214651"/>
            <a:ext cx="26613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Concept was to use advance technology to increase time over water </a:t>
            </a:r>
          </a:p>
          <a:p>
            <a:pPr marL="171450" indent="-171450"/>
            <a:r>
              <a:rPr lang="en-US" sz="1200" b="1" dirty="0" smtClean="0"/>
              <a:t>Purple is an existing procedure</a:t>
            </a:r>
          </a:p>
          <a:p>
            <a:pPr marL="171450" indent="-171450"/>
            <a:r>
              <a:rPr lang="en-US" sz="1200" b="1" dirty="0" smtClean="0"/>
              <a:t>Green is notional design</a:t>
            </a:r>
          </a:p>
          <a:p>
            <a:pPr marL="171450" indent="-171450"/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1269248" y="5513693"/>
            <a:ext cx="23201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Full notional RNAV GPS 19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 bwMode="auto">
          <a:xfrm>
            <a:off x="5229440" y="5529613"/>
            <a:ext cx="31093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Cut-away to emphasize path over water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653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16" y="191386"/>
            <a:ext cx="8802507" cy="643679"/>
          </a:xfrm>
        </p:spPr>
        <p:txBody>
          <a:bodyPr/>
          <a:lstStyle/>
          <a:p>
            <a:r>
              <a:rPr lang="en-US" sz="2900" dirty="0"/>
              <a:t>Capital Area </a:t>
            </a:r>
            <a:r>
              <a:rPr lang="en-US" sz="2900" dirty="0" smtClean="0"/>
              <a:t>Airspace: DCA Notional Designs</a:t>
            </a:r>
            <a:endParaRPr lang="en-US" sz="29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14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7" y="887505"/>
            <a:ext cx="8443637" cy="484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1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15" y="404036"/>
            <a:ext cx="8391425" cy="669851"/>
          </a:xfrm>
        </p:spPr>
        <p:txBody>
          <a:bodyPr/>
          <a:lstStyle/>
          <a:p>
            <a:r>
              <a:rPr lang="en-US" sz="2900" dirty="0"/>
              <a:t>Capital Area </a:t>
            </a:r>
            <a:r>
              <a:rPr lang="en-US" sz="2900" dirty="0" smtClean="0"/>
              <a:t>Airspace Pros &amp; </a:t>
            </a:r>
            <a:r>
              <a:rPr lang="en-US" sz="2900" dirty="0"/>
              <a:t>Cons of Notional Designs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15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28265413"/>
              </p:ext>
            </p:extLst>
          </p:nvPr>
        </p:nvGraphicFramePr>
        <p:xfrm>
          <a:off x="521678" y="1316498"/>
          <a:ext cx="817132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 bwMode="auto">
          <a:xfrm>
            <a:off x="606344" y="1743827"/>
            <a:ext cx="12108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4000" b="1" dirty="0" smtClean="0">
                <a:solidFill>
                  <a:schemeClr val="accent3"/>
                </a:solidFill>
              </a:rPr>
              <a:t>Pro</a:t>
            </a:r>
            <a:endParaRPr lang="en-US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9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9734" y="85062"/>
            <a:ext cx="8472488" cy="776175"/>
          </a:xfrm>
        </p:spPr>
        <p:txBody>
          <a:bodyPr/>
          <a:lstStyle/>
          <a:p>
            <a:r>
              <a:rPr lang="en-US" sz="2900" dirty="0" smtClean="0"/>
              <a:t>Additional Requested Changes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5300" y="1508125"/>
            <a:ext cx="8050213" cy="43910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BWI</a:t>
            </a:r>
          </a:p>
          <a:p>
            <a:pPr lvl="1"/>
            <a:r>
              <a:rPr lang="en-US" kern="0" dirty="0" smtClean="0"/>
              <a:t>TERPZ: Community’s </a:t>
            </a:r>
            <a:r>
              <a:rPr lang="en-US" kern="0" dirty="0"/>
              <a:t>desire to disperse </a:t>
            </a:r>
            <a:r>
              <a:rPr lang="en-US" kern="0" dirty="0" smtClean="0"/>
              <a:t>tracks</a:t>
            </a:r>
          </a:p>
          <a:p>
            <a:pPr lvl="1"/>
            <a:r>
              <a:rPr lang="en-US" kern="0" dirty="0" smtClean="0"/>
              <a:t>33L Arrivals: Concerns about aircraft direct SPLAT</a:t>
            </a:r>
            <a:endParaRPr lang="en-US" kern="0" dirty="0"/>
          </a:p>
          <a:p>
            <a:pPr marL="0" indent="0">
              <a:buFontTx/>
              <a:buNone/>
            </a:pPr>
            <a:endParaRPr lang="en-US" sz="1400" kern="0" dirty="0" smtClean="0"/>
          </a:p>
          <a:p>
            <a:r>
              <a:rPr lang="en-US" kern="0" dirty="0" smtClean="0"/>
              <a:t>IAD</a:t>
            </a:r>
          </a:p>
          <a:p>
            <a:pPr lvl="1"/>
            <a:r>
              <a:rPr lang="en-US" kern="0" dirty="0" smtClean="0"/>
              <a:t>Approval </a:t>
            </a:r>
            <a:r>
              <a:rPr lang="en-US" kern="0" dirty="0"/>
              <a:t>of Triple Simultaneous Approaches</a:t>
            </a:r>
          </a:p>
          <a:p>
            <a:pPr lvl="1"/>
            <a:endParaRPr lang="en-US" kern="0" dirty="0"/>
          </a:p>
          <a:p>
            <a:endParaRPr lang="en-US" sz="1400" kern="0" dirty="0" smtClean="0"/>
          </a:p>
        </p:txBody>
      </p:sp>
    </p:spTree>
    <p:extLst>
      <p:ext uri="{BB962C8B-B14F-4D97-AF65-F5344CB8AC3E}">
        <p14:creationId xmlns:p14="http://schemas.microsoft.com/office/powerpoint/2010/main" val="2605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8344" y="95693"/>
            <a:ext cx="8835655" cy="829340"/>
          </a:xfrm>
        </p:spPr>
        <p:txBody>
          <a:bodyPr/>
          <a:lstStyle/>
          <a:p>
            <a:r>
              <a:rPr lang="en-US" sz="2900" dirty="0" smtClean="0"/>
              <a:t>Potential Changes: BWI Concepts</a:t>
            </a:r>
            <a:endParaRPr lang="en-US" sz="29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11600" r="6812" b="18359"/>
          <a:stretch/>
        </p:blipFill>
        <p:spPr bwMode="auto">
          <a:xfrm>
            <a:off x="635618" y="1059364"/>
            <a:ext cx="7958535" cy="456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1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8344" y="106326"/>
            <a:ext cx="8835654" cy="808074"/>
          </a:xfrm>
        </p:spPr>
        <p:txBody>
          <a:bodyPr/>
          <a:lstStyle/>
          <a:p>
            <a:r>
              <a:rPr lang="en-US" sz="2900" dirty="0"/>
              <a:t>Potential </a:t>
            </a:r>
            <a:r>
              <a:rPr lang="en-US" sz="2900" dirty="0" smtClean="0"/>
              <a:t>Changes: </a:t>
            </a:r>
            <a:r>
              <a:rPr lang="en-US" sz="2900" dirty="0"/>
              <a:t>BWI Concepts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4895" r="7766" b="16935"/>
          <a:stretch/>
        </p:blipFill>
        <p:spPr bwMode="auto">
          <a:xfrm>
            <a:off x="397262" y="1126272"/>
            <a:ext cx="8384788" cy="4569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8344" y="106326"/>
            <a:ext cx="8835654" cy="808074"/>
          </a:xfrm>
        </p:spPr>
        <p:txBody>
          <a:bodyPr/>
          <a:lstStyle/>
          <a:p>
            <a:r>
              <a:rPr lang="en-US" sz="2900" dirty="0"/>
              <a:t>Potential </a:t>
            </a:r>
            <a:r>
              <a:rPr lang="en-US" sz="2900" dirty="0" smtClean="0"/>
              <a:t>Changes: </a:t>
            </a:r>
            <a:r>
              <a:rPr lang="en-US" sz="2900" dirty="0"/>
              <a:t>BWI Concepts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" y="820258"/>
            <a:ext cx="9086144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7" y="4139621"/>
            <a:ext cx="3613332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6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006" y="215939"/>
            <a:ext cx="8738354" cy="609600"/>
          </a:xfrm>
        </p:spPr>
        <p:txBody>
          <a:bodyPr/>
          <a:lstStyle/>
          <a:p>
            <a:r>
              <a:rPr lang="en-US" sz="2900" dirty="0" smtClean="0"/>
              <a:t>Agenda</a:t>
            </a:r>
            <a:endParaRPr lang="en-US" sz="29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304591" y="1088571"/>
            <a:ext cx="8050213" cy="5004006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Overview </a:t>
            </a:r>
            <a:r>
              <a:rPr lang="en-US" sz="2000" dirty="0"/>
              <a:t>of </a:t>
            </a:r>
            <a:r>
              <a:rPr lang="en-US" sz="2000" dirty="0" smtClean="0"/>
              <a:t>Capital Area Airspace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b="0" dirty="0"/>
              <a:t>Importance of DC in the National Airspace System (NAS)</a:t>
            </a:r>
          </a:p>
          <a:p>
            <a:pPr lvl="1"/>
            <a:r>
              <a:rPr lang="en-US" sz="1800" dirty="0" smtClean="0"/>
              <a:t>Critical component of the Northeast Corridor airspace configuration</a:t>
            </a:r>
            <a:endParaRPr lang="en-US" sz="1800" b="0" dirty="0"/>
          </a:p>
          <a:p>
            <a:pPr>
              <a:spcBef>
                <a:spcPts val="1200"/>
              </a:spcBef>
            </a:pPr>
            <a:r>
              <a:rPr lang="en-US" sz="2000" b="0" dirty="0"/>
              <a:t>Complexity/Challenges in the Capital Area Airspace</a:t>
            </a:r>
          </a:p>
          <a:p>
            <a:pPr lvl="1"/>
            <a:r>
              <a:rPr lang="en-US" sz="1800" dirty="0"/>
              <a:t>Ronald Reagan Washington National Airport </a:t>
            </a:r>
            <a:r>
              <a:rPr lang="en-US" sz="1800" dirty="0" smtClean="0"/>
              <a:t>(</a:t>
            </a:r>
            <a:r>
              <a:rPr lang="en-US" sz="1800" dirty="0"/>
              <a:t>DCA) </a:t>
            </a:r>
            <a:endParaRPr lang="en-US" sz="1800" dirty="0" smtClean="0"/>
          </a:p>
          <a:p>
            <a:pPr lvl="1"/>
            <a:r>
              <a:rPr lang="en-US" sz="1800" b="0" dirty="0" smtClean="0"/>
              <a:t>Dulles International Airport (IAD)</a:t>
            </a:r>
          </a:p>
          <a:p>
            <a:pPr lvl="1"/>
            <a:r>
              <a:rPr lang="en-US" sz="1800" dirty="0"/>
              <a:t>Baltimore Washington International Thurgood Marshall </a:t>
            </a:r>
            <a:r>
              <a:rPr lang="en-US" sz="1800" dirty="0" smtClean="0"/>
              <a:t>Airport (BWI)</a:t>
            </a:r>
            <a:endParaRPr lang="en-US" sz="1600" dirty="0" smtClean="0"/>
          </a:p>
          <a:p>
            <a:pPr>
              <a:spcBef>
                <a:spcPts val="1200"/>
              </a:spcBef>
            </a:pPr>
            <a:r>
              <a:rPr lang="en-US" sz="2000" b="0" dirty="0"/>
              <a:t>Air Traffic Control</a:t>
            </a:r>
          </a:p>
          <a:p>
            <a:pPr marL="342900" lvl="1" indent="-342900">
              <a:buChar char="•"/>
            </a:pPr>
            <a:endParaRPr lang="en-US" sz="2000" dirty="0"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0709" y="138223"/>
            <a:ext cx="8683170" cy="742283"/>
          </a:xfrm>
        </p:spPr>
        <p:txBody>
          <a:bodyPr/>
          <a:lstStyle/>
          <a:p>
            <a:r>
              <a:rPr lang="en-US" sz="2900" dirty="0"/>
              <a:t>Potential </a:t>
            </a:r>
            <a:r>
              <a:rPr lang="en-US" sz="2900" dirty="0" smtClean="0"/>
              <a:t>Changes: IAD Concept</a:t>
            </a:r>
            <a:endParaRPr lang="en-US" sz="29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67629" y="871974"/>
            <a:ext cx="86310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dirty="0" smtClean="0"/>
              <a:t>Triple Simultaneous Independent Instrument Approach Procedures (IAPs)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r="9810" b="1282"/>
          <a:stretch>
            <a:fillRect/>
          </a:stretch>
        </p:blipFill>
        <p:spPr bwMode="auto">
          <a:xfrm>
            <a:off x="509509" y="1285732"/>
            <a:ext cx="8174579" cy="457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51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006" y="215939"/>
            <a:ext cx="8738354" cy="609600"/>
          </a:xfrm>
        </p:spPr>
        <p:txBody>
          <a:bodyPr/>
          <a:lstStyle/>
          <a:p>
            <a:r>
              <a:rPr lang="en-US" sz="2900" dirty="0"/>
              <a:t>Capital Area Airspace: Re-cap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307011" y="925032"/>
            <a:ext cx="8050213" cy="4958297"/>
          </a:xfrm>
          <a:ln>
            <a:noFill/>
          </a:ln>
        </p:spPr>
        <p:txBody>
          <a:bodyPr/>
          <a:lstStyle/>
          <a:p>
            <a:pPr marL="0" lvl="1" indent="0">
              <a:buNone/>
            </a:pPr>
            <a:r>
              <a:rPr lang="en-US" sz="2000" b="1" dirty="0"/>
              <a:t>Overview of District of Columbia (DC) Airspace</a:t>
            </a:r>
          </a:p>
          <a:p>
            <a:pPr marL="0" lvl="1" indent="0">
              <a:buNone/>
            </a:pPr>
            <a:endParaRPr lang="en-US" sz="800" b="1" dirty="0" smtClean="0"/>
          </a:p>
          <a:p>
            <a:pPr marL="0" lvl="1" indent="0">
              <a:buNone/>
            </a:pPr>
            <a:r>
              <a:rPr lang="en-US" sz="2000" b="1" dirty="0" smtClean="0"/>
              <a:t>Community Outreach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2000" dirty="0" smtClean="0"/>
              <a:t>Public Concerns </a:t>
            </a:r>
            <a:r>
              <a:rPr lang="en-US" sz="2000" dirty="0"/>
              <a:t>FAA Has Been Asked to Address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Role of the FAA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2000" dirty="0"/>
              <a:t>Capital Area Airspace: FAA Update</a:t>
            </a:r>
            <a:endParaRPr lang="en-US" sz="1100" b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4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651" y="404018"/>
            <a:ext cx="8460760" cy="680503"/>
          </a:xfrm>
        </p:spPr>
        <p:txBody>
          <a:bodyPr/>
          <a:lstStyle/>
          <a:p>
            <a:r>
              <a:rPr lang="en-US" sz="2900" dirty="0"/>
              <a:t>Questions?</a:t>
            </a:r>
            <a:br>
              <a:rPr lang="en-US" sz="2900" dirty="0"/>
            </a:br>
            <a:endParaRPr lang="en-US" sz="29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22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8" y="875483"/>
            <a:ext cx="4848044" cy="430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3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006" y="215939"/>
            <a:ext cx="8738354" cy="609600"/>
          </a:xfrm>
        </p:spPr>
        <p:txBody>
          <a:bodyPr/>
          <a:lstStyle/>
          <a:p>
            <a:r>
              <a:rPr lang="en-US" sz="2900" dirty="0" smtClean="0"/>
              <a:t>Agenda (cont.)</a:t>
            </a:r>
            <a:endParaRPr lang="en-US" sz="29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307011" y="925032"/>
            <a:ext cx="8050213" cy="4958297"/>
          </a:xfrm>
          <a:ln>
            <a:noFill/>
          </a:ln>
        </p:spPr>
        <p:txBody>
          <a:bodyPr/>
          <a:lstStyle/>
          <a:p>
            <a:pPr marL="0" lvl="1" indent="0">
              <a:buNone/>
            </a:pPr>
            <a:r>
              <a:rPr lang="en-US" sz="2000" b="1" dirty="0" smtClean="0"/>
              <a:t>Community Engagement</a:t>
            </a:r>
            <a:endParaRPr lang="en-US" sz="2000" b="1" dirty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2000" dirty="0" smtClean="0"/>
              <a:t>Public Concerns </a:t>
            </a:r>
            <a:r>
              <a:rPr lang="en-US" sz="2000" dirty="0"/>
              <a:t>FAA Has Been Asked to Address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Role of the FAA</a:t>
            </a:r>
          </a:p>
          <a:p>
            <a:r>
              <a:rPr lang="en-US" sz="2000" b="0" dirty="0"/>
              <a:t>Responsibilities of the FAA, the Airport Authority, and the </a:t>
            </a:r>
            <a:r>
              <a:rPr lang="en-US" sz="2000" b="0" dirty="0" smtClean="0"/>
              <a:t>Airlines</a:t>
            </a:r>
            <a:endParaRPr lang="en-US" sz="2000" dirty="0" smtClean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2000" dirty="0"/>
              <a:t>Capital Area Airspace: FAA </a:t>
            </a:r>
            <a:r>
              <a:rPr lang="en-US" sz="2000" dirty="0" smtClean="0"/>
              <a:t>Update</a:t>
            </a:r>
          </a:p>
          <a:p>
            <a:r>
              <a:rPr lang="en-US" sz="1800" b="0" dirty="0" smtClean="0"/>
              <a:t>DCA Working Group History</a:t>
            </a:r>
          </a:p>
          <a:p>
            <a:r>
              <a:rPr lang="en-US" sz="1800" b="0" dirty="0" smtClean="0"/>
              <a:t>DCA Working Group Request</a:t>
            </a:r>
          </a:p>
          <a:p>
            <a:r>
              <a:rPr lang="en-US" sz="1800" b="0" dirty="0" smtClean="0"/>
              <a:t>DCA Proposal </a:t>
            </a:r>
          </a:p>
          <a:p>
            <a:r>
              <a:rPr lang="en-US" sz="1800" b="0" dirty="0"/>
              <a:t>FAA is Exploring Changes in Additional Areas</a:t>
            </a:r>
            <a:endParaRPr lang="en-US" sz="1100" b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9747" y="275426"/>
            <a:ext cx="8472488" cy="609600"/>
          </a:xfrm>
        </p:spPr>
        <p:txBody>
          <a:bodyPr/>
          <a:lstStyle/>
          <a:p>
            <a:r>
              <a:rPr lang="en-US" sz="2900" dirty="0" smtClean="0"/>
              <a:t>Capital Area Airspace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47917" y="5579150"/>
            <a:ext cx="88078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1200" b="1" dirty="0">
              <a:solidFill>
                <a:srgbClr val="C0C0C0"/>
              </a:solidFill>
            </a:endParaRPr>
          </a:p>
        </p:txBody>
      </p:sp>
      <p:pic>
        <p:nvPicPr>
          <p:cNvPr id="2" name="NASEast_JULY21_2017_cropped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548" y="1191816"/>
            <a:ext cx="661888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7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4524" y="114339"/>
            <a:ext cx="8738354" cy="609600"/>
          </a:xfrm>
        </p:spPr>
        <p:txBody>
          <a:bodyPr/>
          <a:lstStyle/>
          <a:p>
            <a:r>
              <a:rPr lang="en-US" sz="2900" dirty="0"/>
              <a:t>Capital Area </a:t>
            </a:r>
            <a:r>
              <a:rPr lang="en-US" sz="2900" dirty="0" smtClean="0"/>
              <a:t>Airspace: Complexity/Challenges </a:t>
            </a:r>
            <a:endParaRPr lang="en-US" sz="29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312129" y="920322"/>
            <a:ext cx="5424472" cy="193512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DC’s Restricted Airspace. </a:t>
            </a:r>
            <a:r>
              <a:rPr lang="en-US" sz="1800" b="0" dirty="0" smtClean="0"/>
              <a:t>The Air Defense Identification Zone (ADIZ), Prohibited Areas (P-56A and P-56B,) and the Flight Restricted Zone (FRZ) – all create unique challenges in developing aircraft procedures.  </a:t>
            </a:r>
            <a:endParaRPr lang="en-US" sz="1800" b="0" dirty="0"/>
          </a:p>
          <a:p>
            <a:pPr lvl="1"/>
            <a:endParaRPr lang="en-US" sz="1100" dirty="0"/>
          </a:p>
          <a:p>
            <a:pPr lvl="1"/>
            <a:endParaRPr lang="en-US" sz="1100" b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9481" r="7951"/>
          <a:stretch/>
        </p:blipFill>
        <p:spPr bwMode="auto">
          <a:xfrm>
            <a:off x="244524" y="2939560"/>
            <a:ext cx="3345342" cy="270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86" y="827479"/>
            <a:ext cx="2592027" cy="224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87" y="3200400"/>
            <a:ext cx="3358414" cy="272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8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16" y="265814"/>
            <a:ext cx="8661761" cy="510363"/>
          </a:xfrm>
        </p:spPr>
        <p:txBody>
          <a:bodyPr/>
          <a:lstStyle/>
          <a:p>
            <a:r>
              <a:rPr lang="en-US" sz="2900" dirty="0"/>
              <a:t>Capital Area </a:t>
            </a:r>
            <a:r>
              <a:rPr lang="en-US" sz="2900" dirty="0" smtClean="0"/>
              <a:t>Airspace: Air Traffic Control</a:t>
            </a:r>
            <a:endParaRPr lang="en-US" sz="29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9867" y="5647069"/>
            <a:ext cx="7950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1" dirty="0" smtClean="0">
                <a:latin typeface="Times New Roman" pitchFamily="18" charset="0"/>
              </a:rPr>
              <a:t>Legend: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		</a:t>
            </a:r>
            <a:r>
              <a:rPr lang="en-US" sz="1600" b="1" dirty="0" smtClean="0">
                <a:solidFill>
                  <a:srgbClr val="FF9933"/>
                </a:solidFill>
                <a:latin typeface="Times New Roman" pitchFamily="18" charset="0"/>
              </a:rPr>
              <a:t>Departures	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</a:rPr>
              <a:t>Arrivals</a:t>
            </a:r>
            <a:endParaRPr lang="en-US" sz="16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2050" name="Picture 2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66" y="5625845"/>
            <a:ext cx="428625" cy="381000"/>
          </a:xfrm>
          <a:prstGeom prst="rect">
            <a:avLst/>
          </a:prstGeom>
          <a:solidFill>
            <a:srgbClr val="FF9933"/>
          </a:solidFill>
        </p:spPr>
      </p:pic>
      <p:pic>
        <p:nvPicPr>
          <p:cNvPr id="9" name="Picture 2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092" y="5622535"/>
            <a:ext cx="428625" cy="381000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6" name="DC_Area_Metro_v05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752" y="734418"/>
            <a:ext cx="7802880" cy="43891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65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006" y="215939"/>
            <a:ext cx="8738354" cy="609600"/>
          </a:xfrm>
        </p:spPr>
        <p:txBody>
          <a:bodyPr/>
          <a:lstStyle/>
          <a:p>
            <a:r>
              <a:rPr lang="en-US" sz="2900" dirty="0"/>
              <a:t>Capital Area </a:t>
            </a:r>
            <a:r>
              <a:rPr lang="en-US" sz="2900" dirty="0" smtClean="0"/>
              <a:t>Airspace: </a:t>
            </a:r>
            <a:r>
              <a:rPr lang="en-US" sz="2900" dirty="0"/>
              <a:t>Aviation</a:t>
            </a:r>
            <a:r>
              <a:rPr lang="en-US" sz="2900" dirty="0" smtClean="0"/>
              <a:t> and Community Engagement</a:t>
            </a:r>
            <a:endParaRPr lang="en-US" sz="29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411744" y="878595"/>
            <a:ext cx="8050213" cy="4391025"/>
          </a:xfrm>
        </p:spPr>
        <p:txBody>
          <a:bodyPr/>
          <a:lstStyle/>
          <a:p>
            <a:pPr lvl="1"/>
            <a:endParaRPr lang="en-US" sz="1100" dirty="0"/>
          </a:p>
          <a:p>
            <a:pPr lvl="1"/>
            <a:endParaRPr lang="en-US" sz="1100" b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7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95"/>
          <a:stretch/>
        </p:blipFill>
        <p:spPr bwMode="auto">
          <a:xfrm>
            <a:off x="95252" y="1113365"/>
            <a:ext cx="8763000" cy="167337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3" t="17132" b="8343"/>
          <a:stretch/>
        </p:blipFill>
        <p:spPr bwMode="auto">
          <a:xfrm>
            <a:off x="5334181" y="3801792"/>
            <a:ext cx="2114160" cy="201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-Right Arrow 4"/>
          <p:cNvSpPr/>
          <p:nvPr/>
        </p:nvSpPr>
        <p:spPr bwMode="auto">
          <a:xfrm>
            <a:off x="1306289" y="2896793"/>
            <a:ext cx="7315200" cy="917079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600200" y="3222159"/>
            <a:ext cx="67382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400" b="1" i="1" dirty="0" smtClean="0"/>
              <a:t>Elected Official</a:t>
            </a:r>
            <a:r>
              <a:rPr lang="en-US" sz="1400" b="1" i="1" dirty="0"/>
              <a:t>, </a:t>
            </a:r>
            <a:r>
              <a:rPr lang="en-US" sz="1400" b="1" i="1" dirty="0" smtClean="0"/>
              <a:t>Airport</a:t>
            </a:r>
            <a:r>
              <a:rPr lang="en-US" sz="1400" b="1" i="1" dirty="0"/>
              <a:t>, </a:t>
            </a:r>
            <a:r>
              <a:rPr lang="en-US" sz="1400" b="1" i="1" dirty="0" smtClean="0"/>
              <a:t>Airline</a:t>
            </a:r>
            <a:r>
              <a:rPr lang="en-US" sz="1400" b="1" i="1" dirty="0"/>
              <a:t>, and </a:t>
            </a:r>
            <a:r>
              <a:rPr lang="en-US" sz="1400" b="1" i="1" dirty="0" smtClean="0"/>
              <a:t>Community Engagement Opportunities</a:t>
            </a:r>
            <a:endParaRPr lang="en-US" sz="1400" b="1" i="1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0" y="4267216"/>
            <a:ext cx="1926771" cy="138499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0628" y="3924087"/>
            <a:ext cx="1785257" cy="16966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92913" y="4079919"/>
            <a:ext cx="166068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i="1" dirty="0"/>
              <a:t>The  need for and level of engagement will vary based on project circumstances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80" y="3776560"/>
            <a:ext cx="284512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0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3916" y="318977"/>
            <a:ext cx="8442252" cy="839972"/>
          </a:xfrm>
        </p:spPr>
        <p:txBody>
          <a:bodyPr/>
          <a:lstStyle/>
          <a:p>
            <a:r>
              <a:rPr lang="en-US" sz="2900" dirty="0"/>
              <a:t>Capital Area </a:t>
            </a:r>
            <a:r>
              <a:rPr lang="en-US" sz="2900" dirty="0" smtClean="0"/>
              <a:t>Airspace: </a:t>
            </a:r>
            <a:r>
              <a:rPr lang="en-US" sz="2900" dirty="0"/>
              <a:t>Public </a:t>
            </a:r>
            <a:r>
              <a:rPr lang="en-US" sz="2900" dirty="0" smtClean="0"/>
              <a:t>Concerns</a:t>
            </a:r>
            <a:endParaRPr lang="en-US" sz="29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14759107"/>
              </p:ext>
            </p:extLst>
          </p:nvPr>
        </p:nvGraphicFramePr>
        <p:xfrm>
          <a:off x="190360" y="1364877"/>
          <a:ext cx="8843963" cy="3544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 bwMode="auto">
          <a:xfrm>
            <a:off x="3400185" y="5274749"/>
            <a:ext cx="53698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b="1" dirty="0">
                <a:solidFill>
                  <a:srgbClr val="1D2F68"/>
                </a:solidFill>
                <a:latin typeface="+mj-lt"/>
                <a:ea typeface="+mj-ea"/>
                <a:cs typeface="+mj-cs"/>
              </a:rPr>
              <a:t>FAA Environmental Process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145971" y="1055914"/>
            <a:ext cx="5878287" cy="4876800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16" y="180753"/>
            <a:ext cx="8420985" cy="680484"/>
          </a:xfrm>
        </p:spPr>
        <p:txBody>
          <a:bodyPr/>
          <a:lstStyle/>
          <a:p>
            <a:r>
              <a:rPr lang="en-US" sz="2900" dirty="0"/>
              <a:t>Capital Area </a:t>
            </a:r>
            <a:r>
              <a:rPr lang="en-US" sz="2900" dirty="0" smtClean="0"/>
              <a:t>Airspace: </a:t>
            </a:r>
            <a:r>
              <a:rPr lang="en-US" sz="2900" dirty="0"/>
              <a:t>Responsibilities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54582" y="933616"/>
            <a:ext cx="8364983" cy="4916183"/>
          </a:xfrm>
        </p:spPr>
        <p:txBody>
          <a:bodyPr/>
          <a:lstStyle/>
          <a:p>
            <a:pPr marL="0" indent="0">
              <a:buNone/>
            </a:pPr>
            <a:r>
              <a:rPr lang="en-US" sz="1900" dirty="0"/>
              <a:t>Delineation of </a:t>
            </a:r>
            <a:r>
              <a:rPr lang="en-US" sz="1900" dirty="0" smtClean="0"/>
              <a:t>Basic Responsibilities</a:t>
            </a:r>
            <a:endParaRPr lang="en-US" sz="1900" dirty="0"/>
          </a:p>
          <a:p>
            <a:r>
              <a:rPr lang="en-US" sz="1900" b="0" dirty="0" smtClean="0"/>
              <a:t>FAA – develop procedures (in compliance with NEPA), </a:t>
            </a:r>
            <a:r>
              <a:rPr lang="en-US" sz="1900" b="0" dirty="0"/>
              <a:t>manages air traffic </a:t>
            </a:r>
            <a:r>
              <a:rPr lang="en-US" sz="1900" b="0" dirty="0" smtClean="0"/>
              <a:t>operations</a:t>
            </a:r>
          </a:p>
          <a:p>
            <a:r>
              <a:rPr lang="en-US" sz="1900" b="0" dirty="0" smtClean="0"/>
              <a:t>Airlines </a:t>
            </a:r>
            <a:r>
              <a:rPr lang="en-US" sz="1900" b="0" dirty="0"/>
              <a:t>– </a:t>
            </a:r>
            <a:r>
              <a:rPr lang="en-US" sz="1900" b="0" dirty="0" smtClean="0"/>
              <a:t>determine </a:t>
            </a:r>
            <a:r>
              <a:rPr lang="en-US" sz="1900" b="0" dirty="0"/>
              <a:t>fleet mix and flight schedule based on customer demand</a:t>
            </a:r>
          </a:p>
          <a:p>
            <a:r>
              <a:rPr lang="en-US" sz="1900" b="0" dirty="0" smtClean="0"/>
              <a:t>Airport </a:t>
            </a:r>
            <a:r>
              <a:rPr lang="en-US" sz="1900" b="0" dirty="0"/>
              <a:t>Owner/Operator – Facility management and maintenance, community relations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900" dirty="0"/>
              <a:t>Shared Partnership </a:t>
            </a:r>
            <a:r>
              <a:rPr lang="en-US" sz="1900" dirty="0" smtClean="0"/>
              <a:t>– SAFETY </a:t>
            </a:r>
            <a:endParaRPr lang="en-US" sz="1900" dirty="0"/>
          </a:p>
          <a:p>
            <a:r>
              <a:rPr lang="en-US" sz="1900" b="0" dirty="0" smtClean="0"/>
              <a:t>FAA </a:t>
            </a:r>
            <a:r>
              <a:rPr lang="en-US" sz="1900" b="0" dirty="0"/>
              <a:t>– </a:t>
            </a:r>
            <a:r>
              <a:rPr lang="en-US" sz="1900" b="0" dirty="0" smtClean="0"/>
              <a:t>regulate airline, airport, </a:t>
            </a:r>
            <a:r>
              <a:rPr lang="en-US" sz="1900" b="0" dirty="0"/>
              <a:t>&amp; aircraft for air worthiness &amp; pilot certification</a:t>
            </a:r>
          </a:p>
          <a:p>
            <a:r>
              <a:rPr lang="en-US" sz="1900" b="0" dirty="0"/>
              <a:t>Airlines – </a:t>
            </a:r>
            <a:r>
              <a:rPr lang="en-US" sz="1900" b="0" dirty="0" smtClean="0"/>
              <a:t>manage </a:t>
            </a:r>
            <a:r>
              <a:rPr lang="en-US" sz="1900" b="0" dirty="0"/>
              <a:t>internal safety programs in accordance with FAA guidelines</a:t>
            </a:r>
          </a:p>
          <a:p>
            <a:r>
              <a:rPr lang="en-US" sz="1900" b="0" dirty="0" smtClean="0"/>
              <a:t>Airport </a:t>
            </a:r>
            <a:r>
              <a:rPr lang="en-US" sz="1900" b="0" dirty="0"/>
              <a:t>Owner/Operator – </a:t>
            </a:r>
            <a:r>
              <a:rPr lang="en-US" sz="1900" b="0" dirty="0" smtClean="0"/>
              <a:t>Ensure </a:t>
            </a:r>
            <a:r>
              <a:rPr lang="en-US" sz="1900" b="0" dirty="0"/>
              <a:t>compliance with all applicable FAA regulations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16134</TotalTime>
  <Words>771</Words>
  <Application>Microsoft Office PowerPoint</Application>
  <PresentationFormat>On-screen Show (4:3)</PresentationFormat>
  <Paragraphs>155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Helvetica Neue Medium</vt:lpstr>
      <vt:lpstr>Times New Roman</vt:lpstr>
      <vt:lpstr>1_Custom Design</vt:lpstr>
      <vt:lpstr>Proposed Changes for Capital Area Airports </vt:lpstr>
      <vt:lpstr>Agenda</vt:lpstr>
      <vt:lpstr>Agenda (cont.)</vt:lpstr>
      <vt:lpstr>Capital Area Airspace</vt:lpstr>
      <vt:lpstr>Capital Area Airspace: Complexity/Challenges </vt:lpstr>
      <vt:lpstr>Capital Area Airspace: Air Traffic Control</vt:lpstr>
      <vt:lpstr>Capital Area Airspace: Aviation and Community Engagement</vt:lpstr>
      <vt:lpstr>Capital Area Airspace: Public Concerns</vt:lpstr>
      <vt:lpstr>Capital Area Airspace: Responsibilities</vt:lpstr>
      <vt:lpstr>Capital Area Airspace: FAA Update </vt:lpstr>
      <vt:lpstr>Capital Area Airspace: FAA Efforts, LAZIR-B</vt:lpstr>
      <vt:lpstr>Capital Area Airspace: FAA Efforts, North Flow Departures</vt:lpstr>
      <vt:lpstr>Capital Area Airspace: FAA Efforts, RNAV GPS 19 Arrival</vt:lpstr>
      <vt:lpstr>Capital Area Airspace: DCA Notional Designs</vt:lpstr>
      <vt:lpstr>Capital Area Airspace Pros &amp; Cons of Notional Designs </vt:lpstr>
      <vt:lpstr>Additional Requested Changes  </vt:lpstr>
      <vt:lpstr>Potential Changes: BWI Concepts</vt:lpstr>
      <vt:lpstr>Potential Changes: BWI Concepts</vt:lpstr>
      <vt:lpstr>Potential Changes: BWI Concepts</vt:lpstr>
      <vt:lpstr>Potential Changes: IAD Concept</vt:lpstr>
      <vt:lpstr>Capital Area Airspace: Re-cap</vt:lpstr>
      <vt:lpstr>Questions? </vt:lpstr>
    </vt:vector>
  </TitlesOfParts>
  <Company>FAA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Alexandra Magaard</cp:lastModifiedBy>
  <cp:revision>538</cp:revision>
  <cp:lastPrinted>2017-08-15T17:47:30Z</cp:lastPrinted>
  <dcterms:created xsi:type="dcterms:W3CDTF">2005-01-28T20:32:53Z</dcterms:created>
  <dcterms:modified xsi:type="dcterms:W3CDTF">2017-09-07T15:51:46Z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