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F92C6B0-9DEB-4B7F-9DC1-5F2CEC7BE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6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102C9A-7B7E-421B-A267-3872DBB1FD7C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E4915-3EDC-491E-95F5-F03A1D1F0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74D44-72B5-4B3E-9CB4-90DDCFBD2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B4298-78FD-4B8C-9129-DA9A09AEB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37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D9581-8F19-4ABC-AA34-CE3191E0E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7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4CA0-1786-49A2-ABBF-8AC1A32E6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7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7225E-246F-4F61-852B-87854500D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0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5B141-E523-4DBF-A1FC-764FE7B80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EFDE9-0B44-4127-9B65-99B5BA8A1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8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3101E-7F39-4416-8B97-FB1916A3E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2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7188-409D-4860-B939-3505D9EAD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5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5C5E7-DB8F-474B-9FEF-0BFE48D54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5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432BB-C3CB-464F-9DF7-50579DF61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2BBF1D3-2FA9-4886-9EFB-9CDEDEAF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0"/>
            <a:ext cx="8763000" cy="533400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990033"/>
                </a:solidFill>
                <a:latin typeface="Berlin Sans FB Demi" pitchFamily="34" charset="0"/>
              </a:rPr>
              <a:t>High Temperature Pavement Test Facility- RPD 135</a:t>
            </a:r>
            <a:endParaRPr lang="en-US" sz="2800" smtClean="0">
              <a:latin typeface="Berlin Sans FB Demi" pitchFamily="34" charset="0"/>
            </a:endParaRPr>
          </a:p>
        </p:txBody>
      </p:sp>
      <p:grpSp>
        <p:nvGrpSpPr>
          <p:cNvPr id="2051" name="Group 116"/>
          <p:cNvGrpSpPr>
            <a:grpSpLocks/>
          </p:cNvGrpSpPr>
          <p:nvPr/>
        </p:nvGrpSpPr>
        <p:grpSpPr bwMode="auto">
          <a:xfrm>
            <a:off x="533400" y="685800"/>
            <a:ext cx="8153400" cy="2286000"/>
            <a:chOff x="239" y="807"/>
            <a:chExt cx="5355" cy="1307"/>
          </a:xfrm>
        </p:grpSpPr>
        <p:graphicFrame>
          <p:nvGraphicFramePr>
            <p:cNvPr id="2100" name="Object 3"/>
            <p:cNvGraphicFramePr>
              <a:graphicFrameLocks noChangeAspect="1"/>
            </p:cNvGraphicFramePr>
            <p:nvPr/>
          </p:nvGraphicFramePr>
          <p:xfrm>
            <a:off x="239" y="815"/>
            <a:ext cx="2191" cy="1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4" name="Document" r:id="rId4" imgW="3433054" imgH="1723256" progId="Word.Document.8">
                    <p:embed/>
                  </p:oleObj>
                </mc:Choice>
                <mc:Fallback>
                  <p:oleObj name="Document" r:id="rId4" imgW="3433054" imgH="1723256" progId="Word.Document.8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" y="815"/>
                          <a:ext cx="2191" cy="1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01" name="Object 4"/>
            <p:cNvGraphicFramePr>
              <a:graphicFrameLocks noChangeAspect="1"/>
            </p:cNvGraphicFramePr>
            <p:nvPr/>
          </p:nvGraphicFramePr>
          <p:xfrm>
            <a:off x="2799" y="807"/>
            <a:ext cx="2795" cy="1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Document" r:id="rId6" imgW="4246885" imgH="1985631" progId="Word.Document.8">
                    <p:embed/>
                  </p:oleObj>
                </mc:Choice>
                <mc:Fallback>
                  <p:oleObj name="Document" r:id="rId6" imgW="4246885" imgH="1985631" progId="Word.Documen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9" y="807"/>
                          <a:ext cx="2795" cy="1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5257800" y="28956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Contract Funds ($K)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300" name="Group 18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6456568"/>
              </p:ext>
            </p:extLst>
          </p:nvPr>
        </p:nvGraphicFramePr>
        <p:xfrm>
          <a:off x="609600" y="3429000"/>
          <a:ext cx="7924800" cy="2755900"/>
        </p:xfrm>
        <a:graphic>
          <a:graphicData uri="http://schemas.openxmlformats.org/drawingml/2006/table">
            <a:tbl>
              <a:tblPr/>
              <a:tblGrid>
                <a:gridCol w="4732338"/>
                <a:gridCol w="830262"/>
                <a:gridCol w="1196975"/>
                <a:gridCol w="1165225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Projects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FY13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FY14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FY15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Basic APTV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Maintenance and Equipment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Set-up Database, Process and Analyze Data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Pavement Construction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Acquisition System &amp; Instrumentation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APTV Building Construction &amp; Testing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APTV Operation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TOTAL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1A7249-EBD7-4030-96BE-DC88F2333EA1}"/>
</file>

<file path=customXml/itemProps2.xml><?xml version="1.0" encoding="utf-8"?>
<ds:datastoreItem xmlns:ds="http://schemas.openxmlformats.org/officeDocument/2006/customXml" ds:itemID="{B45E826A-0C93-438E-89EB-973297BF4787}"/>
</file>

<file path=customXml/itemProps3.xml><?xml version="1.0" encoding="utf-8"?>
<ds:datastoreItem xmlns:ds="http://schemas.openxmlformats.org/officeDocument/2006/customXml" ds:itemID="{384F5D90-1BCB-49E9-A22A-E74ECCF0D909}"/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72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 Demi</vt:lpstr>
      <vt:lpstr>Times New Roman</vt:lpstr>
      <vt:lpstr>Default Design</vt:lpstr>
      <vt:lpstr>Microsoft Word Document</vt:lpstr>
      <vt:lpstr>Microsoft Word 97 - 2003 Document</vt:lpstr>
      <vt:lpstr>High Temperature Pavement Test Facility- RPD 135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Heavy Vehicle Simulator (HVS)  (RPD XXX)</dc:title>
  <dc:creator>Navneet Garg</dc:creator>
  <cp:lastModifiedBy>NaVneet Garg</cp:lastModifiedBy>
  <cp:revision>24</cp:revision>
  <cp:lastPrinted>2012-07-18T17:20:33Z</cp:lastPrinted>
  <dcterms:created xsi:type="dcterms:W3CDTF">2009-07-17T19:42:46Z</dcterms:created>
  <dcterms:modified xsi:type="dcterms:W3CDTF">2013-08-13T13:02:15Z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