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6" autoAdjust="0"/>
    <p:restoredTop sz="94660"/>
  </p:normalViewPr>
  <p:slideViewPr>
    <p:cSldViewPr>
      <p:cViewPr varScale="1">
        <p:scale>
          <a:sx n="112" d="100"/>
          <a:sy n="112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1788C6-2DDC-4335-8ED9-192FA48DF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89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7D517D-7AE7-4549-98DB-F265B8E5E4A3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CD505-8158-45F9-B3D3-4749B18DAD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33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5C0B5-1E81-4E2A-8162-3BF66241E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1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C282F-7E6B-48D5-92CE-30DD8E7397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6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8FF56-1CBA-458B-9EF0-A9B64F884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7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6FDA5-68CF-4A7E-BBEB-D7B27DE0F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9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B2E13-10CB-43BF-83A0-2F650185B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1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8A10-A8E2-4B26-AEFF-ADF30B652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8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500F3-70D0-4F1F-9A82-8F9B785C5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1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F094A-44A3-4710-8ECE-5D9D2D01C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7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416FC-B675-42DE-B4FF-35621B2B0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5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AB46F-E794-4422-B804-F41F8A591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09F31-74DE-466A-8BC1-4742E3DE9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1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8B808A6-F973-4A6F-AC2A-3A4B14ADD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1.xls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334963"/>
            <a:ext cx="7731125" cy="852487"/>
          </a:xfrm>
        </p:spPr>
        <p:txBody>
          <a:bodyPr/>
          <a:lstStyle/>
          <a:p>
            <a:pPr eaLnBrk="1" hangingPunct="1"/>
            <a:r>
              <a:rPr lang="en-US" sz="3500" b="1" u="sng" smtClean="0">
                <a:solidFill>
                  <a:srgbClr val="990033"/>
                </a:solidFill>
                <a:latin typeface="Berlin Sans FB Demi" pitchFamily="34" charset="0"/>
              </a:rPr>
              <a:t>Field Instrumentation and Testing </a:t>
            </a:r>
            <a:br>
              <a:rPr lang="en-US" sz="3500" b="1" u="sng" smtClean="0">
                <a:solidFill>
                  <a:srgbClr val="990033"/>
                </a:solidFill>
                <a:latin typeface="Berlin Sans FB Demi" pitchFamily="34" charset="0"/>
              </a:rPr>
            </a:br>
            <a:r>
              <a:rPr lang="en-US" sz="3500" b="1" u="sng" smtClean="0">
                <a:solidFill>
                  <a:srgbClr val="990033"/>
                </a:solidFill>
                <a:latin typeface="Berlin Sans FB Demi" pitchFamily="34" charset="0"/>
              </a:rPr>
              <a:t>(RPD 137)</a:t>
            </a:r>
            <a:endParaRPr lang="en-US" smtClean="0">
              <a:latin typeface="Berlin Sans FB Demi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381000" y="1452563"/>
          <a:ext cx="3500438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Document" r:id="rId4" imgW="3438504" imgH="1723256" progId="Word.Document.8">
                  <p:embed/>
                </p:oleObj>
              </mc:Choice>
              <mc:Fallback>
                <p:oleObj name="Document" r:id="rId4" imgW="3438504" imgH="172325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452563"/>
                        <a:ext cx="3500438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346575" y="1447800"/>
          <a:ext cx="4133850" cy="253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Document" r:id="rId6" imgW="3999577" imgH="2452437" progId="Word.Document.8">
                  <p:embed/>
                </p:oleObj>
              </mc:Choice>
              <mc:Fallback>
                <p:oleObj name="Document" r:id="rId6" imgW="3999577" imgH="2452437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6575" y="1447800"/>
                        <a:ext cx="4133850" cy="253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83589448"/>
              </p:ext>
            </p:extLst>
          </p:nvPr>
        </p:nvGraphicFramePr>
        <p:xfrm>
          <a:off x="841375" y="4572000"/>
          <a:ext cx="742791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8" imgW="5190934" imgH="1171575" progId="Excel.Sheet.8">
                  <p:embed/>
                </p:oleObj>
              </mc:Choice>
              <mc:Fallback>
                <p:oleObj name="Worksheet" r:id="rId8" imgW="5190934" imgH="1171575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4572000"/>
                        <a:ext cx="7427913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00600" y="4038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Contract Funds ($K)</a:t>
            </a: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821417-B162-4216-AF51-0D0E2DEACAAC}"/>
</file>

<file path=customXml/itemProps2.xml><?xml version="1.0" encoding="utf-8"?>
<ds:datastoreItem xmlns:ds="http://schemas.openxmlformats.org/officeDocument/2006/customXml" ds:itemID="{07FC8FED-E66E-4BDA-8301-D5E8D3EF2C8B}"/>
</file>

<file path=customXml/itemProps3.xml><?xml version="1.0" encoding="utf-8"?>
<ds:datastoreItem xmlns:ds="http://schemas.openxmlformats.org/officeDocument/2006/customXml" ds:itemID="{48C531C6-DA0F-4B0A-9B76-1727032204BF}"/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10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Berlin Sans FB Demi</vt:lpstr>
      <vt:lpstr>Times New Roman</vt:lpstr>
      <vt:lpstr>Default Design</vt:lpstr>
      <vt:lpstr>Microsoft Word Document</vt:lpstr>
      <vt:lpstr>Microsoft Excel 97-2003 Worksheet</vt:lpstr>
      <vt:lpstr>Field Instrumentation and Testing  (RPD 137)</vt:lpstr>
    </vt:vector>
  </TitlesOfParts>
  <Company>NAPTF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Improved Paving Materials  (RPD 136)</dc:title>
  <dc:creator>Murphy Flynn</dc:creator>
  <cp:lastModifiedBy>NaVneet Garg</cp:lastModifiedBy>
  <cp:revision>44</cp:revision>
  <cp:lastPrinted>2013-08-13T13:13:22Z</cp:lastPrinted>
  <dcterms:created xsi:type="dcterms:W3CDTF">2007-07-16T18:31:10Z</dcterms:created>
  <dcterms:modified xsi:type="dcterms:W3CDTF">2013-08-13T13:13:24Z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