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20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14B17-4C71-4697-8B79-21CE5D01B2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7953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05BF8-753C-44C9-BA19-A536514580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719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4E1E9-772A-48EA-A903-08FC536B68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3842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F8C316D-888B-4273-B9B9-F7F2DDF524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792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ECA95-4DC8-4E8B-A00D-5E1E8A795D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743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C50E4-139C-45BA-AD21-1F775FC663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311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DA290-D542-434B-BC83-BA3904940E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05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FA456-AF29-4BA8-A4C1-5525EF5726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927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53304-1AA2-413E-B249-1BC589600B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221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64E02-4BA6-4D0B-A23A-E40A7E12B1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52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496F8-5AA3-420C-B04D-DB1C2CFFDD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1762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70E31A-1DF3-4119-B53F-735F29C411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359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C55DF5-778D-4EC5-B60B-41B676CD07D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334963"/>
            <a:ext cx="7731125" cy="852487"/>
          </a:xfrm>
        </p:spPr>
        <p:txBody>
          <a:bodyPr/>
          <a:lstStyle/>
          <a:p>
            <a:r>
              <a:rPr lang="en-US" altLang="en-US" sz="3500" b="1" u="sng">
                <a:solidFill>
                  <a:srgbClr val="990033"/>
                </a:solidFill>
                <a:latin typeface="Times New Roman" pitchFamily="18" charset="0"/>
              </a:rPr>
              <a:t>Improved Paving Materials </a:t>
            </a:r>
            <a:br>
              <a:rPr lang="en-US" altLang="en-US" sz="3500" b="1" u="sng">
                <a:solidFill>
                  <a:srgbClr val="990033"/>
                </a:solidFill>
                <a:latin typeface="Times New Roman" pitchFamily="18" charset="0"/>
              </a:rPr>
            </a:br>
            <a:r>
              <a:rPr lang="en-US" altLang="en-US" sz="3500" b="1" u="sng">
                <a:solidFill>
                  <a:srgbClr val="990033"/>
                </a:solidFill>
                <a:latin typeface="Times New Roman" pitchFamily="18" charset="0"/>
              </a:rPr>
              <a:t>(RPD 136)</a:t>
            </a:r>
            <a:endParaRPr lang="en-US" altLang="en-US">
              <a:latin typeface="Times New Roman" pitchFamily="18" charset="0"/>
            </a:endParaRPr>
          </a:p>
        </p:txBody>
      </p:sp>
      <p:graphicFrame>
        <p:nvGraphicFramePr>
          <p:cNvPr id="3075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81000" y="1295400"/>
          <a:ext cx="3500438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Document" r:id="rId3" imgW="3438504" imgH="1723256" progId="Word.Document.8">
                  <p:embed/>
                </p:oleObj>
              </mc:Choice>
              <mc:Fallback>
                <p:oleObj name="Document" r:id="rId3" imgW="3438504" imgH="172325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95400"/>
                        <a:ext cx="3500438" cy="183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572000" y="1295400"/>
          <a:ext cx="3943350" cy="142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Document" r:id="rId5" imgW="3992730" imgH="1443965" progId="Word.Document.8">
                  <p:embed/>
                </p:oleObj>
              </mc:Choice>
              <mc:Fallback>
                <p:oleObj name="Document" r:id="rId5" imgW="3992730" imgH="1443965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95400"/>
                        <a:ext cx="3943350" cy="142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953000" y="2819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 dirty="0">
                <a:solidFill>
                  <a:srgbClr val="000000"/>
                </a:solidFill>
                <a:latin typeface="Times New Roman" pitchFamily="18" charset="0"/>
              </a:rPr>
              <a:t>Contract Funds ($K)</a:t>
            </a: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418665"/>
              </p:ext>
            </p:extLst>
          </p:nvPr>
        </p:nvGraphicFramePr>
        <p:xfrm>
          <a:off x="914400" y="3263900"/>
          <a:ext cx="6934200" cy="321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Worksheet" r:id="rId7" imgW="4800600" imgH="2457450" progId="Excel.Sheet.12">
                  <p:embed/>
                </p:oleObj>
              </mc:Choice>
              <mc:Fallback>
                <p:oleObj name="Worksheet" r:id="rId7" imgW="4800600" imgH="24574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4400" y="3263900"/>
                        <a:ext cx="6934200" cy="321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132361-39EE-475A-A5B6-181A95B1C316}"/>
</file>

<file path=customXml/itemProps2.xml><?xml version="1.0" encoding="utf-8"?>
<ds:datastoreItem xmlns:ds="http://schemas.openxmlformats.org/officeDocument/2006/customXml" ds:itemID="{F9831EBB-8E12-47D1-822D-DCAC4BC4F008}"/>
</file>

<file path=customXml/itemProps3.xml><?xml version="1.0" encoding="utf-8"?>
<ds:datastoreItem xmlns:ds="http://schemas.openxmlformats.org/officeDocument/2006/customXml" ds:itemID="{EDB3F823-8B38-4254-9107-4B3A774EDD95}"/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Default Design</vt:lpstr>
      <vt:lpstr>Document</vt:lpstr>
      <vt:lpstr>Microsoft Excel Worksheet</vt:lpstr>
      <vt:lpstr>Improved Paving Materials  (RPD 136)</vt:lpstr>
    </vt:vector>
  </TitlesOfParts>
  <Company>Air Traffic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Improved Paving Materials  (RPD 136)</dc:title>
  <dc:creator>Murphy Flynn</dc:creator>
  <cp:lastModifiedBy>Gagnon, Jeffrey (FAA)</cp:lastModifiedBy>
  <cp:revision>6</cp:revision>
  <dcterms:created xsi:type="dcterms:W3CDTF">2012-02-01T19:21:19Z</dcterms:created>
  <dcterms:modified xsi:type="dcterms:W3CDTF">2014-03-19T14:49:07Z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