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  <p:sldId id="267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62BBC-F8B0-4EAF-83AC-801D628522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FB295-6F91-4712-8B2B-70E890689839}">
      <dgm:prSet phldrT="[Text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OFFICE OF AIRPORTS:</a:t>
          </a:r>
        </a:p>
        <a:p>
          <a:endParaRPr lang="en-US" b="1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Jim White </a:t>
          </a:r>
          <a:endParaRPr lang="en-US" b="1" dirty="0">
            <a:solidFill>
              <a:schemeClr val="tx1"/>
            </a:solidFill>
          </a:endParaRPr>
        </a:p>
      </dgm:t>
    </dgm:pt>
    <dgm:pt modelId="{F2E95A6A-D2A8-492E-A1F4-4F54E1BACEA2}" type="parTrans" cxnId="{77E814BD-C6DB-4FBB-8D28-D3CE0A4FC072}">
      <dgm:prSet/>
      <dgm:spPr/>
      <dgm:t>
        <a:bodyPr/>
        <a:lstStyle/>
        <a:p>
          <a:endParaRPr lang="en-US"/>
        </a:p>
      </dgm:t>
    </dgm:pt>
    <dgm:pt modelId="{16231081-0175-42FF-9F42-DA9203E0CD6F}" type="sibTrans" cxnId="{77E814BD-C6DB-4FBB-8D28-D3CE0A4FC072}">
      <dgm:prSet/>
      <dgm:spPr/>
      <dgm:t>
        <a:bodyPr/>
        <a:lstStyle/>
        <a:p>
          <a:endParaRPr lang="en-US"/>
        </a:p>
      </dgm:t>
    </dgm:pt>
    <dgm:pt modelId="{3B4ED469-2DA8-40C9-85A1-7D69530F9700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NATCA</a:t>
          </a:r>
          <a:endParaRPr lang="en-US" b="0" dirty="0">
            <a:solidFill>
              <a:schemeClr val="tx1"/>
            </a:solidFill>
          </a:endParaRPr>
        </a:p>
      </dgm:t>
    </dgm:pt>
    <dgm:pt modelId="{E96E6CAA-027B-4E87-9D3D-80C2C214A57E}" type="parTrans" cxnId="{6618C2D2-750F-4683-AB72-3B17AB1EA23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5214550-22FD-45A1-8A18-131FB1C00B60}" type="sibTrans" cxnId="{6618C2D2-750F-4683-AB72-3B17AB1EA234}">
      <dgm:prSet/>
      <dgm:spPr/>
      <dgm:t>
        <a:bodyPr/>
        <a:lstStyle/>
        <a:p>
          <a:endParaRPr lang="en-US"/>
        </a:p>
      </dgm:t>
    </dgm:pt>
    <dgm:pt modelId="{39BEB462-A6F9-4BBB-AFD6-6A65D38A5282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NextGen</a:t>
          </a:r>
          <a:endParaRPr lang="en-US" b="0" dirty="0">
            <a:solidFill>
              <a:schemeClr val="tx1"/>
            </a:solidFill>
          </a:endParaRPr>
        </a:p>
      </dgm:t>
    </dgm:pt>
    <dgm:pt modelId="{48666957-A72C-466C-B101-B850E6D99158}" type="parTrans" cxnId="{9E2BCB9E-1CFC-495A-A1D4-276DA780C5C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A585EA5-0B8C-4311-B30C-68C131916C21}" type="sibTrans" cxnId="{9E2BCB9E-1CFC-495A-A1D4-276DA780C5C6}">
      <dgm:prSet/>
      <dgm:spPr/>
      <dgm:t>
        <a:bodyPr/>
        <a:lstStyle/>
        <a:p>
          <a:endParaRPr lang="en-US"/>
        </a:p>
      </dgm:t>
    </dgm:pt>
    <dgm:pt modelId="{49D9E61F-EC47-4DDA-8FC7-F533E9859424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Office of Airports</a:t>
          </a:r>
          <a:endParaRPr lang="en-US" b="0" dirty="0">
            <a:solidFill>
              <a:schemeClr val="tx1"/>
            </a:solidFill>
          </a:endParaRPr>
        </a:p>
      </dgm:t>
    </dgm:pt>
    <dgm:pt modelId="{85112B18-4BBF-4CB5-A3A4-12C26A8A5276}" type="parTrans" cxnId="{755B174C-0F8E-40C3-8EDC-B65B83E9E68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47DE6D0-A9A7-4324-BDF7-B7396559004E}" type="sibTrans" cxnId="{755B174C-0F8E-40C3-8EDC-B65B83E9E681}">
      <dgm:prSet/>
      <dgm:spPr/>
      <dgm:t>
        <a:bodyPr/>
        <a:lstStyle/>
        <a:p>
          <a:endParaRPr lang="en-US"/>
        </a:p>
      </dgm:t>
    </dgm:pt>
    <dgm:pt modelId="{71FECB09-343C-4902-9A72-599A97E2ADF7}">
      <dgm:prSet phldrT="[Text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SAFETY AND TECHNICAL TRAINING:</a:t>
          </a:r>
        </a:p>
        <a:p>
          <a:r>
            <a:rPr lang="en-US" b="1" dirty="0" smtClean="0">
              <a:solidFill>
                <a:schemeClr val="tx1"/>
              </a:solidFill>
            </a:rPr>
            <a:t> </a:t>
          </a:r>
        </a:p>
        <a:p>
          <a:r>
            <a:rPr lang="en-US" b="1" dirty="0" smtClean="0">
              <a:solidFill>
                <a:schemeClr val="tx1"/>
              </a:solidFill>
            </a:rPr>
            <a:t>Jeff Stewart </a:t>
          </a:r>
          <a:endParaRPr lang="en-US" b="1" dirty="0">
            <a:solidFill>
              <a:schemeClr val="tx1"/>
            </a:solidFill>
          </a:endParaRPr>
        </a:p>
      </dgm:t>
    </dgm:pt>
    <dgm:pt modelId="{92DBB530-F437-49E8-88E9-ED99756664CE}" type="parTrans" cxnId="{E2483F56-DEEE-420A-A2A2-708E0D20F0FC}">
      <dgm:prSet/>
      <dgm:spPr/>
      <dgm:t>
        <a:bodyPr/>
        <a:lstStyle/>
        <a:p>
          <a:endParaRPr lang="en-US"/>
        </a:p>
      </dgm:t>
    </dgm:pt>
    <dgm:pt modelId="{F1FB60EF-2FFF-4668-9BCC-51AFF49119A4}" type="sibTrans" cxnId="{E2483F56-DEEE-420A-A2A2-708E0D20F0FC}">
      <dgm:prSet/>
      <dgm:spPr/>
      <dgm:t>
        <a:bodyPr/>
        <a:lstStyle/>
        <a:p>
          <a:endParaRPr lang="en-US"/>
        </a:p>
      </dgm:t>
    </dgm:pt>
    <dgm:pt modelId="{77FB1BB1-1CAA-481E-8026-7FEAE645D8A2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Aviation Safety </a:t>
          </a:r>
          <a:endParaRPr lang="en-US" b="0" dirty="0">
            <a:solidFill>
              <a:schemeClr val="tx1"/>
            </a:solidFill>
          </a:endParaRPr>
        </a:p>
      </dgm:t>
    </dgm:pt>
    <dgm:pt modelId="{547DD1DF-B5B7-460E-9A6B-BBA8EBC76030}" type="parTrans" cxnId="{8915E981-1B9A-445F-ADF9-927917310E3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2AC441B-03EA-42BB-9D12-DB60EEC76714}" type="sibTrans" cxnId="{8915E981-1B9A-445F-ADF9-927917310E36}">
      <dgm:prSet/>
      <dgm:spPr/>
      <dgm:t>
        <a:bodyPr/>
        <a:lstStyle/>
        <a:p>
          <a:endParaRPr lang="en-US"/>
        </a:p>
      </dgm:t>
    </dgm:pt>
    <dgm:pt modelId="{14A92079-7C5B-4BC0-AE90-688928AD0940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Policy Internal Affairs and Environmental</a:t>
          </a:r>
          <a:endParaRPr lang="en-US" b="0" dirty="0">
            <a:solidFill>
              <a:schemeClr val="tx1"/>
            </a:solidFill>
          </a:endParaRPr>
        </a:p>
      </dgm:t>
    </dgm:pt>
    <dgm:pt modelId="{7CB297C6-3F55-4C8E-8738-D64A62719AC2}" type="parTrans" cxnId="{7A65BFC4-9AFE-42FA-BD6E-A68F725B6E4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DF246CE-8BAA-4B2B-834A-4E80DBC81DDE}" type="sibTrans" cxnId="{7A65BFC4-9AFE-42FA-BD6E-A68F725B6E44}">
      <dgm:prSet/>
      <dgm:spPr/>
      <dgm:t>
        <a:bodyPr/>
        <a:lstStyle/>
        <a:p>
          <a:endParaRPr lang="en-US"/>
        </a:p>
      </dgm:t>
    </dgm:pt>
    <dgm:pt modelId="{AD896C7E-622F-419D-8D68-9643E15124CF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ATO Offices</a:t>
          </a:r>
          <a:endParaRPr lang="en-US" b="0" dirty="0">
            <a:solidFill>
              <a:schemeClr val="tx1"/>
            </a:solidFill>
          </a:endParaRPr>
        </a:p>
      </dgm:t>
    </dgm:pt>
    <dgm:pt modelId="{F0283182-D3A2-440C-B3AF-BE93758A4B77}" type="parTrans" cxnId="{19EC7501-530E-4CB2-972D-FC5EA663354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9E5FA81-F179-4F67-BF76-5F90606B38B9}" type="sibTrans" cxnId="{19EC7501-530E-4CB2-972D-FC5EA6633549}">
      <dgm:prSet/>
      <dgm:spPr/>
      <dgm:t>
        <a:bodyPr/>
        <a:lstStyle/>
        <a:p>
          <a:endParaRPr lang="en-US"/>
        </a:p>
      </dgm:t>
    </dgm:pt>
    <dgm:pt modelId="{A7E00D97-F82E-45D4-A8A3-EC49D244FFFC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Safety and Technical Training</a:t>
          </a:r>
          <a:endParaRPr lang="en-US" b="0" dirty="0">
            <a:solidFill>
              <a:schemeClr val="tx1"/>
            </a:solidFill>
          </a:endParaRPr>
        </a:p>
      </dgm:t>
    </dgm:pt>
    <dgm:pt modelId="{0AE22B84-75ED-425C-A579-B7C0F8B1F402}" type="parTrans" cxnId="{27BD7573-D89F-49BB-A77E-64F1460F102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C892E5C-2A09-492A-87F1-72DC4EC291E1}" type="sibTrans" cxnId="{27BD7573-D89F-49BB-A77E-64F1460F1025}">
      <dgm:prSet/>
      <dgm:spPr/>
      <dgm:t>
        <a:bodyPr/>
        <a:lstStyle/>
        <a:p>
          <a:endParaRPr lang="en-US"/>
        </a:p>
      </dgm:t>
    </dgm:pt>
    <dgm:pt modelId="{617EDA22-BA98-41E0-8A12-D6B349504C0C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Program Management Organization</a:t>
          </a:r>
          <a:endParaRPr lang="en-US" b="0" dirty="0">
            <a:solidFill>
              <a:schemeClr val="tx1"/>
            </a:solidFill>
          </a:endParaRPr>
        </a:p>
      </dgm:t>
    </dgm:pt>
    <dgm:pt modelId="{2553553B-719D-4953-B643-5311B75AE3FE}" type="parTrans" cxnId="{FBCE8637-EA58-4327-99AC-0F58BCE7ADD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D28BB3A-4415-442F-A13C-B4BDEE88F4F0}" type="sibTrans" cxnId="{FBCE8637-EA58-4327-99AC-0F58BCE7ADD0}">
      <dgm:prSet/>
      <dgm:spPr/>
      <dgm:t>
        <a:bodyPr/>
        <a:lstStyle/>
        <a:p>
          <a:endParaRPr lang="en-US"/>
        </a:p>
      </dgm:t>
    </dgm:pt>
    <dgm:pt modelId="{A087D4F4-3A10-4555-A239-79BA95A02C96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System Operations Services</a:t>
          </a:r>
          <a:endParaRPr lang="en-US" b="0" dirty="0">
            <a:solidFill>
              <a:schemeClr val="tx1"/>
            </a:solidFill>
          </a:endParaRPr>
        </a:p>
      </dgm:t>
    </dgm:pt>
    <dgm:pt modelId="{0DC39F29-AC26-4FFB-8A7C-488C9CC901C3}" type="parTrans" cxnId="{6583D9D0-1FAD-4B59-8EAA-046A866D68B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94E2481-06AB-480C-BE6F-B31144E44D8D}" type="sibTrans" cxnId="{6583D9D0-1FAD-4B59-8EAA-046A866D68B6}">
      <dgm:prSet/>
      <dgm:spPr/>
      <dgm:t>
        <a:bodyPr/>
        <a:lstStyle/>
        <a:p>
          <a:endParaRPr lang="en-US"/>
        </a:p>
      </dgm:t>
    </dgm:pt>
    <dgm:pt modelId="{10C8C26D-EFB0-4C6D-A192-52C98AAA9AE5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Mission Support</a:t>
          </a:r>
          <a:endParaRPr lang="en-US" b="0" dirty="0">
            <a:solidFill>
              <a:schemeClr val="tx1"/>
            </a:solidFill>
          </a:endParaRPr>
        </a:p>
      </dgm:t>
    </dgm:pt>
    <dgm:pt modelId="{FD7D18EC-CCE6-4249-A848-9FA22F504C55}" type="parTrans" cxnId="{5E5A9AF5-E45A-450B-8D5B-F5EB6BDA394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722C81E-6DCF-43A8-AA06-21C72F5FC708}" type="sibTrans" cxnId="{5E5A9AF5-E45A-450B-8D5B-F5EB6BDA3948}">
      <dgm:prSet/>
      <dgm:spPr/>
      <dgm:t>
        <a:bodyPr/>
        <a:lstStyle/>
        <a:p>
          <a:endParaRPr lang="en-US"/>
        </a:p>
      </dgm:t>
    </dgm:pt>
    <dgm:pt modelId="{2769D9DB-3825-4F65-BF27-4B6327DC9CC0}" type="pres">
      <dgm:prSet presAssocID="{5E062BBC-F8B0-4EAF-83AC-801D628522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45DBA5-5DB9-443F-AB40-22C9FBD97339}" type="pres">
      <dgm:prSet presAssocID="{158FB295-6F91-4712-8B2B-70E890689839}" presName="hierRoot1" presStyleCnt="0">
        <dgm:presLayoutVars>
          <dgm:hierBranch val="init"/>
        </dgm:presLayoutVars>
      </dgm:prSet>
      <dgm:spPr/>
    </dgm:pt>
    <dgm:pt modelId="{FEAA7E53-C78B-48D9-8DA2-17CD9CA6AECA}" type="pres">
      <dgm:prSet presAssocID="{158FB295-6F91-4712-8B2B-70E890689839}" presName="rootComposite1" presStyleCnt="0"/>
      <dgm:spPr/>
    </dgm:pt>
    <dgm:pt modelId="{29D2B190-7D15-4C40-AC54-1286146A9DEE}" type="pres">
      <dgm:prSet presAssocID="{158FB295-6F91-4712-8B2B-70E890689839}" presName="rootText1" presStyleLbl="node0" presStyleIdx="0" presStyleCnt="2" custScaleX="161051" custScaleY="161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54775D-6526-4D88-BD27-648B8835E201}" type="pres">
      <dgm:prSet presAssocID="{158FB295-6F91-4712-8B2B-70E89068983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D32CDAF-C32E-469D-A9D1-1262EE89AEB4}" type="pres">
      <dgm:prSet presAssocID="{158FB295-6F91-4712-8B2B-70E890689839}" presName="hierChild2" presStyleCnt="0"/>
      <dgm:spPr/>
    </dgm:pt>
    <dgm:pt modelId="{3DDC03FA-E54C-45F9-9EBE-7E8971910C17}" type="pres">
      <dgm:prSet presAssocID="{158FB295-6F91-4712-8B2B-70E890689839}" presName="hierChild3" presStyleCnt="0"/>
      <dgm:spPr/>
    </dgm:pt>
    <dgm:pt modelId="{5D459E7E-FCE1-4CED-8606-A871B702DBC9}" type="pres">
      <dgm:prSet presAssocID="{71FECB09-343C-4902-9A72-599A97E2ADF7}" presName="hierRoot1" presStyleCnt="0">
        <dgm:presLayoutVars>
          <dgm:hierBranch val="init"/>
        </dgm:presLayoutVars>
      </dgm:prSet>
      <dgm:spPr/>
    </dgm:pt>
    <dgm:pt modelId="{2E630BE4-1D03-4E54-A284-28690BE12198}" type="pres">
      <dgm:prSet presAssocID="{71FECB09-343C-4902-9A72-599A97E2ADF7}" presName="rootComposite1" presStyleCnt="0"/>
      <dgm:spPr/>
    </dgm:pt>
    <dgm:pt modelId="{54FE5E4E-E6DA-4675-A674-303CA7DA5BE9}" type="pres">
      <dgm:prSet presAssocID="{71FECB09-343C-4902-9A72-599A97E2ADF7}" presName="rootText1" presStyleLbl="node0" presStyleIdx="1" presStyleCnt="2" custScaleX="161051" custScaleY="161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6DC06D-B3EA-4619-9CF1-B30467B7112E}" type="pres">
      <dgm:prSet presAssocID="{71FECB09-343C-4902-9A72-599A97E2ADF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0D66A0B-FD47-45B5-AF53-5812FDEB9BE4}" type="pres">
      <dgm:prSet presAssocID="{71FECB09-343C-4902-9A72-599A97E2ADF7}" presName="hierChild2" presStyleCnt="0"/>
      <dgm:spPr/>
    </dgm:pt>
    <dgm:pt modelId="{8C6EE7E3-BBBC-4EDE-BE19-897D7B675EF2}" type="pres">
      <dgm:prSet presAssocID="{E96E6CAA-027B-4E87-9D3D-80C2C214A57E}" presName="Name37" presStyleLbl="parChTrans1D2" presStyleIdx="0" presStyleCnt="6"/>
      <dgm:spPr/>
      <dgm:t>
        <a:bodyPr/>
        <a:lstStyle/>
        <a:p>
          <a:endParaRPr lang="en-US"/>
        </a:p>
      </dgm:t>
    </dgm:pt>
    <dgm:pt modelId="{C4E1FF07-CA3C-4C83-A9C1-DC0D1755E629}" type="pres">
      <dgm:prSet presAssocID="{3B4ED469-2DA8-40C9-85A1-7D69530F9700}" presName="hierRoot2" presStyleCnt="0">
        <dgm:presLayoutVars>
          <dgm:hierBranch val="init"/>
        </dgm:presLayoutVars>
      </dgm:prSet>
      <dgm:spPr/>
    </dgm:pt>
    <dgm:pt modelId="{FA57196C-AF11-444C-A307-4386547308E0}" type="pres">
      <dgm:prSet presAssocID="{3B4ED469-2DA8-40C9-85A1-7D69530F9700}" presName="rootComposite" presStyleCnt="0"/>
      <dgm:spPr/>
    </dgm:pt>
    <dgm:pt modelId="{35EACF86-5994-4159-847D-D84978BD686E}" type="pres">
      <dgm:prSet presAssocID="{3B4ED469-2DA8-40C9-85A1-7D69530F9700}" presName="rootText" presStyleLbl="node2" presStyleIdx="0" presStyleCnt="6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62ECED-0F16-4A15-95F2-0812F301CCBB}" type="pres">
      <dgm:prSet presAssocID="{3B4ED469-2DA8-40C9-85A1-7D69530F9700}" presName="rootConnector" presStyleLbl="node2" presStyleIdx="0" presStyleCnt="6"/>
      <dgm:spPr/>
      <dgm:t>
        <a:bodyPr/>
        <a:lstStyle/>
        <a:p>
          <a:endParaRPr lang="en-US"/>
        </a:p>
      </dgm:t>
    </dgm:pt>
    <dgm:pt modelId="{8235EE9D-F6C3-4165-A411-BC13FBA6AD17}" type="pres">
      <dgm:prSet presAssocID="{3B4ED469-2DA8-40C9-85A1-7D69530F9700}" presName="hierChild4" presStyleCnt="0"/>
      <dgm:spPr/>
    </dgm:pt>
    <dgm:pt modelId="{862B46A8-377E-4F18-A1B6-D7C174A4F4DE}" type="pres">
      <dgm:prSet presAssocID="{3B4ED469-2DA8-40C9-85A1-7D69530F9700}" presName="hierChild5" presStyleCnt="0"/>
      <dgm:spPr/>
    </dgm:pt>
    <dgm:pt modelId="{4D1CCFAC-C045-4570-8E8F-D4E2340F5ED5}" type="pres">
      <dgm:prSet presAssocID="{48666957-A72C-466C-B101-B850E6D99158}" presName="Name37" presStyleLbl="parChTrans1D2" presStyleIdx="1" presStyleCnt="6"/>
      <dgm:spPr/>
      <dgm:t>
        <a:bodyPr/>
        <a:lstStyle/>
        <a:p>
          <a:endParaRPr lang="en-US"/>
        </a:p>
      </dgm:t>
    </dgm:pt>
    <dgm:pt modelId="{7281B906-3762-4DA5-9CB0-C09AC5ECDDC8}" type="pres">
      <dgm:prSet presAssocID="{39BEB462-A6F9-4BBB-AFD6-6A65D38A5282}" presName="hierRoot2" presStyleCnt="0">
        <dgm:presLayoutVars>
          <dgm:hierBranch val="init"/>
        </dgm:presLayoutVars>
      </dgm:prSet>
      <dgm:spPr/>
    </dgm:pt>
    <dgm:pt modelId="{B69D773C-CC6D-4770-BEB8-45048324C092}" type="pres">
      <dgm:prSet presAssocID="{39BEB462-A6F9-4BBB-AFD6-6A65D38A5282}" presName="rootComposite" presStyleCnt="0"/>
      <dgm:spPr/>
    </dgm:pt>
    <dgm:pt modelId="{3C7EE48D-DD7E-4F16-BE69-0038B39EC0ED}" type="pres">
      <dgm:prSet presAssocID="{39BEB462-A6F9-4BBB-AFD6-6A65D38A5282}" presName="rootText" presStyleLbl="node2" presStyleIdx="1" presStyleCnt="6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E1FDD2-FDF0-472F-B3F9-AD448D07F301}" type="pres">
      <dgm:prSet presAssocID="{39BEB462-A6F9-4BBB-AFD6-6A65D38A5282}" presName="rootConnector" presStyleLbl="node2" presStyleIdx="1" presStyleCnt="6"/>
      <dgm:spPr/>
      <dgm:t>
        <a:bodyPr/>
        <a:lstStyle/>
        <a:p>
          <a:endParaRPr lang="en-US"/>
        </a:p>
      </dgm:t>
    </dgm:pt>
    <dgm:pt modelId="{602579D1-47D5-4BA7-A85D-17CC8B99189B}" type="pres">
      <dgm:prSet presAssocID="{39BEB462-A6F9-4BBB-AFD6-6A65D38A5282}" presName="hierChild4" presStyleCnt="0"/>
      <dgm:spPr/>
    </dgm:pt>
    <dgm:pt modelId="{34BF1EC0-9BF3-4211-B2DB-E82D42D4F1C2}" type="pres">
      <dgm:prSet presAssocID="{39BEB462-A6F9-4BBB-AFD6-6A65D38A5282}" presName="hierChild5" presStyleCnt="0"/>
      <dgm:spPr/>
    </dgm:pt>
    <dgm:pt modelId="{A7928BA0-6150-434F-B3F7-8F889E6BDE65}" type="pres">
      <dgm:prSet presAssocID="{85112B18-4BBF-4CB5-A3A4-12C26A8A5276}" presName="Name37" presStyleLbl="parChTrans1D2" presStyleIdx="2" presStyleCnt="6"/>
      <dgm:spPr/>
      <dgm:t>
        <a:bodyPr/>
        <a:lstStyle/>
        <a:p>
          <a:endParaRPr lang="en-US"/>
        </a:p>
      </dgm:t>
    </dgm:pt>
    <dgm:pt modelId="{C8355DF5-9C64-4687-8B39-D2E90FC44053}" type="pres">
      <dgm:prSet presAssocID="{49D9E61F-EC47-4DDA-8FC7-F533E9859424}" presName="hierRoot2" presStyleCnt="0">
        <dgm:presLayoutVars>
          <dgm:hierBranch val="init"/>
        </dgm:presLayoutVars>
      </dgm:prSet>
      <dgm:spPr/>
    </dgm:pt>
    <dgm:pt modelId="{731C231F-F794-4EAA-A8EA-CC0243B975C6}" type="pres">
      <dgm:prSet presAssocID="{49D9E61F-EC47-4DDA-8FC7-F533E9859424}" presName="rootComposite" presStyleCnt="0"/>
      <dgm:spPr/>
    </dgm:pt>
    <dgm:pt modelId="{3F43CF2C-831F-44CC-8808-6A239EBF47FF}" type="pres">
      <dgm:prSet presAssocID="{49D9E61F-EC47-4DDA-8FC7-F533E9859424}" presName="rootText" presStyleLbl="node2" presStyleIdx="2" presStyleCnt="6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5D4285-EDED-464E-8977-D087A5EDCF35}" type="pres">
      <dgm:prSet presAssocID="{49D9E61F-EC47-4DDA-8FC7-F533E9859424}" presName="rootConnector" presStyleLbl="node2" presStyleIdx="2" presStyleCnt="6"/>
      <dgm:spPr/>
      <dgm:t>
        <a:bodyPr/>
        <a:lstStyle/>
        <a:p>
          <a:endParaRPr lang="en-US"/>
        </a:p>
      </dgm:t>
    </dgm:pt>
    <dgm:pt modelId="{79CA0274-677C-4B37-B8BA-0D9708C9EFED}" type="pres">
      <dgm:prSet presAssocID="{49D9E61F-EC47-4DDA-8FC7-F533E9859424}" presName="hierChild4" presStyleCnt="0"/>
      <dgm:spPr/>
    </dgm:pt>
    <dgm:pt modelId="{982E7BF0-6FC8-44A1-9024-82FE75800B48}" type="pres">
      <dgm:prSet presAssocID="{49D9E61F-EC47-4DDA-8FC7-F533E9859424}" presName="hierChild5" presStyleCnt="0"/>
      <dgm:spPr/>
    </dgm:pt>
    <dgm:pt modelId="{87190C68-C659-4481-9E4F-F6E3A3AB43BE}" type="pres">
      <dgm:prSet presAssocID="{F0283182-D3A2-440C-B3AF-BE93758A4B77}" presName="Name37" presStyleLbl="parChTrans1D2" presStyleIdx="3" presStyleCnt="6"/>
      <dgm:spPr/>
      <dgm:t>
        <a:bodyPr/>
        <a:lstStyle/>
        <a:p>
          <a:endParaRPr lang="en-US"/>
        </a:p>
      </dgm:t>
    </dgm:pt>
    <dgm:pt modelId="{036C926A-2745-4CA8-AB2C-A08B30A6D0E9}" type="pres">
      <dgm:prSet presAssocID="{AD896C7E-622F-419D-8D68-9643E15124CF}" presName="hierRoot2" presStyleCnt="0">
        <dgm:presLayoutVars>
          <dgm:hierBranch val="init"/>
        </dgm:presLayoutVars>
      </dgm:prSet>
      <dgm:spPr/>
    </dgm:pt>
    <dgm:pt modelId="{89023E25-B891-43DB-BCE3-4EB85CE58553}" type="pres">
      <dgm:prSet presAssocID="{AD896C7E-622F-419D-8D68-9643E15124CF}" presName="rootComposite" presStyleCnt="0"/>
      <dgm:spPr/>
    </dgm:pt>
    <dgm:pt modelId="{04CE15A5-C135-40BE-839A-97EB772191C7}" type="pres">
      <dgm:prSet presAssocID="{AD896C7E-622F-419D-8D68-9643E15124CF}" presName="rootText" presStyleLbl="node2" presStyleIdx="3" presStyleCnt="6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DC8590-7B28-4910-938C-3EC366F107E3}" type="pres">
      <dgm:prSet presAssocID="{AD896C7E-622F-419D-8D68-9643E15124CF}" presName="rootConnector" presStyleLbl="node2" presStyleIdx="3" presStyleCnt="6"/>
      <dgm:spPr/>
      <dgm:t>
        <a:bodyPr/>
        <a:lstStyle/>
        <a:p>
          <a:endParaRPr lang="en-US"/>
        </a:p>
      </dgm:t>
    </dgm:pt>
    <dgm:pt modelId="{51C51F4D-869F-42DF-9662-AAA14B8BA738}" type="pres">
      <dgm:prSet presAssocID="{AD896C7E-622F-419D-8D68-9643E15124CF}" presName="hierChild4" presStyleCnt="0"/>
      <dgm:spPr/>
    </dgm:pt>
    <dgm:pt modelId="{FEAEFBF4-2FB6-4C19-9F37-D8D3234764DA}" type="pres">
      <dgm:prSet presAssocID="{0AE22B84-75ED-425C-A579-B7C0F8B1F402}" presName="Name37" presStyleLbl="parChTrans1D3" presStyleIdx="0" presStyleCnt="4"/>
      <dgm:spPr/>
      <dgm:t>
        <a:bodyPr/>
        <a:lstStyle/>
        <a:p>
          <a:endParaRPr lang="en-US"/>
        </a:p>
      </dgm:t>
    </dgm:pt>
    <dgm:pt modelId="{4F00A178-0FAC-4ECC-BE91-0B28AB1B678E}" type="pres">
      <dgm:prSet presAssocID="{A7E00D97-F82E-45D4-A8A3-EC49D244FFFC}" presName="hierRoot2" presStyleCnt="0">
        <dgm:presLayoutVars>
          <dgm:hierBranch val="init"/>
        </dgm:presLayoutVars>
      </dgm:prSet>
      <dgm:spPr/>
    </dgm:pt>
    <dgm:pt modelId="{79FB4689-3AF3-4E80-B903-6FD62B02D85B}" type="pres">
      <dgm:prSet presAssocID="{A7E00D97-F82E-45D4-A8A3-EC49D244FFFC}" presName="rootComposite" presStyleCnt="0"/>
      <dgm:spPr/>
    </dgm:pt>
    <dgm:pt modelId="{2C21F22D-A4FD-4CD2-B8F9-DEDEF1826E0C}" type="pres">
      <dgm:prSet presAssocID="{A7E00D97-F82E-45D4-A8A3-EC49D244FFFC}" presName="rootText" presStyleLbl="node3" presStyleIdx="0" presStyleCnt="4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0BD736-D5CC-4FDB-A25B-A7B9055751B2}" type="pres">
      <dgm:prSet presAssocID="{A7E00D97-F82E-45D4-A8A3-EC49D244FFFC}" presName="rootConnector" presStyleLbl="node3" presStyleIdx="0" presStyleCnt="4"/>
      <dgm:spPr/>
      <dgm:t>
        <a:bodyPr/>
        <a:lstStyle/>
        <a:p>
          <a:endParaRPr lang="en-US"/>
        </a:p>
      </dgm:t>
    </dgm:pt>
    <dgm:pt modelId="{F17C14DA-CE75-46E7-B462-80796EFFBB14}" type="pres">
      <dgm:prSet presAssocID="{A7E00D97-F82E-45D4-A8A3-EC49D244FFFC}" presName="hierChild4" presStyleCnt="0"/>
      <dgm:spPr/>
    </dgm:pt>
    <dgm:pt modelId="{73F4A516-F599-454F-A588-CDADC1440DB3}" type="pres">
      <dgm:prSet presAssocID="{A7E00D97-F82E-45D4-A8A3-EC49D244FFFC}" presName="hierChild5" presStyleCnt="0"/>
      <dgm:spPr/>
    </dgm:pt>
    <dgm:pt modelId="{11F7B998-3D28-4E97-BA31-017DE1418173}" type="pres">
      <dgm:prSet presAssocID="{2553553B-719D-4953-B643-5311B75AE3FE}" presName="Name37" presStyleLbl="parChTrans1D3" presStyleIdx="1" presStyleCnt="4"/>
      <dgm:spPr/>
      <dgm:t>
        <a:bodyPr/>
        <a:lstStyle/>
        <a:p>
          <a:endParaRPr lang="en-US"/>
        </a:p>
      </dgm:t>
    </dgm:pt>
    <dgm:pt modelId="{41B15DE4-796B-4206-A0B4-2C2372737A60}" type="pres">
      <dgm:prSet presAssocID="{617EDA22-BA98-41E0-8A12-D6B349504C0C}" presName="hierRoot2" presStyleCnt="0">
        <dgm:presLayoutVars>
          <dgm:hierBranch val="init"/>
        </dgm:presLayoutVars>
      </dgm:prSet>
      <dgm:spPr/>
    </dgm:pt>
    <dgm:pt modelId="{138F1553-CF68-42AF-9968-974705752CD3}" type="pres">
      <dgm:prSet presAssocID="{617EDA22-BA98-41E0-8A12-D6B349504C0C}" presName="rootComposite" presStyleCnt="0"/>
      <dgm:spPr/>
    </dgm:pt>
    <dgm:pt modelId="{653BAF8B-CD48-46D8-8E59-1D635BE000FE}" type="pres">
      <dgm:prSet presAssocID="{617EDA22-BA98-41E0-8A12-D6B349504C0C}" presName="rootText" presStyleLbl="node3" presStyleIdx="1" presStyleCnt="4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B3852-EAFD-4AF4-86EA-31D1B4592090}" type="pres">
      <dgm:prSet presAssocID="{617EDA22-BA98-41E0-8A12-D6B349504C0C}" presName="rootConnector" presStyleLbl="node3" presStyleIdx="1" presStyleCnt="4"/>
      <dgm:spPr/>
      <dgm:t>
        <a:bodyPr/>
        <a:lstStyle/>
        <a:p>
          <a:endParaRPr lang="en-US"/>
        </a:p>
      </dgm:t>
    </dgm:pt>
    <dgm:pt modelId="{D6173BDD-0425-44D2-8ACA-640A247B5A56}" type="pres">
      <dgm:prSet presAssocID="{617EDA22-BA98-41E0-8A12-D6B349504C0C}" presName="hierChild4" presStyleCnt="0"/>
      <dgm:spPr/>
    </dgm:pt>
    <dgm:pt modelId="{935554CA-DF4B-4C9C-A445-D66CF73F63D8}" type="pres">
      <dgm:prSet presAssocID="{617EDA22-BA98-41E0-8A12-D6B349504C0C}" presName="hierChild5" presStyleCnt="0"/>
      <dgm:spPr/>
    </dgm:pt>
    <dgm:pt modelId="{704C827C-A91A-4A84-A5A1-8E2C06B7EE60}" type="pres">
      <dgm:prSet presAssocID="{0DC39F29-AC26-4FFB-8A7C-488C9CC901C3}" presName="Name37" presStyleLbl="parChTrans1D3" presStyleIdx="2" presStyleCnt="4"/>
      <dgm:spPr/>
      <dgm:t>
        <a:bodyPr/>
        <a:lstStyle/>
        <a:p>
          <a:endParaRPr lang="en-US"/>
        </a:p>
      </dgm:t>
    </dgm:pt>
    <dgm:pt modelId="{23B26CD2-9F82-44E6-A7B2-F84B0A81E009}" type="pres">
      <dgm:prSet presAssocID="{A087D4F4-3A10-4555-A239-79BA95A02C96}" presName="hierRoot2" presStyleCnt="0">
        <dgm:presLayoutVars>
          <dgm:hierBranch val="init"/>
        </dgm:presLayoutVars>
      </dgm:prSet>
      <dgm:spPr/>
    </dgm:pt>
    <dgm:pt modelId="{AD2B38CE-CA4D-43A4-868B-AEE381E6DC48}" type="pres">
      <dgm:prSet presAssocID="{A087D4F4-3A10-4555-A239-79BA95A02C96}" presName="rootComposite" presStyleCnt="0"/>
      <dgm:spPr/>
    </dgm:pt>
    <dgm:pt modelId="{DD901203-13EA-4250-9D50-630E293773BF}" type="pres">
      <dgm:prSet presAssocID="{A087D4F4-3A10-4555-A239-79BA95A02C96}" presName="rootText" presStyleLbl="node3" presStyleIdx="2" presStyleCnt="4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750BDB-9508-40B1-A521-59BEE8F64138}" type="pres">
      <dgm:prSet presAssocID="{A087D4F4-3A10-4555-A239-79BA95A02C96}" presName="rootConnector" presStyleLbl="node3" presStyleIdx="2" presStyleCnt="4"/>
      <dgm:spPr/>
      <dgm:t>
        <a:bodyPr/>
        <a:lstStyle/>
        <a:p>
          <a:endParaRPr lang="en-US"/>
        </a:p>
      </dgm:t>
    </dgm:pt>
    <dgm:pt modelId="{742F8397-A136-4536-B20F-476894FE8BB1}" type="pres">
      <dgm:prSet presAssocID="{A087D4F4-3A10-4555-A239-79BA95A02C96}" presName="hierChild4" presStyleCnt="0"/>
      <dgm:spPr/>
    </dgm:pt>
    <dgm:pt modelId="{AC9E44AD-D38D-4B36-A83E-13146A1E472A}" type="pres">
      <dgm:prSet presAssocID="{A087D4F4-3A10-4555-A239-79BA95A02C96}" presName="hierChild5" presStyleCnt="0"/>
      <dgm:spPr/>
    </dgm:pt>
    <dgm:pt modelId="{51A7F8A5-ECA1-473B-8D6E-1E6D5BB7E785}" type="pres">
      <dgm:prSet presAssocID="{FD7D18EC-CCE6-4249-A848-9FA22F504C55}" presName="Name37" presStyleLbl="parChTrans1D3" presStyleIdx="3" presStyleCnt="4"/>
      <dgm:spPr/>
      <dgm:t>
        <a:bodyPr/>
        <a:lstStyle/>
        <a:p>
          <a:endParaRPr lang="en-US"/>
        </a:p>
      </dgm:t>
    </dgm:pt>
    <dgm:pt modelId="{489CAA1C-5ABB-4BCE-AA81-7C8E6FBA54B3}" type="pres">
      <dgm:prSet presAssocID="{10C8C26D-EFB0-4C6D-A192-52C98AAA9AE5}" presName="hierRoot2" presStyleCnt="0">
        <dgm:presLayoutVars>
          <dgm:hierBranch val="init"/>
        </dgm:presLayoutVars>
      </dgm:prSet>
      <dgm:spPr/>
    </dgm:pt>
    <dgm:pt modelId="{119619D1-1ED8-4E6E-A24C-493B25EB12F4}" type="pres">
      <dgm:prSet presAssocID="{10C8C26D-EFB0-4C6D-A192-52C98AAA9AE5}" presName="rootComposite" presStyleCnt="0"/>
      <dgm:spPr/>
    </dgm:pt>
    <dgm:pt modelId="{39AFC65B-C045-4CBA-AD6C-2902BFB099E7}" type="pres">
      <dgm:prSet presAssocID="{10C8C26D-EFB0-4C6D-A192-52C98AAA9AE5}" presName="rootText" presStyleLbl="node3" presStyleIdx="3" presStyleCnt="4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1AC191-35DD-4314-9C18-B2CC1164E71E}" type="pres">
      <dgm:prSet presAssocID="{10C8C26D-EFB0-4C6D-A192-52C98AAA9AE5}" presName="rootConnector" presStyleLbl="node3" presStyleIdx="3" presStyleCnt="4"/>
      <dgm:spPr/>
      <dgm:t>
        <a:bodyPr/>
        <a:lstStyle/>
        <a:p>
          <a:endParaRPr lang="en-US"/>
        </a:p>
      </dgm:t>
    </dgm:pt>
    <dgm:pt modelId="{461F6480-3827-4A65-90B2-72FB9ABA9B2D}" type="pres">
      <dgm:prSet presAssocID="{10C8C26D-EFB0-4C6D-A192-52C98AAA9AE5}" presName="hierChild4" presStyleCnt="0"/>
      <dgm:spPr/>
    </dgm:pt>
    <dgm:pt modelId="{5232A609-75D8-4107-A394-9832DB4E44BB}" type="pres">
      <dgm:prSet presAssocID="{10C8C26D-EFB0-4C6D-A192-52C98AAA9AE5}" presName="hierChild5" presStyleCnt="0"/>
      <dgm:spPr/>
    </dgm:pt>
    <dgm:pt modelId="{84014F4D-9CB8-46AB-8C91-56D5F82F33F3}" type="pres">
      <dgm:prSet presAssocID="{AD896C7E-622F-419D-8D68-9643E15124CF}" presName="hierChild5" presStyleCnt="0"/>
      <dgm:spPr/>
    </dgm:pt>
    <dgm:pt modelId="{C20C93AE-2DFD-4A79-B08C-0A9E0761B2B4}" type="pres">
      <dgm:prSet presAssocID="{547DD1DF-B5B7-460E-9A6B-BBA8EBC76030}" presName="Name37" presStyleLbl="parChTrans1D2" presStyleIdx="4" presStyleCnt="6"/>
      <dgm:spPr/>
      <dgm:t>
        <a:bodyPr/>
        <a:lstStyle/>
        <a:p>
          <a:endParaRPr lang="en-US"/>
        </a:p>
      </dgm:t>
    </dgm:pt>
    <dgm:pt modelId="{85288B96-DE8E-4C46-981D-37E5A3E27AF2}" type="pres">
      <dgm:prSet presAssocID="{77FB1BB1-1CAA-481E-8026-7FEAE645D8A2}" presName="hierRoot2" presStyleCnt="0">
        <dgm:presLayoutVars>
          <dgm:hierBranch val="init"/>
        </dgm:presLayoutVars>
      </dgm:prSet>
      <dgm:spPr/>
    </dgm:pt>
    <dgm:pt modelId="{F87EE0A1-357A-41E3-94F9-6A965A9E2803}" type="pres">
      <dgm:prSet presAssocID="{77FB1BB1-1CAA-481E-8026-7FEAE645D8A2}" presName="rootComposite" presStyleCnt="0"/>
      <dgm:spPr/>
    </dgm:pt>
    <dgm:pt modelId="{003FDF61-73D6-4802-939E-BB2151BC1721}" type="pres">
      <dgm:prSet presAssocID="{77FB1BB1-1CAA-481E-8026-7FEAE645D8A2}" presName="rootText" presStyleLbl="node2" presStyleIdx="4" presStyleCnt="6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F77F82-8AF9-43DE-B677-3D5B14B51193}" type="pres">
      <dgm:prSet presAssocID="{77FB1BB1-1CAA-481E-8026-7FEAE645D8A2}" presName="rootConnector" presStyleLbl="node2" presStyleIdx="4" presStyleCnt="6"/>
      <dgm:spPr/>
      <dgm:t>
        <a:bodyPr/>
        <a:lstStyle/>
        <a:p>
          <a:endParaRPr lang="en-US"/>
        </a:p>
      </dgm:t>
    </dgm:pt>
    <dgm:pt modelId="{38DB894A-11B5-4153-8397-6AE3E02AC26C}" type="pres">
      <dgm:prSet presAssocID="{77FB1BB1-1CAA-481E-8026-7FEAE645D8A2}" presName="hierChild4" presStyleCnt="0"/>
      <dgm:spPr/>
    </dgm:pt>
    <dgm:pt modelId="{D9E392B2-3664-465D-A3B8-77FAAAF9D42C}" type="pres">
      <dgm:prSet presAssocID="{77FB1BB1-1CAA-481E-8026-7FEAE645D8A2}" presName="hierChild5" presStyleCnt="0"/>
      <dgm:spPr/>
    </dgm:pt>
    <dgm:pt modelId="{61E38D62-C006-4C1E-91B4-B544678E9A29}" type="pres">
      <dgm:prSet presAssocID="{7CB297C6-3F55-4C8E-8738-D64A62719AC2}" presName="Name37" presStyleLbl="parChTrans1D2" presStyleIdx="5" presStyleCnt="6"/>
      <dgm:spPr/>
      <dgm:t>
        <a:bodyPr/>
        <a:lstStyle/>
        <a:p>
          <a:endParaRPr lang="en-US"/>
        </a:p>
      </dgm:t>
    </dgm:pt>
    <dgm:pt modelId="{CE012486-0D10-4DAA-81A6-BEEEFDC1A118}" type="pres">
      <dgm:prSet presAssocID="{14A92079-7C5B-4BC0-AE90-688928AD0940}" presName="hierRoot2" presStyleCnt="0">
        <dgm:presLayoutVars>
          <dgm:hierBranch val="init"/>
        </dgm:presLayoutVars>
      </dgm:prSet>
      <dgm:spPr/>
    </dgm:pt>
    <dgm:pt modelId="{C220CA3E-F736-4A5D-BAD8-3ED5A9EBDCFC}" type="pres">
      <dgm:prSet presAssocID="{14A92079-7C5B-4BC0-AE90-688928AD0940}" presName="rootComposite" presStyleCnt="0"/>
      <dgm:spPr/>
    </dgm:pt>
    <dgm:pt modelId="{DC4984EC-2DA6-4AF0-8C5C-371E4378EA77}" type="pres">
      <dgm:prSet presAssocID="{14A92079-7C5B-4BC0-AE90-688928AD0940}" presName="rootText" presStyleLbl="node2" presStyleIdx="5" presStyleCnt="6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7E5000-B213-4FE2-9AF2-78EA1A28D1CE}" type="pres">
      <dgm:prSet presAssocID="{14A92079-7C5B-4BC0-AE90-688928AD0940}" presName="rootConnector" presStyleLbl="node2" presStyleIdx="5" presStyleCnt="6"/>
      <dgm:spPr/>
      <dgm:t>
        <a:bodyPr/>
        <a:lstStyle/>
        <a:p>
          <a:endParaRPr lang="en-US"/>
        </a:p>
      </dgm:t>
    </dgm:pt>
    <dgm:pt modelId="{0DAA0539-F066-4914-8EB6-9677B9D33D16}" type="pres">
      <dgm:prSet presAssocID="{14A92079-7C5B-4BC0-AE90-688928AD0940}" presName="hierChild4" presStyleCnt="0"/>
      <dgm:spPr/>
    </dgm:pt>
    <dgm:pt modelId="{EB90F2C7-9112-45FA-A9FF-F167E81DC2BF}" type="pres">
      <dgm:prSet presAssocID="{14A92079-7C5B-4BC0-AE90-688928AD0940}" presName="hierChild5" presStyleCnt="0"/>
      <dgm:spPr/>
    </dgm:pt>
    <dgm:pt modelId="{19819555-76B0-4DC8-B0B3-31F34FE18F72}" type="pres">
      <dgm:prSet presAssocID="{71FECB09-343C-4902-9A72-599A97E2ADF7}" presName="hierChild3" presStyleCnt="0"/>
      <dgm:spPr/>
    </dgm:pt>
  </dgm:ptLst>
  <dgm:cxnLst>
    <dgm:cxn modelId="{0F3BDD68-43DB-460C-900D-D25B95531C0C}" type="presOf" srcId="{0DC39F29-AC26-4FFB-8A7C-488C9CC901C3}" destId="{704C827C-A91A-4A84-A5A1-8E2C06B7EE60}" srcOrd="0" destOrd="0" presId="urn:microsoft.com/office/officeart/2005/8/layout/orgChart1"/>
    <dgm:cxn modelId="{1BED70DB-C8E5-44D8-BEBD-C27E16257B8F}" type="presOf" srcId="{48666957-A72C-466C-B101-B850E6D99158}" destId="{4D1CCFAC-C045-4570-8E8F-D4E2340F5ED5}" srcOrd="0" destOrd="0" presId="urn:microsoft.com/office/officeart/2005/8/layout/orgChart1"/>
    <dgm:cxn modelId="{319F2F0E-5676-4DB4-855B-D66F39C334A1}" type="presOf" srcId="{39BEB462-A6F9-4BBB-AFD6-6A65D38A5282}" destId="{27E1FDD2-FDF0-472F-B3F9-AD448D07F301}" srcOrd="1" destOrd="0" presId="urn:microsoft.com/office/officeart/2005/8/layout/orgChart1"/>
    <dgm:cxn modelId="{FFF1A70B-A0BD-4306-B2E5-A2E37ACB7AB1}" type="presOf" srcId="{7CB297C6-3F55-4C8E-8738-D64A62719AC2}" destId="{61E38D62-C006-4C1E-91B4-B544678E9A29}" srcOrd="0" destOrd="0" presId="urn:microsoft.com/office/officeart/2005/8/layout/orgChart1"/>
    <dgm:cxn modelId="{B18AE15E-82C7-4099-8D97-E36358E41CA6}" type="presOf" srcId="{14A92079-7C5B-4BC0-AE90-688928AD0940}" destId="{DC4984EC-2DA6-4AF0-8C5C-371E4378EA77}" srcOrd="0" destOrd="0" presId="urn:microsoft.com/office/officeart/2005/8/layout/orgChart1"/>
    <dgm:cxn modelId="{7D0B1BC8-8548-4934-84B4-2A2337D770E6}" type="presOf" srcId="{10C8C26D-EFB0-4C6D-A192-52C98AAA9AE5}" destId="{39AFC65B-C045-4CBA-AD6C-2902BFB099E7}" srcOrd="0" destOrd="0" presId="urn:microsoft.com/office/officeart/2005/8/layout/orgChart1"/>
    <dgm:cxn modelId="{28B495DD-8561-4EB2-9A7D-20BDD6FA9E57}" type="presOf" srcId="{A7E00D97-F82E-45D4-A8A3-EC49D244FFFC}" destId="{040BD736-D5CC-4FDB-A25B-A7B9055751B2}" srcOrd="1" destOrd="0" presId="urn:microsoft.com/office/officeart/2005/8/layout/orgChart1"/>
    <dgm:cxn modelId="{7A65BFC4-9AFE-42FA-BD6E-A68F725B6E44}" srcId="{71FECB09-343C-4902-9A72-599A97E2ADF7}" destId="{14A92079-7C5B-4BC0-AE90-688928AD0940}" srcOrd="5" destOrd="0" parTransId="{7CB297C6-3F55-4C8E-8738-D64A62719AC2}" sibTransId="{ADF246CE-8BAA-4B2B-834A-4E80DBC81DDE}"/>
    <dgm:cxn modelId="{3821FBBF-811D-44AB-AEFC-122161A0831C}" type="presOf" srcId="{49D9E61F-EC47-4DDA-8FC7-F533E9859424}" destId="{3F43CF2C-831F-44CC-8808-6A239EBF47FF}" srcOrd="0" destOrd="0" presId="urn:microsoft.com/office/officeart/2005/8/layout/orgChart1"/>
    <dgm:cxn modelId="{53CFB76A-4E03-4785-AA63-9006D12E521D}" type="presOf" srcId="{158FB295-6F91-4712-8B2B-70E890689839}" destId="{2154775D-6526-4D88-BD27-648B8835E201}" srcOrd="1" destOrd="0" presId="urn:microsoft.com/office/officeart/2005/8/layout/orgChart1"/>
    <dgm:cxn modelId="{92E1F14F-4105-4B46-BFE7-2FC7819AACBE}" type="presOf" srcId="{3B4ED469-2DA8-40C9-85A1-7D69530F9700}" destId="{8662ECED-0F16-4A15-95F2-0812F301CCBB}" srcOrd="1" destOrd="0" presId="urn:microsoft.com/office/officeart/2005/8/layout/orgChart1"/>
    <dgm:cxn modelId="{6BDE0464-EC25-453E-91C3-830E1C2A93D6}" type="presOf" srcId="{5E062BBC-F8B0-4EAF-83AC-801D6285221D}" destId="{2769D9DB-3825-4F65-BF27-4B6327DC9CC0}" srcOrd="0" destOrd="0" presId="urn:microsoft.com/office/officeart/2005/8/layout/orgChart1"/>
    <dgm:cxn modelId="{000B6030-A610-43EE-824A-98871944CFFD}" type="presOf" srcId="{10C8C26D-EFB0-4C6D-A192-52C98AAA9AE5}" destId="{1B1AC191-35DD-4314-9C18-B2CC1164E71E}" srcOrd="1" destOrd="0" presId="urn:microsoft.com/office/officeart/2005/8/layout/orgChart1"/>
    <dgm:cxn modelId="{0B0D96DA-1018-41E2-9550-943FB6C44DD2}" type="presOf" srcId="{77FB1BB1-1CAA-481E-8026-7FEAE645D8A2}" destId="{003FDF61-73D6-4802-939E-BB2151BC1721}" srcOrd="0" destOrd="0" presId="urn:microsoft.com/office/officeart/2005/8/layout/orgChart1"/>
    <dgm:cxn modelId="{A014DF3B-1B63-4A35-9EE4-9D043617899C}" type="presOf" srcId="{547DD1DF-B5B7-460E-9A6B-BBA8EBC76030}" destId="{C20C93AE-2DFD-4A79-B08C-0A9E0761B2B4}" srcOrd="0" destOrd="0" presId="urn:microsoft.com/office/officeart/2005/8/layout/orgChart1"/>
    <dgm:cxn modelId="{19EC7501-530E-4CB2-972D-FC5EA6633549}" srcId="{71FECB09-343C-4902-9A72-599A97E2ADF7}" destId="{AD896C7E-622F-419D-8D68-9643E15124CF}" srcOrd="3" destOrd="0" parTransId="{F0283182-D3A2-440C-B3AF-BE93758A4B77}" sibTransId="{C9E5FA81-F179-4F67-BF76-5F90606B38B9}"/>
    <dgm:cxn modelId="{A6D1EF49-3F72-4E45-B210-96834025A48C}" type="presOf" srcId="{14A92079-7C5B-4BC0-AE90-688928AD0940}" destId="{677E5000-B213-4FE2-9AF2-78EA1A28D1CE}" srcOrd="1" destOrd="0" presId="urn:microsoft.com/office/officeart/2005/8/layout/orgChart1"/>
    <dgm:cxn modelId="{7D95E19D-3653-4FC8-831D-E82F96967299}" type="presOf" srcId="{617EDA22-BA98-41E0-8A12-D6B349504C0C}" destId="{653BAF8B-CD48-46D8-8E59-1D635BE000FE}" srcOrd="0" destOrd="0" presId="urn:microsoft.com/office/officeart/2005/8/layout/orgChart1"/>
    <dgm:cxn modelId="{FBCE8637-EA58-4327-99AC-0F58BCE7ADD0}" srcId="{AD896C7E-622F-419D-8D68-9643E15124CF}" destId="{617EDA22-BA98-41E0-8A12-D6B349504C0C}" srcOrd="1" destOrd="0" parTransId="{2553553B-719D-4953-B643-5311B75AE3FE}" sibTransId="{9D28BB3A-4415-442F-A13C-B4BDEE88F4F0}"/>
    <dgm:cxn modelId="{C5E12ED7-E40D-437E-BCCB-D90F39DACF5C}" type="presOf" srcId="{F0283182-D3A2-440C-B3AF-BE93758A4B77}" destId="{87190C68-C659-4481-9E4F-F6E3A3AB43BE}" srcOrd="0" destOrd="0" presId="urn:microsoft.com/office/officeart/2005/8/layout/orgChart1"/>
    <dgm:cxn modelId="{8A24CC15-99EE-401D-A497-9090BFA8ADEB}" type="presOf" srcId="{0AE22B84-75ED-425C-A579-B7C0F8B1F402}" destId="{FEAEFBF4-2FB6-4C19-9F37-D8D3234764DA}" srcOrd="0" destOrd="0" presId="urn:microsoft.com/office/officeart/2005/8/layout/orgChart1"/>
    <dgm:cxn modelId="{755B174C-0F8E-40C3-8EDC-B65B83E9E681}" srcId="{71FECB09-343C-4902-9A72-599A97E2ADF7}" destId="{49D9E61F-EC47-4DDA-8FC7-F533E9859424}" srcOrd="2" destOrd="0" parTransId="{85112B18-4BBF-4CB5-A3A4-12C26A8A5276}" sibTransId="{347DE6D0-A9A7-4324-BDF7-B7396559004E}"/>
    <dgm:cxn modelId="{B71420D4-3F71-4352-B4C8-262D9E4EC737}" type="presOf" srcId="{E96E6CAA-027B-4E87-9D3D-80C2C214A57E}" destId="{8C6EE7E3-BBBC-4EDE-BE19-897D7B675EF2}" srcOrd="0" destOrd="0" presId="urn:microsoft.com/office/officeart/2005/8/layout/orgChart1"/>
    <dgm:cxn modelId="{EA72D82C-7F74-4263-B8DC-3F188BD53A59}" type="presOf" srcId="{A087D4F4-3A10-4555-A239-79BA95A02C96}" destId="{DD901203-13EA-4250-9D50-630E293773BF}" srcOrd="0" destOrd="0" presId="urn:microsoft.com/office/officeart/2005/8/layout/orgChart1"/>
    <dgm:cxn modelId="{6618C2D2-750F-4683-AB72-3B17AB1EA234}" srcId="{71FECB09-343C-4902-9A72-599A97E2ADF7}" destId="{3B4ED469-2DA8-40C9-85A1-7D69530F9700}" srcOrd="0" destOrd="0" parTransId="{E96E6CAA-027B-4E87-9D3D-80C2C214A57E}" sibTransId="{F5214550-22FD-45A1-8A18-131FB1C00B60}"/>
    <dgm:cxn modelId="{6583D9D0-1FAD-4B59-8EAA-046A866D68B6}" srcId="{AD896C7E-622F-419D-8D68-9643E15124CF}" destId="{A087D4F4-3A10-4555-A239-79BA95A02C96}" srcOrd="2" destOrd="0" parTransId="{0DC39F29-AC26-4FFB-8A7C-488C9CC901C3}" sibTransId="{C94E2481-06AB-480C-BE6F-B31144E44D8D}"/>
    <dgm:cxn modelId="{6A0B91A3-B2DC-4F0D-8D7E-3D768D2B7FB9}" type="presOf" srcId="{3B4ED469-2DA8-40C9-85A1-7D69530F9700}" destId="{35EACF86-5994-4159-847D-D84978BD686E}" srcOrd="0" destOrd="0" presId="urn:microsoft.com/office/officeart/2005/8/layout/orgChart1"/>
    <dgm:cxn modelId="{1ABA81AD-0B2E-46C1-8C10-3B1E388E7278}" type="presOf" srcId="{FD7D18EC-CCE6-4249-A848-9FA22F504C55}" destId="{51A7F8A5-ECA1-473B-8D6E-1E6D5BB7E785}" srcOrd="0" destOrd="0" presId="urn:microsoft.com/office/officeart/2005/8/layout/orgChart1"/>
    <dgm:cxn modelId="{9E2BCB9E-1CFC-495A-A1D4-276DA780C5C6}" srcId="{71FECB09-343C-4902-9A72-599A97E2ADF7}" destId="{39BEB462-A6F9-4BBB-AFD6-6A65D38A5282}" srcOrd="1" destOrd="0" parTransId="{48666957-A72C-466C-B101-B850E6D99158}" sibTransId="{6A585EA5-0B8C-4311-B30C-68C131916C21}"/>
    <dgm:cxn modelId="{07A47075-D690-4ECE-A072-C6CA0917D0CF}" type="presOf" srcId="{A7E00D97-F82E-45D4-A8A3-EC49D244FFFC}" destId="{2C21F22D-A4FD-4CD2-B8F9-DEDEF1826E0C}" srcOrd="0" destOrd="0" presId="urn:microsoft.com/office/officeart/2005/8/layout/orgChart1"/>
    <dgm:cxn modelId="{5E5A9AF5-E45A-450B-8D5B-F5EB6BDA3948}" srcId="{AD896C7E-622F-419D-8D68-9643E15124CF}" destId="{10C8C26D-EFB0-4C6D-A192-52C98AAA9AE5}" srcOrd="3" destOrd="0" parTransId="{FD7D18EC-CCE6-4249-A848-9FA22F504C55}" sibTransId="{F722C81E-6DCF-43A8-AA06-21C72F5FC708}"/>
    <dgm:cxn modelId="{334CD71E-8684-4118-ACD7-4329A6CDA386}" type="presOf" srcId="{AD896C7E-622F-419D-8D68-9643E15124CF}" destId="{B9DC8590-7B28-4910-938C-3EC366F107E3}" srcOrd="1" destOrd="0" presId="urn:microsoft.com/office/officeart/2005/8/layout/orgChart1"/>
    <dgm:cxn modelId="{E2483F56-DEEE-420A-A2A2-708E0D20F0FC}" srcId="{5E062BBC-F8B0-4EAF-83AC-801D6285221D}" destId="{71FECB09-343C-4902-9A72-599A97E2ADF7}" srcOrd="1" destOrd="0" parTransId="{92DBB530-F437-49E8-88E9-ED99756664CE}" sibTransId="{F1FB60EF-2FFF-4668-9BCC-51AFF49119A4}"/>
    <dgm:cxn modelId="{A6B64D7F-3893-403D-B8D2-11FA37F60781}" type="presOf" srcId="{77FB1BB1-1CAA-481E-8026-7FEAE645D8A2}" destId="{84F77F82-8AF9-43DE-B677-3D5B14B51193}" srcOrd="1" destOrd="0" presId="urn:microsoft.com/office/officeart/2005/8/layout/orgChart1"/>
    <dgm:cxn modelId="{B8A71E68-7623-446F-BD62-43743721F756}" type="presOf" srcId="{AD896C7E-622F-419D-8D68-9643E15124CF}" destId="{04CE15A5-C135-40BE-839A-97EB772191C7}" srcOrd="0" destOrd="0" presId="urn:microsoft.com/office/officeart/2005/8/layout/orgChart1"/>
    <dgm:cxn modelId="{AB37BBA5-E4F8-405F-8BFB-5400AEC6C341}" type="presOf" srcId="{85112B18-4BBF-4CB5-A3A4-12C26A8A5276}" destId="{A7928BA0-6150-434F-B3F7-8F889E6BDE65}" srcOrd="0" destOrd="0" presId="urn:microsoft.com/office/officeart/2005/8/layout/orgChart1"/>
    <dgm:cxn modelId="{8915E981-1B9A-445F-ADF9-927917310E36}" srcId="{71FECB09-343C-4902-9A72-599A97E2ADF7}" destId="{77FB1BB1-1CAA-481E-8026-7FEAE645D8A2}" srcOrd="4" destOrd="0" parTransId="{547DD1DF-B5B7-460E-9A6B-BBA8EBC76030}" sibTransId="{92AC441B-03EA-42BB-9D12-DB60EEC76714}"/>
    <dgm:cxn modelId="{77E814BD-C6DB-4FBB-8D28-D3CE0A4FC072}" srcId="{5E062BBC-F8B0-4EAF-83AC-801D6285221D}" destId="{158FB295-6F91-4712-8B2B-70E890689839}" srcOrd="0" destOrd="0" parTransId="{F2E95A6A-D2A8-492E-A1F4-4F54E1BACEA2}" sibTransId="{16231081-0175-42FF-9F42-DA9203E0CD6F}"/>
    <dgm:cxn modelId="{19EEEE41-115B-4878-91AB-2AF3587E0D43}" type="presOf" srcId="{71FECB09-343C-4902-9A72-599A97E2ADF7}" destId="{54FE5E4E-E6DA-4675-A674-303CA7DA5BE9}" srcOrd="0" destOrd="0" presId="urn:microsoft.com/office/officeart/2005/8/layout/orgChart1"/>
    <dgm:cxn modelId="{27BD7573-D89F-49BB-A77E-64F1460F1025}" srcId="{AD896C7E-622F-419D-8D68-9643E15124CF}" destId="{A7E00D97-F82E-45D4-A8A3-EC49D244FFFC}" srcOrd="0" destOrd="0" parTransId="{0AE22B84-75ED-425C-A579-B7C0F8B1F402}" sibTransId="{8C892E5C-2A09-492A-87F1-72DC4EC291E1}"/>
    <dgm:cxn modelId="{BA488280-BC72-46E1-BBEF-24514CD63338}" type="presOf" srcId="{158FB295-6F91-4712-8B2B-70E890689839}" destId="{29D2B190-7D15-4C40-AC54-1286146A9DEE}" srcOrd="0" destOrd="0" presId="urn:microsoft.com/office/officeart/2005/8/layout/orgChart1"/>
    <dgm:cxn modelId="{5664D290-8298-4FB0-B5B1-800F80BE9B61}" type="presOf" srcId="{2553553B-719D-4953-B643-5311B75AE3FE}" destId="{11F7B998-3D28-4E97-BA31-017DE1418173}" srcOrd="0" destOrd="0" presId="urn:microsoft.com/office/officeart/2005/8/layout/orgChart1"/>
    <dgm:cxn modelId="{14546864-B744-403B-96A5-D90425BB754C}" type="presOf" srcId="{617EDA22-BA98-41E0-8A12-D6B349504C0C}" destId="{DD6B3852-EAFD-4AF4-86EA-31D1B4592090}" srcOrd="1" destOrd="0" presId="urn:microsoft.com/office/officeart/2005/8/layout/orgChart1"/>
    <dgm:cxn modelId="{A5D93A26-103D-4FA9-9633-6B46C80C8093}" type="presOf" srcId="{39BEB462-A6F9-4BBB-AFD6-6A65D38A5282}" destId="{3C7EE48D-DD7E-4F16-BE69-0038B39EC0ED}" srcOrd="0" destOrd="0" presId="urn:microsoft.com/office/officeart/2005/8/layout/orgChart1"/>
    <dgm:cxn modelId="{662B9DCE-5C8D-46AB-AEB6-3CD282663E48}" type="presOf" srcId="{49D9E61F-EC47-4DDA-8FC7-F533E9859424}" destId="{E95D4285-EDED-464E-8977-D087A5EDCF35}" srcOrd="1" destOrd="0" presId="urn:microsoft.com/office/officeart/2005/8/layout/orgChart1"/>
    <dgm:cxn modelId="{5317C3F8-545E-4EEE-BBD2-4218E3760A5F}" type="presOf" srcId="{A087D4F4-3A10-4555-A239-79BA95A02C96}" destId="{16750BDB-9508-40B1-A521-59BEE8F64138}" srcOrd="1" destOrd="0" presId="urn:microsoft.com/office/officeart/2005/8/layout/orgChart1"/>
    <dgm:cxn modelId="{905F3F63-FB0D-4FE6-AD8B-039C8DC7C3BE}" type="presOf" srcId="{71FECB09-343C-4902-9A72-599A97E2ADF7}" destId="{D66DC06D-B3EA-4619-9CF1-B30467B7112E}" srcOrd="1" destOrd="0" presId="urn:microsoft.com/office/officeart/2005/8/layout/orgChart1"/>
    <dgm:cxn modelId="{B6E1DA4D-2873-49DA-B60F-670F0532C7A3}" type="presParOf" srcId="{2769D9DB-3825-4F65-BF27-4B6327DC9CC0}" destId="{7F45DBA5-5DB9-443F-AB40-22C9FBD97339}" srcOrd="0" destOrd="0" presId="urn:microsoft.com/office/officeart/2005/8/layout/orgChart1"/>
    <dgm:cxn modelId="{4DF8C0B3-73F1-49A7-A829-F5182331F2CE}" type="presParOf" srcId="{7F45DBA5-5DB9-443F-AB40-22C9FBD97339}" destId="{FEAA7E53-C78B-48D9-8DA2-17CD9CA6AECA}" srcOrd="0" destOrd="0" presId="urn:microsoft.com/office/officeart/2005/8/layout/orgChart1"/>
    <dgm:cxn modelId="{951EDB65-9DA4-493E-B0A1-5657D8D84532}" type="presParOf" srcId="{FEAA7E53-C78B-48D9-8DA2-17CD9CA6AECA}" destId="{29D2B190-7D15-4C40-AC54-1286146A9DEE}" srcOrd="0" destOrd="0" presId="urn:microsoft.com/office/officeart/2005/8/layout/orgChart1"/>
    <dgm:cxn modelId="{CBA071E6-6D6D-47C8-AB1C-24005E34322F}" type="presParOf" srcId="{FEAA7E53-C78B-48D9-8DA2-17CD9CA6AECA}" destId="{2154775D-6526-4D88-BD27-648B8835E201}" srcOrd="1" destOrd="0" presId="urn:microsoft.com/office/officeart/2005/8/layout/orgChart1"/>
    <dgm:cxn modelId="{E3706400-9BB6-4C14-A661-D8A95CDDDF43}" type="presParOf" srcId="{7F45DBA5-5DB9-443F-AB40-22C9FBD97339}" destId="{AD32CDAF-C32E-469D-A9D1-1262EE89AEB4}" srcOrd="1" destOrd="0" presId="urn:microsoft.com/office/officeart/2005/8/layout/orgChart1"/>
    <dgm:cxn modelId="{24BC0E0E-282C-4FEC-876E-88288818FED5}" type="presParOf" srcId="{7F45DBA5-5DB9-443F-AB40-22C9FBD97339}" destId="{3DDC03FA-E54C-45F9-9EBE-7E8971910C17}" srcOrd="2" destOrd="0" presId="urn:microsoft.com/office/officeart/2005/8/layout/orgChart1"/>
    <dgm:cxn modelId="{978790BF-D0C2-4F9D-A0BA-1D32D6B94BCA}" type="presParOf" srcId="{2769D9DB-3825-4F65-BF27-4B6327DC9CC0}" destId="{5D459E7E-FCE1-4CED-8606-A871B702DBC9}" srcOrd="1" destOrd="0" presId="urn:microsoft.com/office/officeart/2005/8/layout/orgChart1"/>
    <dgm:cxn modelId="{2E34EBF1-094A-489B-B59E-D46EA07E656D}" type="presParOf" srcId="{5D459E7E-FCE1-4CED-8606-A871B702DBC9}" destId="{2E630BE4-1D03-4E54-A284-28690BE12198}" srcOrd="0" destOrd="0" presId="urn:microsoft.com/office/officeart/2005/8/layout/orgChart1"/>
    <dgm:cxn modelId="{47E4FCB6-64D6-4A8F-AB93-498D42C35418}" type="presParOf" srcId="{2E630BE4-1D03-4E54-A284-28690BE12198}" destId="{54FE5E4E-E6DA-4675-A674-303CA7DA5BE9}" srcOrd="0" destOrd="0" presId="urn:microsoft.com/office/officeart/2005/8/layout/orgChart1"/>
    <dgm:cxn modelId="{D6B1C5DC-07AE-4234-AF42-11769E142162}" type="presParOf" srcId="{2E630BE4-1D03-4E54-A284-28690BE12198}" destId="{D66DC06D-B3EA-4619-9CF1-B30467B7112E}" srcOrd="1" destOrd="0" presId="urn:microsoft.com/office/officeart/2005/8/layout/orgChart1"/>
    <dgm:cxn modelId="{6C20CB20-4AB0-457E-87D7-F7DAB8AF8AB4}" type="presParOf" srcId="{5D459E7E-FCE1-4CED-8606-A871B702DBC9}" destId="{30D66A0B-FD47-45B5-AF53-5812FDEB9BE4}" srcOrd="1" destOrd="0" presId="urn:microsoft.com/office/officeart/2005/8/layout/orgChart1"/>
    <dgm:cxn modelId="{76AC7DAB-BFEB-4D38-BEB6-73BE7518E76A}" type="presParOf" srcId="{30D66A0B-FD47-45B5-AF53-5812FDEB9BE4}" destId="{8C6EE7E3-BBBC-4EDE-BE19-897D7B675EF2}" srcOrd="0" destOrd="0" presId="urn:microsoft.com/office/officeart/2005/8/layout/orgChart1"/>
    <dgm:cxn modelId="{C7C42B30-E1F7-45CF-80A6-9F1B5F89A31C}" type="presParOf" srcId="{30D66A0B-FD47-45B5-AF53-5812FDEB9BE4}" destId="{C4E1FF07-CA3C-4C83-A9C1-DC0D1755E629}" srcOrd="1" destOrd="0" presId="urn:microsoft.com/office/officeart/2005/8/layout/orgChart1"/>
    <dgm:cxn modelId="{3F54FE4E-9A70-4ED4-A9A0-42C9D87F4186}" type="presParOf" srcId="{C4E1FF07-CA3C-4C83-A9C1-DC0D1755E629}" destId="{FA57196C-AF11-444C-A307-4386547308E0}" srcOrd="0" destOrd="0" presId="urn:microsoft.com/office/officeart/2005/8/layout/orgChart1"/>
    <dgm:cxn modelId="{B70D5CFA-33A2-41EC-A1FF-9677595865AC}" type="presParOf" srcId="{FA57196C-AF11-444C-A307-4386547308E0}" destId="{35EACF86-5994-4159-847D-D84978BD686E}" srcOrd="0" destOrd="0" presId="urn:microsoft.com/office/officeart/2005/8/layout/orgChart1"/>
    <dgm:cxn modelId="{269D4C2A-C77D-4B38-B52F-A9A0F7018902}" type="presParOf" srcId="{FA57196C-AF11-444C-A307-4386547308E0}" destId="{8662ECED-0F16-4A15-95F2-0812F301CCBB}" srcOrd="1" destOrd="0" presId="urn:microsoft.com/office/officeart/2005/8/layout/orgChart1"/>
    <dgm:cxn modelId="{25549167-FBDF-4C3D-A093-592B447D5A79}" type="presParOf" srcId="{C4E1FF07-CA3C-4C83-A9C1-DC0D1755E629}" destId="{8235EE9D-F6C3-4165-A411-BC13FBA6AD17}" srcOrd="1" destOrd="0" presId="urn:microsoft.com/office/officeart/2005/8/layout/orgChart1"/>
    <dgm:cxn modelId="{A3DCC88E-812A-44B2-AAA3-A1F26B482668}" type="presParOf" srcId="{C4E1FF07-CA3C-4C83-A9C1-DC0D1755E629}" destId="{862B46A8-377E-4F18-A1B6-D7C174A4F4DE}" srcOrd="2" destOrd="0" presId="urn:microsoft.com/office/officeart/2005/8/layout/orgChart1"/>
    <dgm:cxn modelId="{F9F1EC07-EEF0-4C13-84B1-722BD5BA50F1}" type="presParOf" srcId="{30D66A0B-FD47-45B5-AF53-5812FDEB9BE4}" destId="{4D1CCFAC-C045-4570-8E8F-D4E2340F5ED5}" srcOrd="2" destOrd="0" presId="urn:microsoft.com/office/officeart/2005/8/layout/orgChart1"/>
    <dgm:cxn modelId="{3070CED6-DEDC-4D95-B1CA-3AB60F9FFEFF}" type="presParOf" srcId="{30D66A0B-FD47-45B5-AF53-5812FDEB9BE4}" destId="{7281B906-3762-4DA5-9CB0-C09AC5ECDDC8}" srcOrd="3" destOrd="0" presId="urn:microsoft.com/office/officeart/2005/8/layout/orgChart1"/>
    <dgm:cxn modelId="{728274EC-11C6-4A95-BA8C-C84B2B0879CE}" type="presParOf" srcId="{7281B906-3762-4DA5-9CB0-C09AC5ECDDC8}" destId="{B69D773C-CC6D-4770-BEB8-45048324C092}" srcOrd="0" destOrd="0" presId="urn:microsoft.com/office/officeart/2005/8/layout/orgChart1"/>
    <dgm:cxn modelId="{EE7319FE-351A-4D33-9947-ED1212331DE5}" type="presParOf" srcId="{B69D773C-CC6D-4770-BEB8-45048324C092}" destId="{3C7EE48D-DD7E-4F16-BE69-0038B39EC0ED}" srcOrd="0" destOrd="0" presId="urn:microsoft.com/office/officeart/2005/8/layout/orgChart1"/>
    <dgm:cxn modelId="{303E50EA-1D3F-4675-9107-A6CABD1AF74A}" type="presParOf" srcId="{B69D773C-CC6D-4770-BEB8-45048324C092}" destId="{27E1FDD2-FDF0-472F-B3F9-AD448D07F301}" srcOrd="1" destOrd="0" presId="urn:microsoft.com/office/officeart/2005/8/layout/orgChart1"/>
    <dgm:cxn modelId="{384ECFBA-512C-4051-88E7-7D3AB45D3FD5}" type="presParOf" srcId="{7281B906-3762-4DA5-9CB0-C09AC5ECDDC8}" destId="{602579D1-47D5-4BA7-A85D-17CC8B99189B}" srcOrd="1" destOrd="0" presId="urn:microsoft.com/office/officeart/2005/8/layout/orgChart1"/>
    <dgm:cxn modelId="{521E49A4-CF3F-4000-A827-7071B918EBD3}" type="presParOf" srcId="{7281B906-3762-4DA5-9CB0-C09AC5ECDDC8}" destId="{34BF1EC0-9BF3-4211-B2DB-E82D42D4F1C2}" srcOrd="2" destOrd="0" presId="urn:microsoft.com/office/officeart/2005/8/layout/orgChart1"/>
    <dgm:cxn modelId="{422FAE8B-FEFD-4127-AA69-556D071FA810}" type="presParOf" srcId="{30D66A0B-FD47-45B5-AF53-5812FDEB9BE4}" destId="{A7928BA0-6150-434F-B3F7-8F889E6BDE65}" srcOrd="4" destOrd="0" presId="urn:microsoft.com/office/officeart/2005/8/layout/orgChart1"/>
    <dgm:cxn modelId="{2C2BA500-7D80-4C5F-B9C8-97AFB0633948}" type="presParOf" srcId="{30D66A0B-FD47-45B5-AF53-5812FDEB9BE4}" destId="{C8355DF5-9C64-4687-8B39-D2E90FC44053}" srcOrd="5" destOrd="0" presId="urn:microsoft.com/office/officeart/2005/8/layout/orgChart1"/>
    <dgm:cxn modelId="{586C1564-F8E4-4678-BFB7-38133D93E3CC}" type="presParOf" srcId="{C8355DF5-9C64-4687-8B39-D2E90FC44053}" destId="{731C231F-F794-4EAA-A8EA-CC0243B975C6}" srcOrd="0" destOrd="0" presId="urn:microsoft.com/office/officeart/2005/8/layout/orgChart1"/>
    <dgm:cxn modelId="{862A60B6-6EB6-4E12-9E5B-96429146CAF0}" type="presParOf" srcId="{731C231F-F794-4EAA-A8EA-CC0243B975C6}" destId="{3F43CF2C-831F-44CC-8808-6A239EBF47FF}" srcOrd="0" destOrd="0" presId="urn:microsoft.com/office/officeart/2005/8/layout/orgChart1"/>
    <dgm:cxn modelId="{C75B76A3-AE79-4D30-9131-056198573428}" type="presParOf" srcId="{731C231F-F794-4EAA-A8EA-CC0243B975C6}" destId="{E95D4285-EDED-464E-8977-D087A5EDCF35}" srcOrd="1" destOrd="0" presId="urn:microsoft.com/office/officeart/2005/8/layout/orgChart1"/>
    <dgm:cxn modelId="{7DDE5A03-19F6-4810-977F-C21F29111B07}" type="presParOf" srcId="{C8355DF5-9C64-4687-8B39-D2E90FC44053}" destId="{79CA0274-677C-4B37-B8BA-0D9708C9EFED}" srcOrd="1" destOrd="0" presId="urn:microsoft.com/office/officeart/2005/8/layout/orgChart1"/>
    <dgm:cxn modelId="{C8A8FFC0-BD28-45E8-AAB3-18FA31383D36}" type="presParOf" srcId="{C8355DF5-9C64-4687-8B39-D2E90FC44053}" destId="{982E7BF0-6FC8-44A1-9024-82FE75800B48}" srcOrd="2" destOrd="0" presId="urn:microsoft.com/office/officeart/2005/8/layout/orgChart1"/>
    <dgm:cxn modelId="{84FC15DF-1F46-46E5-A581-A4FD108849ED}" type="presParOf" srcId="{30D66A0B-FD47-45B5-AF53-5812FDEB9BE4}" destId="{87190C68-C659-4481-9E4F-F6E3A3AB43BE}" srcOrd="6" destOrd="0" presId="urn:microsoft.com/office/officeart/2005/8/layout/orgChart1"/>
    <dgm:cxn modelId="{37692AAE-54AE-41EF-938F-BDE04DBCD8D0}" type="presParOf" srcId="{30D66A0B-FD47-45B5-AF53-5812FDEB9BE4}" destId="{036C926A-2745-4CA8-AB2C-A08B30A6D0E9}" srcOrd="7" destOrd="0" presId="urn:microsoft.com/office/officeart/2005/8/layout/orgChart1"/>
    <dgm:cxn modelId="{87090433-6A39-4F39-B7EB-82D14AE415CA}" type="presParOf" srcId="{036C926A-2745-4CA8-AB2C-A08B30A6D0E9}" destId="{89023E25-B891-43DB-BCE3-4EB85CE58553}" srcOrd="0" destOrd="0" presId="urn:microsoft.com/office/officeart/2005/8/layout/orgChart1"/>
    <dgm:cxn modelId="{61B3D42E-1D02-447E-8921-E87EC24347E6}" type="presParOf" srcId="{89023E25-B891-43DB-BCE3-4EB85CE58553}" destId="{04CE15A5-C135-40BE-839A-97EB772191C7}" srcOrd="0" destOrd="0" presId="urn:microsoft.com/office/officeart/2005/8/layout/orgChart1"/>
    <dgm:cxn modelId="{0C2FC24C-3AE3-4973-BF9C-C50D9F1073E1}" type="presParOf" srcId="{89023E25-B891-43DB-BCE3-4EB85CE58553}" destId="{B9DC8590-7B28-4910-938C-3EC366F107E3}" srcOrd="1" destOrd="0" presId="urn:microsoft.com/office/officeart/2005/8/layout/orgChart1"/>
    <dgm:cxn modelId="{E5A69274-F244-4655-B5F6-4BAD30A0CB2C}" type="presParOf" srcId="{036C926A-2745-4CA8-AB2C-A08B30A6D0E9}" destId="{51C51F4D-869F-42DF-9662-AAA14B8BA738}" srcOrd="1" destOrd="0" presId="urn:microsoft.com/office/officeart/2005/8/layout/orgChart1"/>
    <dgm:cxn modelId="{A2C4A7BC-99A0-4B1F-BCFD-E0BF4FA260C9}" type="presParOf" srcId="{51C51F4D-869F-42DF-9662-AAA14B8BA738}" destId="{FEAEFBF4-2FB6-4C19-9F37-D8D3234764DA}" srcOrd="0" destOrd="0" presId="urn:microsoft.com/office/officeart/2005/8/layout/orgChart1"/>
    <dgm:cxn modelId="{53B45018-97F5-45D1-9162-555409635AD4}" type="presParOf" srcId="{51C51F4D-869F-42DF-9662-AAA14B8BA738}" destId="{4F00A178-0FAC-4ECC-BE91-0B28AB1B678E}" srcOrd="1" destOrd="0" presId="urn:microsoft.com/office/officeart/2005/8/layout/orgChart1"/>
    <dgm:cxn modelId="{F817E641-5E42-499C-8A1C-9D7395E707E1}" type="presParOf" srcId="{4F00A178-0FAC-4ECC-BE91-0B28AB1B678E}" destId="{79FB4689-3AF3-4E80-B903-6FD62B02D85B}" srcOrd="0" destOrd="0" presId="urn:microsoft.com/office/officeart/2005/8/layout/orgChart1"/>
    <dgm:cxn modelId="{C442599D-1CC2-466C-9C48-3F9C8D6FEF94}" type="presParOf" srcId="{79FB4689-3AF3-4E80-B903-6FD62B02D85B}" destId="{2C21F22D-A4FD-4CD2-B8F9-DEDEF1826E0C}" srcOrd="0" destOrd="0" presId="urn:microsoft.com/office/officeart/2005/8/layout/orgChart1"/>
    <dgm:cxn modelId="{A73D0F7A-2BF3-4413-9CCD-3BF15E72C30A}" type="presParOf" srcId="{79FB4689-3AF3-4E80-B903-6FD62B02D85B}" destId="{040BD736-D5CC-4FDB-A25B-A7B9055751B2}" srcOrd="1" destOrd="0" presId="urn:microsoft.com/office/officeart/2005/8/layout/orgChart1"/>
    <dgm:cxn modelId="{ADF82D11-3022-45DC-81FB-815CBB4A3FCC}" type="presParOf" srcId="{4F00A178-0FAC-4ECC-BE91-0B28AB1B678E}" destId="{F17C14DA-CE75-46E7-B462-80796EFFBB14}" srcOrd="1" destOrd="0" presId="urn:microsoft.com/office/officeart/2005/8/layout/orgChart1"/>
    <dgm:cxn modelId="{64A0068C-CCC2-4B41-BC47-15B0ED58B8E6}" type="presParOf" srcId="{4F00A178-0FAC-4ECC-BE91-0B28AB1B678E}" destId="{73F4A516-F599-454F-A588-CDADC1440DB3}" srcOrd="2" destOrd="0" presId="urn:microsoft.com/office/officeart/2005/8/layout/orgChart1"/>
    <dgm:cxn modelId="{B49C3979-424E-41E3-848F-8EAEED987CFA}" type="presParOf" srcId="{51C51F4D-869F-42DF-9662-AAA14B8BA738}" destId="{11F7B998-3D28-4E97-BA31-017DE1418173}" srcOrd="2" destOrd="0" presId="urn:microsoft.com/office/officeart/2005/8/layout/orgChart1"/>
    <dgm:cxn modelId="{76B61376-3DE2-4CE8-A0EB-ABC5574A472C}" type="presParOf" srcId="{51C51F4D-869F-42DF-9662-AAA14B8BA738}" destId="{41B15DE4-796B-4206-A0B4-2C2372737A60}" srcOrd="3" destOrd="0" presId="urn:microsoft.com/office/officeart/2005/8/layout/orgChart1"/>
    <dgm:cxn modelId="{5C659AC7-0450-4F3C-BCEB-AF894AB59A56}" type="presParOf" srcId="{41B15DE4-796B-4206-A0B4-2C2372737A60}" destId="{138F1553-CF68-42AF-9968-974705752CD3}" srcOrd="0" destOrd="0" presId="urn:microsoft.com/office/officeart/2005/8/layout/orgChart1"/>
    <dgm:cxn modelId="{93935ACC-2CD9-47BE-991A-3B5BBE4DF28A}" type="presParOf" srcId="{138F1553-CF68-42AF-9968-974705752CD3}" destId="{653BAF8B-CD48-46D8-8E59-1D635BE000FE}" srcOrd="0" destOrd="0" presId="urn:microsoft.com/office/officeart/2005/8/layout/orgChart1"/>
    <dgm:cxn modelId="{DE0AAC98-1368-488B-B6AC-B9C94735530B}" type="presParOf" srcId="{138F1553-CF68-42AF-9968-974705752CD3}" destId="{DD6B3852-EAFD-4AF4-86EA-31D1B4592090}" srcOrd="1" destOrd="0" presId="urn:microsoft.com/office/officeart/2005/8/layout/orgChart1"/>
    <dgm:cxn modelId="{12142784-7DEB-4323-9B4B-ABAD7B4E7877}" type="presParOf" srcId="{41B15DE4-796B-4206-A0B4-2C2372737A60}" destId="{D6173BDD-0425-44D2-8ACA-640A247B5A56}" srcOrd="1" destOrd="0" presId="urn:microsoft.com/office/officeart/2005/8/layout/orgChart1"/>
    <dgm:cxn modelId="{F49C21C2-A741-4DFC-9909-ED0755150EBE}" type="presParOf" srcId="{41B15DE4-796B-4206-A0B4-2C2372737A60}" destId="{935554CA-DF4B-4C9C-A445-D66CF73F63D8}" srcOrd="2" destOrd="0" presId="urn:microsoft.com/office/officeart/2005/8/layout/orgChart1"/>
    <dgm:cxn modelId="{2D413230-93CD-49C2-8CB3-0B6243FF5EB2}" type="presParOf" srcId="{51C51F4D-869F-42DF-9662-AAA14B8BA738}" destId="{704C827C-A91A-4A84-A5A1-8E2C06B7EE60}" srcOrd="4" destOrd="0" presId="urn:microsoft.com/office/officeart/2005/8/layout/orgChart1"/>
    <dgm:cxn modelId="{983ACF19-209E-4EE5-8DB7-76553C070B42}" type="presParOf" srcId="{51C51F4D-869F-42DF-9662-AAA14B8BA738}" destId="{23B26CD2-9F82-44E6-A7B2-F84B0A81E009}" srcOrd="5" destOrd="0" presId="urn:microsoft.com/office/officeart/2005/8/layout/orgChart1"/>
    <dgm:cxn modelId="{1AFC01AD-FEF4-4400-B49C-F7C7069BCF40}" type="presParOf" srcId="{23B26CD2-9F82-44E6-A7B2-F84B0A81E009}" destId="{AD2B38CE-CA4D-43A4-868B-AEE381E6DC48}" srcOrd="0" destOrd="0" presId="urn:microsoft.com/office/officeart/2005/8/layout/orgChart1"/>
    <dgm:cxn modelId="{EDD77332-4724-451D-AE0A-C0473692E2ED}" type="presParOf" srcId="{AD2B38CE-CA4D-43A4-868B-AEE381E6DC48}" destId="{DD901203-13EA-4250-9D50-630E293773BF}" srcOrd="0" destOrd="0" presId="urn:microsoft.com/office/officeart/2005/8/layout/orgChart1"/>
    <dgm:cxn modelId="{5EC2F890-FC93-412B-B17C-2276449CA42E}" type="presParOf" srcId="{AD2B38CE-CA4D-43A4-868B-AEE381E6DC48}" destId="{16750BDB-9508-40B1-A521-59BEE8F64138}" srcOrd="1" destOrd="0" presId="urn:microsoft.com/office/officeart/2005/8/layout/orgChart1"/>
    <dgm:cxn modelId="{EF028820-8538-4138-BE2E-0E5B385FD9CC}" type="presParOf" srcId="{23B26CD2-9F82-44E6-A7B2-F84B0A81E009}" destId="{742F8397-A136-4536-B20F-476894FE8BB1}" srcOrd="1" destOrd="0" presId="urn:microsoft.com/office/officeart/2005/8/layout/orgChart1"/>
    <dgm:cxn modelId="{FF4A6142-3DF0-4B60-B8FC-80C9DACB8F03}" type="presParOf" srcId="{23B26CD2-9F82-44E6-A7B2-F84B0A81E009}" destId="{AC9E44AD-D38D-4B36-A83E-13146A1E472A}" srcOrd="2" destOrd="0" presId="urn:microsoft.com/office/officeart/2005/8/layout/orgChart1"/>
    <dgm:cxn modelId="{31CFDFDA-D3BB-455F-8E3F-5ABE150D4612}" type="presParOf" srcId="{51C51F4D-869F-42DF-9662-AAA14B8BA738}" destId="{51A7F8A5-ECA1-473B-8D6E-1E6D5BB7E785}" srcOrd="6" destOrd="0" presId="urn:microsoft.com/office/officeart/2005/8/layout/orgChart1"/>
    <dgm:cxn modelId="{F7C3F0EF-E8E7-4748-BCA0-E68BFF37AC0D}" type="presParOf" srcId="{51C51F4D-869F-42DF-9662-AAA14B8BA738}" destId="{489CAA1C-5ABB-4BCE-AA81-7C8E6FBA54B3}" srcOrd="7" destOrd="0" presId="urn:microsoft.com/office/officeart/2005/8/layout/orgChart1"/>
    <dgm:cxn modelId="{85D8EE15-553E-4A9C-B028-841A0567A2AF}" type="presParOf" srcId="{489CAA1C-5ABB-4BCE-AA81-7C8E6FBA54B3}" destId="{119619D1-1ED8-4E6E-A24C-493B25EB12F4}" srcOrd="0" destOrd="0" presId="urn:microsoft.com/office/officeart/2005/8/layout/orgChart1"/>
    <dgm:cxn modelId="{2B458EE4-FA03-4339-9CC3-FCC59F65BC41}" type="presParOf" srcId="{119619D1-1ED8-4E6E-A24C-493B25EB12F4}" destId="{39AFC65B-C045-4CBA-AD6C-2902BFB099E7}" srcOrd="0" destOrd="0" presId="urn:microsoft.com/office/officeart/2005/8/layout/orgChart1"/>
    <dgm:cxn modelId="{DF9EC446-B124-4393-AC62-8D2B385A6983}" type="presParOf" srcId="{119619D1-1ED8-4E6E-A24C-493B25EB12F4}" destId="{1B1AC191-35DD-4314-9C18-B2CC1164E71E}" srcOrd="1" destOrd="0" presId="urn:microsoft.com/office/officeart/2005/8/layout/orgChart1"/>
    <dgm:cxn modelId="{FAE79CF6-81A1-43C4-AEE9-A7B902C871AC}" type="presParOf" srcId="{489CAA1C-5ABB-4BCE-AA81-7C8E6FBA54B3}" destId="{461F6480-3827-4A65-90B2-72FB9ABA9B2D}" srcOrd="1" destOrd="0" presId="urn:microsoft.com/office/officeart/2005/8/layout/orgChart1"/>
    <dgm:cxn modelId="{DECB9DAA-4C36-43D6-B19A-E407B31C818A}" type="presParOf" srcId="{489CAA1C-5ABB-4BCE-AA81-7C8E6FBA54B3}" destId="{5232A609-75D8-4107-A394-9832DB4E44BB}" srcOrd="2" destOrd="0" presId="urn:microsoft.com/office/officeart/2005/8/layout/orgChart1"/>
    <dgm:cxn modelId="{EFCD09E3-593C-4F7E-A745-A188DE54B28C}" type="presParOf" srcId="{036C926A-2745-4CA8-AB2C-A08B30A6D0E9}" destId="{84014F4D-9CB8-46AB-8C91-56D5F82F33F3}" srcOrd="2" destOrd="0" presId="urn:microsoft.com/office/officeart/2005/8/layout/orgChart1"/>
    <dgm:cxn modelId="{B352316E-D0B1-4FB5-9B5C-C913DB9D7821}" type="presParOf" srcId="{30D66A0B-FD47-45B5-AF53-5812FDEB9BE4}" destId="{C20C93AE-2DFD-4A79-B08C-0A9E0761B2B4}" srcOrd="8" destOrd="0" presId="urn:microsoft.com/office/officeart/2005/8/layout/orgChart1"/>
    <dgm:cxn modelId="{4B0C8EC6-0D3F-4184-B96C-89CEB7ED860F}" type="presParOf" srcId="{30D66A0B-FD47-45B5-AF53-5812FDEB9BE4}" destId="{85288B96-DE8E-4C46-981D-37E5A3E27AF2}" srcOrd="9" destOrd="0" presId="urn:microsoft.com/office/officeart/2005/8/layout/orgChart1"/>
    <dgm:cxn modelId="{BEC637B7-22B1-41E2-A656-622AD77DD80E}" type="presParOf" srcId="{85288B96-DE8E-4C46-981D-37E5A3E27AF2}" destId="{F87EE0A1-357A-41E3-94F9-6A965A9E2803}" srcOrd="0" destOrd="0" presId="urn:microsoft.com/office/officeart/2005/8/layout/orgChart1"/>
    <dgm:cxn modelId="{09F34D8B-AB4B-4358-BF40-9BC7CE0C0C68}" type="presParOf" srcId="{F87EE0A1-357A-41E3-94F9-6A965A9E2803}" destId="{003FDF61-73D6-4802-939E-BB2151BC1721}" srcOrd="0" destOrd="0" presId="urn:microsoft.com/office/officeart/2005/8/layout/orgChart1"/>
    <dgm:cxn modelId="{9D252BD9-1A85-40F7-81D6-2BD89ECB5D47}" type="presParOf" srcId="{F87EE0A1-357A-41E3-94F9-6A965A9E2803}" destId="{84F77F82-8AF9-43DE-B677-3D5B14B51193}" srcOrd="1" destOrd="0" presId="urn:microsoft.com/office/officeart/2005/8/layout/orgChart1"/>
    <dgm:cxn modelId="{7ACE35A9-0F12-4CFD-B766-26A67C83551A}" type="presParOf" srcId="{85288B96-DE8E-4C46-981D-37E5A3E27AF2}" destId="{38DB894A-11B5-4153-8397-6AE3E02AC26C}" srcOrd="1" destOrd="0" presId="urn:microsoft.com/office/officeart/2005/8/layout/orgChart1"/>
    <dgm:cxn modelId="{49F95CBD-D0A4-4389-A325-B318CCBDF6CB}" type="presParOf" srcId="{85288B96-DE8E-4C46-981D-37E5A3E27AF2}" destId="{D9E392B2-3664-465D-A3B8-77FAAAF9D42C}" srcOrd="2" destOrd="0" presId="urn:microsoft.com/office/officeart/2005/8/layout/orgChart1"/>
    <dgm:cxn modelId="{D06FF515-ED1C-4F6A-B20B-4727034D5345}" type="presParOf" srcId="{30D66A0B-FD47-45B5-AF53-5812FDEB9BE4}" destId="{61E38D62-C006-4C1E-91B4-B544678E9A29}" srcOrd="10" destOrd="0" presId="urn:microsoft.com/office/officeart/2005/8/layout/orgChart1"/>
    <dgm:cxn modelId="{960E4E6D-513C-4AB6-89D4-4D31FADB88D8}" type="presParOf" srcId="{30D66A0B-FD47-45B5-AF53-5812FDEB9BE4}" destId="{CE012486-0D10-4DAA-81A6-BEEEFDC1A118}" srcOrd="11" destOrd="0" presId="urn:microsoft.com/office/officeart/2005/8/layout/orgChart1"/>
    <dgm:cxn modelId="{E343BBD1-9C60-404C-B9E8-E9F2652A191B}" type="presParOf" srcId="{CE012486-0D10-4DAA-81A6-BEEEFDC1A118}" destId="{C220CA3E-F736-4A5D-BAD8-3ED5A9EBDCFC}" srcOrd="0" destOrd="0" presId="urn:microsoft.com/office/officeart/2005/8/layout/orgChart1"/>
    <dgm:cxn modelId="{98616485-A9C2-4BB7-9CFB-3BC7063421A6}" type="presParOf" srcId="{C220CA3E-F736-4A5D-BAD8-3ED5A9EBDCFC}" destId="{DC4984EC-2DA6-4AF0-8C5C-371E4378EA77}" srcOrd="0" destOrd="0" presId="urn:microsoft.com/office/officeart/2005/8/layout/orgChart1"/>
    <dgm:cxn modelId="{71863276-8923-40F2-9E7F-D01AB1E6B89E}" type="presParOf" srcId="{C220CA3E-F736-4A5D-BAD8-3ED5A9EBDCFC}" destId="{677E5000-B213-4FE2-9AF2-78EA1A28D1CE}" srcOrd="1" destOrd="0" presId="urn:microsoft.com/office/officeart/2005/8/layout/orgChart1"/>
    <dgm:cxn modelId="{EFA52E87-1658-4FCA-9F1A-6CCA8C687DBF}" type="presParOf" srcId="{CE012486-0D10-4DAA-81A6-BEEEFDC1A118}" destId="{0DAA0539-F066-4914-8EB6-9677B9D33D16}" srcOrd="1" destOrd="0" presId="urn:microsoft.com/office/officeart/2005/8/layout/orgChart1"/>
    <dgm:cxn modelId="{56150586-2035-4E2A-81BC-F93A30BF1A2B}" type="presParOf" srcId="{CE012486-0D10-4DAA-81A6-BEEEFDC1A118}" destId="{EB90F2C7-9112-45FA-A9FF-F167E81DC2BF}" srcOrd="2" destOrd="0" presId="urn:microsoft.com/office/officeart/2005/8/layout/orgChart1"/>
    <dgm:cxn modelId="{6D668E9D-7F6A-4B87-8F6F-B556D9224627}" type="presParOf" srcId="{5D459E7E-FCE1-4CED-8606-A871B702DBC9}" destId="{19819555-76B0-4DC8-B0B3-31F34FE18F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B7F7C1-641C-47B4-872C-DCC98A8F650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779E2B-ACE8-4405-99FD-766935BED957}" type="asst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 smtClean="0">
              <a:solidFill>
                <a:schemeClr val="tx1"/>
              </a:solidFill>
            </a:rPr>
            <a:t>CARA Team Lead: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0" dirty="0" smtClean="0">
              <a:solidFill>
                <a:schemeClr val="tx1"/>
              </a:solidFill>
            </a:rPr>
            <a:t>Runway Safety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0" dirty="0" smtClean="0">
              <a:solidFill>
                <a:schemeClr val="tx1"/>
              </a:solidFill>
            </a:rPr>
            <a:t>Program Manager</a:t>
          </a:r>
          <a:endParaRPr lang="en-US" b="0" dirty="0">
            <a:solidFill>
              <a:schemeClr val="tx1"/>
            </a:solidFill>
          </a:endParaRPr>
        </a:p>
      </dgm:t>
    </dgm:pt>
    <dgm:pt modelId="{80F0889A-8A24-43CC-AEDB-5F455376DD42}" type="parTrans" cxnId="{73B5CA10-3115-4FD4-A34B-170B6F741DF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C02318D-6E55-4717-A253-C886AD0D5123}" type="sibTrans" cxnId="{73B5CA10-3115-4FD4-A34B-170B6F741DFA}">
      <dgm:prSet/>
      <dgm:spPr/>
      <dgm:t>
        <a:bodyPr/>
        <a:lstStyle/>
        <a:p>
          <a:endParaRPr lang="en-US"/>
        </a:p>
      </dgm:t>
    </dgm:pt>
    <dgm:pt modelId="{9B857749-1F66-486F-805E-6761F70D3F6F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Airport Management</a:t>
          </a:r>
          <a:endParaRPr lang="en-US" b="0" dirty="0">
            <a:solidFill>
              <a:schemeClr val="tx1"/>
            </a:solidFill>
          </a:endParaRPr>
        </a:p>
      </dgm:t>
    </dgm:pt>
    <dgm:pt modelId="{81BA92DA-A07B-4F17-BE02-E32BC9E5B91A}" type="parTrans" cxnId="{EFBC54FE-5A21-46E7-B7FD-30E8A87991A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09B085D-10C1-43D4-B58F-44B7A734F4AA}" type="sibTrans" cxnId="{EFBC54FE-5A21-46E7-B7FD-30E8A87991A6}">
      <dgm:prSet/>
      <dgm:spPr/>
      <dgm:t>
        <a:bodyPr/>
        <a:lstStyle/>
        <a:p>
          <a:endParaRPr lang="en-US"/>
        </a:p>
      </dgm:t>
    </dgm:pt>
    <dgm:pt modelId="{F2AAB3BC-AC8C-4E37-82C5-8382979205A7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ATCT Management</a:t>
          </a:r>
          <a:endParaRPr lang="en-US" b="0" dirty="0">
            <a:solidFill>
              <a:schemeClr val="tx1"/>
            </a:solidFill>
          </a:endParaRPr>
        </a:p>
      </dgm:t>
    </dgm:pt>
    <dgm:pt modelId="{5A3B0790-7393-46E9-96E2-5E07A9CCF71D}" type="parTrans" cxnId="{D471203A-0963-4CD6-B379-44D3DF69E61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BE07881-4410-4228-A059-77CE390702ED}" type="sibTrans" cxnId="{D471203A-0963-4CD6-B379-44D3DF69E611}">
      <dgm:prSet/>
      <dgm:spPr/>
      <dgm:t>
        <a:bodyPr/>
        <a:lstStyle/>
        <a:p>
          <a:endParaRPr lang="en-US"/>
        </a:p>
      </dgm:t>
    </dgm:pt>
    <dgm:pt modelId="{1A600B27-2321-4F4B-BB85-CC859C6AD1DD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NATCA</a:t>
          </a:r>
          <a:endParaRPr lang="en-US" b="0" dirty="0">
            <a:solidFill>
              <a:schemeClr val="tx1"/>
            </a:solidFill>
          </a:endParaRPr>
        </a:p>
      </dgm:t>
    </dgm:pt>
    <dgm:pt modelId="{40137DA5-1F4A-4C39-9FA8-FC1A39C3BB7E}" type="parTrans" cxnId="{FAF04789-1393-45BC-8C15-6D8DCD51E47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750567D-2164-4EB2-B5BA-CB5F4FD1C968}" type="sibTrans" cxnId="{FAF04789-1393-45BC-8C15-6D8DCD51E47B}">
      <dgm:prSet/>
      <dgm:spPr/>
      <dgm:t>
        <a:bodyPr/>
        <a:lstStyle/>
        <a:p>
          <a:endParaRPr lang="en-US"/>
        </a:p>
      </dgm:t>
    </dgm:pt>
    <dgm:pt modelId="{6141A67D-0963-456A-B290-D3E99D740067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FAA Airport District Office</a:t>
          </a:r>
          <a:endParaRPr lang="en-US" b="0" dirty="0">
            <a:solidFill>
              <a:schemeClr val="tx1"/>
            </a:solidFill>
          </a:endParaRPr>
        </a:p>
      </dgm:t>
    </dgm:pt>
    <dgm:pt modelId="{76601712-6E1B-475D-84D4-ECC2D821C52E}" type="parTrans" cxnId="{0E906250-5980-4D53-8315-6826C2B5842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78CB0A2-AB8C-4760-A8C0-A4CA9CC7EA30}" type="sibTrans" cxnId="{0E906250-5980-4D53-8315-6826C2B5842C}">
      <dgm:prSet/>
      <dgm:spPr/>
      <dgm:t>
        <a:bodyPr/>
        <a:lstStyle/>
        <a:p>
          <a:endParaRPr lang="en-US"/>
        </a:p>
      </dgm:t>
    </dgm:pt>
    <dgm:pt modelId="{2CA3F23D-93FE-4759-9463-96A6513C3FC7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FAA Airport Safety R&amp;D</a:t>
          </a:r>
          <a:endParaRPr lang="en-US" b="0" dirty="0">
            <a:solidFill>
              <a:schemeClr val="tx1"/>
            </a:solidFill>
          </a:endParaRPr>
        </a:p>
      </dgm:t>
    </dgm:pt>
    <dgm:pt modelId="{D7E4B76B-5B17-48A9-B50A-40B1C1F4616D}" type="parTrans" cxnId="{B90AD503-9DC2-4015-8DD4-0DBE66C43F3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FD20E3F-BC7F-4DE5-8A59-DAFA7192224D}" type="sibTrans" cxnId="{B90AD503-9DC2-4015-8DD4-0DBE66C43F3C}">
      <dgm:prSet/>
      <dgm:spPr/>
      <dgm:t>
        <a:bodyPr/>
        <a:lstStyle/>
        <a:p>
          <a:endParaRPr lang="en-US"/>
        </a:p>
      </dgm:t>
    </dgm:pt>
    <dgm:pt modelId="{6616A841-10F0-4CDD-9336-ABC0E7ADB91C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SSIT</a:t>
          </a:r>
          <a:endParaRPr lang="en-US" sz="2000" b="1" dirty="0">
            <a:solidFill>
              <a:schemeClr val="tx1"/>
            </a:solidFill>
          </a:endParaRPr>
        </a:p>
      </dgm:t>
    </dgm:pt>
    <dgm:pt modelId="{61CFCFD1-972C-4A06-B1EE-323AAA71DE34}" type="parTrans" cxnId="{73AB3626-F3B9-4742-8860-3B5A6A73ADB0}">
      <dgm:prSet/>
      <dgm:spPr/>
      <dgm:t>
        <a:bodyPr/>
        <a:lstStyle/>
        <a:p>
          <a:endParaRPr lang="en-US"/>
        </a:p>
      </dgm:t>
    </dgm:pt>
    <dgm:pt modelId="{4BA189C9-649F-4473-9C98-C947F70A398A}" type="sibTrans" cxnId="{73AB3626-F3B9-4742-8860-3B5A6A73ADB0}">
      <dgm:prSet/>
      <dgm:spPr/>
      <dgm:t>
        <a:bodyPr/>
        <a:lstStyle/>
        <a:p>
          <a:endParaRPr lang="en-US"/>
        </a:p>
      </dgm:t>
    </dgm:pt>
    <dgm:pt modelId="{92DAC6E3-A9ED-41F1-8745-1CCB036FBC6F}" type="pres">
      <dgm:prSet presAssocID="{75B7F7C1-641C-47B4-872C-DCC98A8F65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2CB6F4-9CFB-439C-9EC9-D0FFE00A863E}" type="pres">
      <dgm:prSet presAssocID="{6616A841-10F0-4CDD-9336-ABC0E7ADB91C}" presName="hierRoot1" presStyleCnt="0">
        <dgm:presLayoutVars>
          <dgm:hierBranch val="init"/>
        </dgm:presLayoutVars>
      </dgm:prSet>
      <dgm:spPr/>
    </dgm:pt>
    <dgm:pt modelId="{A93FCF15-C95E-4721-891B-5C740DE69A13}" type="pres">
      <dgm:prSet presAssocID="{6616A841-10F0-4CDD-9336-ABC0E7ADB91C}" presName="rootComposite1" presStyleCnt="0"/>
      <dgm:spPr/>
    </dgm:pt>
    <dgm:pt modelId="{3EF7F554-D9F1-4719-8E17-3CF9A005AFB4}" type="pres">
      <dgm:prSet presAssocID="{6616A841-10F0-4CDD-9336-ABC0E7ADB91C}" presName="rootText1" presStyleLbl="node0" presStyleIdx="0" presStyleCnt="1" custScaleX="82645" custScaleY="82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875D5-2080-4466-9B4A-BAB85053E2F3}" type="pres">
      <dgm:prSet presAssocID="{6616A841-10F0-4CDD-9336-ABC0E7ADB91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7A13510-8C9E-4506-B83F-1F5343F88553}" type="pres">
      <dgm:prSet presAssocID="{6616A841-10F0-4CDD-9336-ABC0E7ADB91C}" presName="hierChild2" presStyleCnt="0"/>
      <dgm:spPr/>
    </dgm:pt>
    <dgm:pt modelId="{8A469361-61AC-4B3E-BBF2-4B7E995B92CC}" type="pres">
      <dgm:prSet presAssocID="{81BA92DA-A07B-4F17-BE02-E32BC9E5B91A}" presName="Name37" presStyleLbl="parChTrans1D2" presStyleIdx="0" presStyleCnt="6"/>
      <dgm:spPr/>
      <dgm:t>
        <a:bodyPr/>
        <a:lstStyle/>
        <a:p>
          <a:endParaRPr lang="en-US"/>
        </a:p>
      </dgm:t>
    </dgm:pt>
    <dgm:pt modelId="{C4949391-267A-4145-8D61-E9BA6F28EE38}" type="pres">
      <dgm:prSet presAssocID="{9B857749-1F66-486F-805E-6761F70D3F6F}" presName="hierRoot2" presStyleCnt="0">
        <dgm:presLayoutVars>
          <dgm:hierBranch val="init"/>
        </dgm:presLayoutVars>
      </dgm:prSet>
      <dgm:spPr/>
    </dgm:pt>
    <dgm:pt modelId="{3F6D2139-1262-4335-9BA0-A3B5B30BB80E}" type="pres">
      <dgm:prSet presAssocID="{9B857749-1F66-486F-805E-6761F70D3F6F}" presName="rootComposite" presStyleCnt="0"/>
      <dgm:spPr/>
    </dgm:pt>
    <dgm:pt modelId="{EC34313A-8EE9-4F0D-A3D9-19B0FBFBDC37}" type="pres">
      <dgm:prSet presAssocID="{9B857749-1F66-486F-805E-6761F70D3F6F}" presName="rootText" presStyleLbl="node2" presStyleIdx="0" presStyleCnt="5" custScaleX="82645" custScaleY="82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EFCAAE-A6B0-49FC-B918-230E3318B745}" type="pres">
      <dgm:prSet presAssocID="{9B857749-1F66-486F-805E-6761F70D3F6F}" presName="rootConnector" presStyleLbl="node2" presStyleIdx="0" presStyleCnt="5"/>
      <dgm:spPr/>
      <dgm:t>
        <a:bodyPr/>
        <a:lstStyle/>
        <a:p>
          <a:endParaRPr lang="en-US"/>
        </a:p>
      </dgm:t>
    </dgm:pt>
    <dgm:pt modelId="{028132BA-76FF-4463-B67E-84FDE073CC68}" type="pres">
      <dgm:prSet presAssocID="{9B857749-1F66-486F-805E-6761F70D3F6F}" presName="hierChild4" presStyleCnt="0"/>
      <dgm:spPr/>
    </dgm:pt>
    <dgm:pt modelId="{E55E4661-C7AF-436F-9C84-0458379AF1CA}" type="pres">
      <dgm:prSet presAssocID="{9B857749-1F66-486F-805E-6761F70D3F6F}" presName="hierChild5" presStyleCnt="0"/>
      <dgm:spPr/>
    </dgm:pt>
    <dgm:pt modelId="{F0A97FC7-F66D-44DA-B7B4-5F62A43725B4}" type="pres">
      <dgm:prSet presAssocID="{5A3B0790-7393-46E9-96E2-5E07A9CCF71D}" presName="Name37" presStyleLbl="parChTrans1D2" presStyleIdx="1" presStyleCnt="6"/>
      <dgm:spPr/>
      <dgm:t>
        <a:bodyPr/>
        <a:lstStyle/>
        <a:p>
          <a:endParaRPr lang="en-US"/>
        </a:p>
      </dgm:t>
    </dgm:pt>
    <dgm:pt modelId="{2594E614-0199-4BEB-AE22-1929E15A6BB9}" type="pres">
      <dgm:prSet presAssocID="{F2AAB3BC-AC8C-4E37-82C5-8382979205A7}" presName="hierRoot2" presStyleCnt="0">
        <dgm:presLayoutVars>
          <dgm:hierBranch val="init"/>
        </dgm:presLayoutVars>
      </dgm:prSet>
      <dgm:spPr/>
    </dgm:pt>
    <dgm:pt modelId="{604A3F54-4F9C-4548-B1B5-058FFEA917C7}" type="pres">
      <dgm:prSet presAssocID="{F2AAB3BC-AC8C-4E37-82C5-8382979205A7}" presName="rootComposite" presStyleCnt="0"/>
      <dgm:spPr/>
    </dgm:pt>
    <dgm:pt modelId="{67F40A1D-F5FC-4C48-BCE7-5412642C718C}" type="pres">
      <dgm:prSet presAssocID="{F2AAB3BC-AC8C-4E37-82C5-8382979205A7}" presName="rootText" presStyleLbl="node2" presStyleIdx="1" presStyleCnt="5" custScaleX="82645" custScaleY="82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CCD80E-9F6A-446C-BDBB-54C539672736}" type="pres">
      <dgm:prSet presAssocID="{F2AAB3BC-AC8C-4E37-82C5-8382979205A7}" presName="rootConnector" presStyleLbl="node2" presStyleIdx="1" presStyleCnt="5"/>
      <dgm:spPr/>
      <dgm:t>
        <a:bodyPr/>
        <a:lstStyle/>
        <a:p>
          <a:endParaRPr lang="en-US"/>
        </a:p>
      </dgm:t>
    </dgm:pt>
    <dgm:pt modelId="{C78E815F-EA81-4DCC-ACD5-945377ED3E5C}" type="pres">
      <dgm:prSet presAssocID="{F2AAB3BC-AC8C-4E37-82C5-8382979205A7}" presName="hierChild4" presStyleCnt="0"/>
      <dgm:spPr/>
    </dgm:pt>
    <dgm:pt modelId="{8E39CD15-3C85-4E76-AD89-E52E44847FC5}" type="pres">
      <dgm:prSet presAssocID="{F2AAB3BC-AC8C-4E37-82C5-8382979205A7}" presName="hierChild5" presStyleCnt="0"/>
      <dgm:spPr/>
    </dgm:pt>
    <dgm:pt modelId="{E7027736-5401-4039-A4EC-2E8FC874CA19}" type="pres">
      <dgm:prSet presAssocID="{40137DA5-1F4A-4C39-9FA8-FC1A39C3BB7E}" presName="Name37" presStyleLbl="parChTrans1D2" presStyleIdx="2" presStyleCnt="6"/>
      <dgm:spPr/>
      <dgm:t>
        <a:bodyPr/>
        <a:lstStyle/>
        <a:p>
          <a:endParaRPr lang="en-US"/>
        </a:p>
      </dgm:t>
    </dgm:pt>
    <dgm:pt modelId="{80843B0C-E810-4EF3-94F3-77F6CD1C2167}" type="pres">
      <dgm:prSet presAssocID="{1A600B27-2321-4F4B-BB85-CC859C6AD1DD}" presName="hierRoot2" presStyleCnt="0">
        <dgm:presLayoutVars>
          <dgm:hierBranch val="init"/>
        </dgm:presLayoutVars>
      </dgm:prSet>
      <dgm:spPr/>
    </dgm:pt>
    <dgm:pt modelId="{1CF62FC6-BA0C-4FE4-8C42-4241D2DEBB47}" type="pres">
      <dgm:prSet presAssocID="{1A600B27-2321-4F4B-BB85-CC859C6AD1DD}" presName="rootComposite" presStyleCnt="0"/>
      <dgm:spPr/>
    </dgm:pt>
    <dgm:pt modelId="{AA396F41-64F0-407A-A4F9-5CB36AD95E9C}" type="pres">
      <dgm:prSet presAssocID="{1A600B27-2321-4F4B-BB85-CC859C6AD1DD}" presName="rootText" presStyleLbl="node2" presStyleIdx="2" presStyleCnt="5" custScaleX="82645" custScaleY="82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E77FE9-A6ED-45B5-89B5-B22DF12F1B02}" type="pres">
      <dgm:prSet presAssocID="{1A600B27-2321-4F4B-BB85-CC859C6AD1DD}" presName="rootConnector" presStyleLbl="node2" presStyleIdx="2" presStyleCnt="5"/>
      <dgm:spPr/>
      <dgm:t>
        <a:bodyPr/>
        <a:lstStyle/>
        <a:p>
          <a:endParaRPr lang="en-US"/>
        </a:p>
      </dgm:t>
    </dgm:pt>
    <dgm:pt modelId="{5B7CF909-F653-4909-BD99-38E7DCC6158F}" type="pres">
      <dgm:prSet presAssocID="{1A600B27-2321-4F4B-BB85-CC859C6AD1DD}" presName="hierChild4" presStyleCnt="0"/>
      <dgm:spPr/>
    </dgm:pt>
    <dgm:pt modelId="{2475908F-3B9B-4E87-9BCA-92DB6272287B}" type="pres">
      <dgm:prSet presAssocID="{1A600B27-2321-4F4B-BB85-CC859C6AD1DD}" presName="hierChild5" presStyleCnt="0"/>
      <dgm:spPr/>
    </dgm:pt>
    <dgm:pt modelId="{0D033BBB-1081-46B9-8A32-C1424981C6B8}" type="pres">
      <dgm:prSet presAssocID="{76601712-6E1B-475D-84D4-ECC2D821C52E}" presName="Name37" presStyleLbl="parChTrans1D2" presStyleIdx="3" presStyleCnt="6"/>
      <dgm:spPr/>
      <dgm:t>
        <a:bodyPr/>
        <a:lstStyle/>
        <a:p>
          <a:endParaRPr lang="en-US"/>
        </a:p>
      </dgm:t>
    </dgm:pt>
    <dgm:pt modelId="{10E4AB93-637A-4A5F-BD27-B73F7EBAC014}" type="pres">
      <dgm:prSet presAssocID="{6141A67D-0963-456A-B290-D3E99D740067}" presName="hierRoot2" presStyleCnt="0">
        <dgm:presLayoutVars>
          <dgm:hierBranch val="init"/>
        </dgm:presLayoutVars>
      </dgm:prSet>
      <dgm:spPr/>
    </dgm:pt>
    <dgm:pt modelId="{638DF68D-6E7C-4737-8E5C-AB96AB66032F}" type="pres">
      <dgm:prSet presAssocID="{6141A67D-0963-456A-B290-D3E99D740067}" presName="rootComposite" presStyleCnt="0"/>
      <dgm:spPr/>
    </dgm:pt>
    <dgm:pt modelId="{CC3D45BE-028C-4E9A-A410-EF831BEF86A4}" type="pres">
      <dgm:prSet presAssocID="{6141A67D-0963-456A-B290-D3E99D740067}" presName="rootText" presStyleLbl="node2" presStyleIdx="3" presStyleCnt="5" custScaleX="82645" custScaleY="82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060C3-F05A-4AD2-B2EA-DB4F48172A6B}" type="pres">
      <dgm:prSet presAssocID="{6141A67D-0963-456A-B290-D3E99D740067}" presName="rootConnector" presStyleLbl="node2" presStyleIdx="3" presStyleCnt="5"/>
      <dgm:spPr/>
      <dgm:t>
        <a:bodyPr/>
        <a:lstStyle/>
        <a:p>
          <a:endParaRPr lang="en-US"/>
        </a:p>
      </dgm:t>
    </dgm:pt>
    <dgm:pt modelId="{B4973422-93D8-43C9-9DF9-7D7AFA083BCE}" type="pres">
      <dgm:prSet presAssocID="{6141A67D-0963-456A-B290-D3E99D740067}" presName="hierChild4" presStyleCnt="0"/>
      <dgm:spPr/>
    </dgm:pt>
    <dgm:pt modelId="{FB7E3DE5-4437-4D95-846E-C3147327A71C}" type="pres">
      <dgm:prSet presAssocID="{6141A67D-0963-456A-B290-D3E99D740067}" presName="hierChild5" presStyleCnt="0"/>
      <dgm:spPr/>
    </dgm:pt>
    <dgm:pt modelId="{B16FFFC9-655C-4BBC-824C-847B6DFA4BB9}" type="pres">
      <dgm:prSet presAssocID="{D7E4B76B-5B17-48A9-B50A-40B1C1F4616D}" presName="Name37" presStyleLbl="parChTrans1D2" presStyleIdx="4" presStyleCnt="6"/>
      <dgm:spPr/>
      <dgm:t>
        <a:bodyPr/>
        <a:lstStyle/>
        <a:p>
          <a:endParaRPr lang="en-US"/>
        </a:p>
      </dgm:t>
    </dgm:pt>
    <dgm:pt modelId="{8D955857-63A8-472A-80F8-A86D8A4FC6B6}" type="pres">
      <dgm:prSet presAssocID="{2CA3F23D-93FE-4759-9463-96A6513C3FC7}" presName="hierRoot2" presStyleCnt="0">
        <dgm:presLayoutVars>
          <dgm:hierBranch val="init"/>
        </dgm:presLayoutVars>
      </dgm:prSet>
      <dgm:spPr/>
    </dgm:pt>
    <dgm:pt modelId="{D79C8CFE-FCE4-4C54-B18A-7E0AF8DFCE68}" type="pres">
      <dgm:prSet presAssocID="{2CA3F23D-93FE-4759-9463-96A6513C3FC7}" presName="rootComposite" presStyleCnt="0"/>
      <dgm:spPr/>
    </dgm:pt>
    <dgm:pt modelId="{A91E4DD1-B2FB-481D-9774-B93589B0694D}" type="pres">
      <dgm:prSet presAssocID="{2CA3F23D-93FE-4759-9463-96A6513C3FC7}" presName="rootText" presStyleLbl="node2" presStyleIdx="4" presStyleCnt="5" custScaleX="82645" custScaleY="82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05F2D5-E014-4E19-B7FB-31D8AA8489D1}" type="pres">
      <dgm:prSet presAssocID="{2CA3F23D-93FE-4759-9463-96A6513C3FC7}" presName="rootConnector" presStyleLbl="node2" presStyleIdx="4" presStyleCnt="5"/>
      <dgm:spPr/>
      <dgm:t>
        <a:bodyPr/>
        <a:lstStyle/>
        <a:p>
          <a:endParaRPr lang="en-US"/>
        </a:p>
      </dgm:t>
    </dgm:pt>
    <dgm:pt modelId="{F9B7EB9A-11D0-457D-84CA-F09EADFBDA07}" type="pres">
      <dgm:prSet presAssocID="{2CA3F23D-93FE-4759-9463-96A6513C3FC7}" presName="hierChild4" presStyleCnt="0"/>
      <dgm:spPr/>
    </dgm:pt>
    <dgm:pt modelId="{FEAAC39F-8B79-495E-B67B-76D425296013}" type="pres">
      <dgm:prSet presAssocID="{2CA3F23D-93FE-4759-9463-96A6513C3FC7}" presName="hierChild5" presStyleCnt="0"/>
      <dgm:spPr/>
    </dgm:pt>
    <dgm:pt modelId="{2ACEC967-DBDD-4DF3-A5B8-BD8DA7715017}" type="pres">
      <dgm:prSet presAssocID="{6616A841-10F0-4CDD-9336-ABC0E7ADB91C}" presName="hierChild3" presStyleCnt="0"/>
      <dgm:spPr/>
    </dgm:pt>
    <dgm:pt modelId="{C5C70E06-1ECA-4811-ADBA-CF381624FE42}" type="pres">
      <dgm:prSet presAssocID="{80F0889A-8A24-43CC-AEDB-5F455376DD42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87000B3F-CF67-482F-B0E3-6F198B3B1CF0}" type="pres">
      <dgm:prSet presAssocID="{E3779E2B-ACE8-4405-99FD-766935BED957}" presName="hierRoot3" presStyleCnt="0">
        <dgm:presLayoutVars>
          <dgm:hierBranch val="init"/>
        </dgm:presLayoutVars>
      </dgm:prSet>
      <dgm:spPr/>
    </dgm:pt>
    <dgm:pt modelId="{144CD3C0-C98C-412C-A005-A9634E126A8C}" type="pres">
      <dgm:prSet presAssocID="{E3779E2B-ACE8-4405-99FD-766935BED957}" presName="rootComposite3" presStyleCnt="0"/>
      <dgm:spPr/>
    </dgm:pt>
    <dgm:pt modelId="{399DBA36-D101-47AB-A723-DC00259F7459}" type="pres">
      <dgm:prSet presAssocID="{E3779E2B-ACE8-4405-99FD-766935BED957}" presName="rootText3" presStyleLbl="asst1" presStyleIdx="0" presStyleCnt="1" custScaleX="128994" custScaleY="82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C6EE9F-76FF-4AD6-8637-CD961E0A482E}" type="pres">
      <dgm:prSet presAssocID="{E3779E2B-ACE8-4405-99FD-766935BED957}" presName="rootConnector3" presStyleLbl="asst1" presStyleIdx="0" presStyleCnt="1"/>
      <dgm:spPr/>
      <dgm:t>
        <a:bodyPr/>
        <a:lstStyle/>
        <a:p>
          <a:endParaRPr lang="en-US"/>
        </a:p>
      </dgm:t>
    </dgm:pt>
    <dgm:pt modelId="{24EE41FE-5B7F-4DFA-BB0B-1008E37CC530}" type="pres">
      <dgm:prSet presAssocID="{E3779E2B-ACE8-4405-99FD-766935BED957}" presName="hierChild6" presStyleCnt="0"/>
      <dgm:spPr/>
    </dgm:pt>
    <dgm:pt modelId="{07A251D8-0E82-4F66-AFE3-4371C39A7DAE}" type="pres">
      <dgm:prSet presAssocID="{E3779E2B-ACE8-4405-99FD-766935BED957}" presName="hierChild7" presStyleCnt="0"/>
      <dgm:spPr/>
    </dgm:pt>
  </dgm:ptLst>
  <dgm:cxnLst>
    <dgm:cxn modelId="{646F0FDC-EA5F-4165-82FF-12CEF54AA622}" type="presOf" srcId="{81BA92DA-A07B-4F17-BE02-E32BC9E5B91A}" destId="{8A469361-61AC-4B3E-BBF2-4B7E995B92CC}" srcOrd="0" destOrd="0" presId="urn:microsoft.com/office/officeart/2005/8/layout/orgChart1"/>
    <dgm:cxn modelId="{830CAEDC-EF7D-4785-ABA2-1570C95A3BFB}" type="presOf" srcId="{F2AAB3BC-AC8C-4E37-82C5-8382979205A7}" destId="{FFCCD80E-9F6A-446C-BDBB-54C539672736}" srcOrd="1" destOrd="0" presId="urn:microsoft.com/office/officeart/2005/8/layout/orgChart1"/>
    <dgm:cxn modelId="{ECD455AF-4033-4A21-AA93-41EC4D4300C0}" type="presOf" srcId="{5A3B0790-7393-46E9-96E2-5E07A9CCF71D}" destId="{F0A97FC7-F66D-44DA-B7B4-5F62A43725B4}" srcOrd="0" destOrd="0" presId="urn:microsoft.com/office/officeart/2005/8/layout/orgChart1"/>
    <dgm:cxn modelId="{A73F817B-95EB-4825-B23E-2F8B7F7F8DB3}" type="presOf" srcId="{1A600B27-2321-4F4B-BB85-CC859C6AD1DD}" destId="{AA396F41-64F0-407A-A4F9-5CB36AD95E9C}" srcOrd="0" destOrd="0" presId="urn:microsoft.com/office/officeart/2005/8/layout/orgChart1"/>
    <dgm:cxn modelId="{4B7A4131-AF85-4F35-9B07-76E1491A699A}" type="presOf" srcId="{9B857749-1F66-486F-805E-6761F70D3F6F}" destId="{25EFCAAE-A6B0-49FC-B918-230E3318B745}" srcOrd="1" destOrd="0" presId="urn:microsoft.com/office/officeart/2005/8/layout/orgChart1"/>
    <dgm:cxn modelId="{A4B8FDD3-798C-40AA-8AA1-DCFA2B4107CE}" type="presOf" srcId="{D7E4B76B-5B17-48A9-B50A-40B1C1F4616D}" destId="{B16FFFC9-655C-4BBC-824C-847B6DFA4BB9}" srcOrd="0" destOrd="0" presId="urn:microsoft.com/office/officeart/2005/8/layout/orgChart1"/>
    <dgm:cxn modelId="{B0D16326-FF0F-46C1-BCA4-1761FBFD2245}" type="presOf" srcId="{9B857749-1F66-486F-805E-6761F70D3F6F}" destId="{EC34313A-8EE9-4F0D-A3D9-19B0FBFBDC37}" srcOrd="0" destOrd="0" presId="urn:microsoft.com/office/officeart/2005/8/layout/orgChart1"/>
    <dgm:cxn modelId="{D471203A-0963-4CD6-B379-44D3DF69E611}" srcId="{6616A841-10F0-4CDD-9336-ABC0E7ADB91C}" destId="{F2AAB3BC-AC8C-4E37-82C5-8382979205A7}" srcOrd="2" destOrd="0" parTransId="{5A3B0790-7393-46E9-96E2-5E07A9CCF71D}" sibTransId="{CBE07881-4410-4228-A059-77CE390702ED}"/>
    <dgm:cxn modelId="{A0B19715-7F75-4A7D-BC88-518A41DBC8CF}" type="presOf" srcId="{E3779E2B-ACE8-4405-99FD-766935BED957}" destId="{399DBA36-D101-47AB-A723-DC00259F7459}" srcOrd="0" destOrd="0" presId="urn:microsoft.com/office/officeart/2005/8/layout/orgChart1"/>
    <dgm:cxn modelId="{D73E59C2-1697-48F6-9CC9-0733A579207A}" type="presOf" srcId="{76601712-6E1B-475D-84D4-ECC2D821C52E}" destId="{0D033BBB-1081-46B9-8A32-C1424981C6B8}" srcOrd="0" destOrd="0" presId="urn:microsoft.com/office/officeart/2005/8/layout/orgChart1"/>
    <dgm:cxn modelId="{F00DD40D-B441-4B95-9668-A46B9BDB88D4}" type="presOf" srcId="{6616A841-10F0-4CDD-9336-ABC0E7ADB91C}" destId="{3EF7F554-D9F1-4719-8E17-3CF9A005AFB4}" srcOrd="0" destOrd="0" presId="urn:microsoft.com/office/officeart/2005/8/layout/orgChart1"/>
    <dgm:cxn modelId="{07FF9F17-D97F-4830-8C07-4529890402ED}" type="presOf" srcId="{2CA3F23D-93FE-4759-9463-96A6513C3FC7}" destId="{3F05F2D5-E014-4E19-B7FB-31D8AA8489D1}" srcOrd="1" destOrd="0" presId="urn:microsoft.com/office/officeart/2005/8/layout/orgChart1"/>
    <dgm:cxn modelId="{87ADE56F-3154-4AAF-AB64-0AE5C3F36DD7}" type="presOf" srcId="{80F0889A-8A24-43CC-AEDB-5F455376DD42}" destId="{C5C70E06-1ECA-4811-ADBA-CF381624FE42}" srcOrd="0" destOrd="0" presId="urn:microsoft.com/office/officeart/2005/8/layout/orgChart1"/>
    <dgm:cxn modelId="{40EB3C32-A36D-469F-81E0-771D8F4319AF}" type="presOf" srcId="{6141A67D-0963-456A-B290-D3E99D740067}" destId="{C8E060C3-F05A-4AD2-B2EA-DB4F48172A6B}" srcOrd="1" destOrd="0" presId="urn:microsoft.com/office/officeart/2005/8/layout/orgChart1"/>
    <dgm:cxn modelId="{B90AD503-9DC2-4015-8DD4-0DBE66C43F3C}" srcId="{6616A841-10F0-4CDD-9336-ABC0E7ADB91C}" destId="{2CA3F23D-93FE-4759-9463-96A6513C3FC7}" srcOrd="5" destOrd="0" parTransId="{D7E4B76B-5B17-48A9-B50A-40B1C1F4616D}" sibTransId="{1FD20E3F-BC7F-4DE5-8A59-DAFA7192224D}"/>
    <dgm:cxn modelId="{FAF04789-1393-45BC-8C15-6D8DCD51E47B}" srcId="{6616A841-10F0-4CDD-9336-ABC0E7ADB91C}" destId="{1A600B27-2321-4F4B-BB85-CC859C6AD1DD}" srcOrd="3" destOrd="0" parTransId="{40137DA5-1F4A-4C39-9FA8-FC1A39C3BB7E}" sibTransId="{5750567D-2164-4EB2-B5BA-CB5F4FD1C968}"/>
    <dgm:cxn modelId="{736CA21D-C74F-4778-B94A-F7C12649262D}" type="presOf" srcId="{6141A67D-0963-456A-B290-D3E99D740067}" destId="{CC3D45BE-028C-4E9A-A410-EF831BEF86A4}" srcOrd="0" destOrd="0" presId="urn:microsoft.com/office/officeart/2005/8/layout/orgChart1"/>
    <dgm:cxn modelId="{73B5CA10-3115-4FD4-A34B-170B6F741DFA}" srcId="{6616A841-10F0-4CDD-9336-ABC0E7ADB91C}" destId="{E3779E2B-ACE8-4405-99FD-766935BED957}" srcOrd="0" destOrd="0" parTransId="{80F0889A-8A24-43CC-AEDB-5F455376DD42}" sibTransId="{CC02318D-6E55-4717-A253-C886AD0D5123}"/>
    <dgm:cxn modelId="{364EE5BA-8E53-4281-A28C-97F0365ECF10}" type="presOf" srcId="{E3779E2B-ACE8-4405-99FD-766935BED957}" destId="{DAC6EE9F-76FF-4AD6-8637-CD961E0A482E}" srcOrd="1" destOrd="0" presId="urn:microsoft.com/office/officeart/2005/8/layout/orgChart1"/>
    <dgm:cxn modelId="{0201FD14-7318-4C6C-8D18-90870A84DD0D}" type="presOf" srcId="{1A600B27-2321-4F4B-BB85-CC859C6AD1DD}" destId="{98E77FE9-A6ED-45B5-89B5-B22DF12F1B02}" srcOrd="1" destOrd="0" presId="urn:microsoft.com/office/officeart/2005/8/layout/orgChart1"/>
    <dgm:cxn modelId="{B764AA85-528B-4EFB-A1BF-0B12565F9555}" type="presOf" srcId="{6616A841-10F0-4CDD-9336-ABC0E7ADB91C}" destId="{AE8875D5-2080-4466-9B4A-BAB85053E2F3}" srcOrd="1" destOrd="0" presId="urn:microsoft.com/office/officeart/2005/8/layout/orgChart1"/>
    <dgm:cxn modelId="{096B148A-0ABD-4619-AFD8-A242256DFD06}" type="presOf" srcId="{40137DA5-1F4A-4C39-9FA8-FC1A39C3BB7E}" destId="{E7027736-5401-4039-A4EC-2E8FC874CA19}" srcOrd="0" destOrd="0" presId="urn:microsoft.com/office/officeart/2005/8/layout/orgChart1"/>
    <dgm:cxn modelId="{A18A32D3-B4C2-4B0B-9E54-90788E1C585E}" type="presOf" srcId="{2CA3F23D-93FE-4759-9463-96A6513C3FC7}" destId="{A91E4DD1-B2FB-481D-9774-B93589B0694D}" srcOrd="0" destOrd="0" presId="urn:microsoft.com/office/officeart/2005/8/layout/orgChart1"/>
    <dgm:cxn modelId="{3DBFA79F-F6DA-48C7-92A4-5305D54D1044}" type="presOf" srcId="{75B7F7C1-641C-47B4-872C-DCC98A8F6507}" destId="{92DAC6E3-A9ED-41F1-8745-1CCB036FBC6F}" srcOrd="0" destOrd="0" presId="urn:microsoft.com/office/officeart/2005/8/layout/orgChart1"/>
    <dgm:cxn modelId="{A7CFFBE6-1BBC-4ABF-B832-ADD851BDEB74}" type="presOf" srcId="{F2AAB3BC-AC8C-4E37-82C5-8382979205A7}" destId="{67F40A1D-F5FC-4C48-BCE7-5412642C718C}" srcOrd="0" destOrd="0" presId="urn:microsoft.com/office/officeart/2005/8/layout/orgChart1"/>
    <dgm:cxn modelId="{73AB3626-F3B9-4742-8860-3B5A6A73ADB0}" srcId="{75B7F7C1-641C-47B4-872C-DCC98A8F6507}" destId="{6616A841-10F0-4CDD-9336-ABC0E7ADB91C}" srcOrd="0" destOrd="0" parTransId="{61CFCFD1-972C-4A06-B1EE-323AAA71DE34}" sibTransId="{4BA189C9-649F-4473-9C98-C947F70A398A}"/>
    <dgm:cxn modelId="{0E906250-5980-4D53-8315-6826C2B5842C}" srcId="{6616A841-10F0-4CDD-9336-ABC0E7ADB91C}" destId="{6141A67D-0963-456A-B290-D3E99D740067}" srcOrd="4" destOrd="0" parTransId="{76601712-6E1B-475D-84D4-ECC2D821C52E}" sibTransId="{778CB0A2-AB8C-4760-A8C0-A4CA9CC7EA30}"/>
    <dgm:cxn modelId="{EFBC54FE-5A21-46E7-B7FD-30E8A87991A6}" srcId="{6616A841-10F0-4CDD-9336-ABC0E7ADB91C}" destId="{9B857749-1F66-486F-805E-6761F70D3F6F}" srcOrd="1" destOrd="0" parTransId="{81BA92DA-A07B-4F17-BE02-E32BC9E5B91A}" sibTransId="{A09B085D-10C1-43D4-B58F-44B7A734F4AA}"/>
    <dgm:cxn modelId="{0596E747-29AB-42E8-8BBC-0EBB89FD5663}" type="presParOf" srcId="{92DAC6E3-A9ED-41F1-8745-1CCB036FBC6F}" destId="{492CB6F4-9CFB-439C-9EC9-D0FFE00A863E}" srcOrd="0" destOrd="0" presId="urn:microsoft.com/office/officeart/2005/8/layout/orgChart1"/>
    <dgm:cxn modelId="{91EDE779-65E9-4762-AD27-ED166BC21409}" type="presParOf" srcId="{492CB6F4-9CFB-439C-9EC9-D0FFE00A863E}" destId="{A93FCF15-C95E-4721-891B-5C740DE69A13}" srcOrd="0" destOrd="0" presId="urn:microsoft.com/office/officeart/2005/8/layout/orgChart1"/>
    <dgm:cxn modelId="{6C011582-5F9A-4786-8652-88CCE3B0237E}" type="presParOf" srcId="{A93FCF15-C95E-4721-891B-5C740DE69A13}" destId="{3EF7F554-D9F1-4719-8E17-3CF9A005AFB4}" srcOrd="0" destOrd="0" presId="urn:microsoft.com/office/officeart/2005/8/layout/orgChart1"/>
    <dgm:cxn modelId="{CF080F86-DC72-45A1-BABE-F8D09502024A}" type="presParOf" srcId="{A93FCF15-C95E-4721-891B-5C740DE69A13}" destId="{AE8875D5-2080-4466-9B4A-BAB85053E2F3}" srcOrd="1" destOrd="0" presId="urn:microsoft.com/office/officeart/2005/8/layout/orgChart1"/>
    <dgm:cxn modelId="{592FDF59-09C8-40F7-946E-17CD523E7C18}" type="presParOf" srcId="{492CB6F4-9CFB-439C-9EC9-D0FFE00A863E}" destId="{27A13510-8C9E-4506-B83F-1F5343F88553}" srcOrd="1" destOrd="0" presId="urn:microsoft.com/office/officeart/2005/8/layout/orgChart1"/>
    <dgm:cxn modelId="{3F5026CA-AAC2-4E10-9024-361FE167F4ED}" type="presParOf" srcId="{27A13510-8C9E-4506-B83F-1F5343F88553}" destId="{8A469361-61AC-4B3E-BBF2-4B7E995B92CC}" srcOrd="0" destOrd="0" presId="urn:microsoft.com/office/officeart/2005/8/layout/orgChart1"/>
    <dgm:cxn modelId="{8FBC0D4C-A8F0-41D5-A4BE-F6376627B79A}" type="presParOf" srcId="{27A13510-8C9E-4506-B83F-1F5343F88553}" destId="{C4949391-267A-4145-8D61-E9BA6F28EE38}" srcOrd="1" destOrd="0" presId="urn:microsoft.com/office/officeart/2005/8/layout/orgChart1"/>
    <dgm:cxn modelId="{D2331348-CA5F-43E9-9EA5-85EC76B30F05}" type="presParOf" srcId="{C4949391-267A-4145-8D61-E9BA6F28EE38}" destId="{3F6D2139-1262-4335-9BA0-A3B5B30BB80E}" srcOrd="0" destOrd="0" presId="urn:microsoft.com/office/officeart/2005/8/layout/orgChart1"/>
    <dgm:cxn modelId="{3149C6A9-8B0D-4775-AE06-292151964263}" type="presParOf" srcId="{3F6D2139-1262-4335-9BA0-A3B5B30BB80E}" destId="{EC34313A-8EE9-4F0D-A3D9-19B0FBFBDC37}" srcOrd="0" destOrd="0" presId="urn:microsoft.com/office/officeart/2005/8/layout/orgChart1"/>
    <dgm:cxn modelId="{366B40A0-47C4-4E92-99F8-71AF51DC1C7B}" type="presParOf" srcId="{3F6D2139-1262-4335-9BA0-A3B5B30BB80E}" destId="{25EFCAAE-A6B0-49FC-B918-230E3318B745}" srcOrd="1" destOrd="0" presId="urn:microsoft.com/office/officeart/2005/8/layout/orgChart1"/>
    <dgm:cxn modelId="{A4C20C6E-A72C-4B49-9A25-DB0AE2A699BA}" type="presParOf" srcId="{C4949391-267A-4145-8D61-E9BA6F28EE38}" destId="{028132BA-76FF-4463-B67E-84FDE073CC68}" srcOrd="1" destOrd="0" presId="urn:microsoft.com/office/officeart/2005/8/layout/orgChart1"/>
    <dgm:cxn modelId="{0E222D1A-D62C-4BB4-B7C7-86A0F224AED1}" type="presParOf" srcId="{C4949391-267A-4145-8D61-E9BA6F28EE38}" destId="{E55E4661-C7AF-436F-9C84-0458379AF1CA}" srcOrd="2" destOrd="0" presId="urn:microsoft.com/office/officeart/2005/8/layout/orgChart1"/>
    <dgm:cxn modelId="{831B1664-3058-4C41-8735-14222D78C6C0}" type="presParOf" srcId="{27A13510-8C9E-4506-B83F-1F5343F88553}" destId="{F0A97FC7-F66D-44DA-B7B4-5F62A43725B4}" srcOrd="2" destOrd="0" presId="urn:microsoft.com/office/officeart/2005/8/layout/orgChart1"/>
    <dgm:cxn modelId="{015C2635-CAD1-4257-A8C1-BFA70082C597}" type="presParOf" srcId="{27A13510-8C9E-4506-B83F-1F5343F88553}" destId="{2594E614-0199-4BEB-AE22-1929E15A6BB9}" srcOrd="3" destOrd="0" presId="urn:microsoft.com/office/officeart/2005/8/layout/orgChart1"/>
    <dgm:cxn modelId="{309D6030-560F-4C56-8B1C-D35CB5579FBB}" type="presParOf" srcId="{2594E614-0199-4BEB-AE22-1929E15A6BB9}" destId="{604A3F54-4F9C-4548-B1B5-058FFEA917C7}" srcOrd="0" destOrd="0" presId="urn:microsoft.com/office/officeart/2005/8/layout/orgChart1"/>
    <dgm:cxn modelId="{652E46F7-3A07-4590-92B9-E325197047C2}" type="presParOf" srcId="{604A3F54-4F9C-4548-B1B5-058FFEA917C7}" destId="{67F40A1D-F5FC-4C48-BCE7-5412642C718C}" srcOrd="0" destOrd="0" presId="urn:microsoft.com/office/officeart/2005/8/layout/orgChart1"/>
    <dgm:cxn modelId="{042939FE-A205-48D1-9125-8FE913ADD322}" type="presParOf" srcId="{604A3F54-4F9C-4548-B1B5-058FFEA917C7}" destId="{FFCCD80E-9F6A-446C-BDBB-54C539672736}" srcOrd="1" destOrd="0" presId="urn:microsoft.com/office/officeart/2005/8/layout/orgChart1"/>
    <dgm:cxn modelId="{9A24F4A5-ABEA-44C6-9CC3-1FB37A3CF244}" type="presParOf" srcId="{2594E614-0199-4BEB-AE22-1929E15A6BB9}" destId="{C78E815F-EA81-4DCC-ACD5-945377ED3E5C}" srcOrd="1" destOrd="0" presId="urn:microsoft.com/office/officeart/2005/8/layout/orgChart1"/>
    <dgm:cxn modelId="{26E60CD7-C043-463A-9957-644104A68724}" type="presParOf" srcId="{2594E614-0199-4BEB-AE22-1929E15A6BB9}" destId="{8E39CD15-3C85-4E76-AD89-E52E44847FC5}" srcOrd="2" destOrd="0" presId="urn:microsoft.com/office/officeart/2005/8/layout/orgChart1"/>
    <dgm:cxn modelId="{F8085CFE-DAC5-45F3-92E2-A70C777C01C9}" type="presParOf" srcId="{27A13510-8C9E-4506-B83F-1F5343F88553}" destId="{E7027736-5401-4039-A4EC-2E8FC874CA19}" srcOrd="4" destOrd="0" presId="urn:microsoft.com/office/officeart/2005/8/layout/orgChart1"/>
    <dgm:cxn modelId="{FED62CB2-CB2B-46FC-8746-ABFE738D6786}" type="presParOf" srcId="{27A13510-8C9E-4506-B83F-1F5343F88553}" destId="{80843B0C-E810-4EF3-94F3-77F6CD1C2167}" srcOrd="5" destOrd="0" presId="urn:microsoft.com/office/officeart/2005/8/layout/orgChart1"/>
    <dgm:cxn modelId="{DE920FF9-0EEE-4EB9-8902-0447FF5D89D3}" type="presParOf" srcId="{80843B0C-E810-4EF3-94F3-77F6CD1C2167}" destId="{1CF62FC6-BA0C-4FE4-8C42-4241D2DEBB47}" srcOrd="0" destOrd="0" presId="urn:microsoft.com/office/officeart/2005/8/layout/orgChart1"/>
    <dgm:cxn modelId="{C0F8DC05-95DE-4852-828A-636F001687D1}" type="presParOf" srcId="{1CF62FC6-BA0C-4FE4-8C42-4241D2DEBB47}" destId="{AA396F41-64F0-407A-A4F9-5CB36AD95E9C}" srcOrd="0" destOrd="0" presId="urn:microsoft.com/office/officeart/2005/8/layout/orgChart1"/>
    <dgm:cxn modelId="{5050B2A4-A98B-442D-BF6F-657A6E5E1BBE}" type="presParOf" srcId="{1CF62FC6-BA0C-4FE4-8C42-4241D2DEBB47}" destId="{98E77FE9-A6ED-45B5-89B5-B22DF12F1B02}" srcOrd="1" destOrd="0" presId="urn:microsoft.com/office/officeart/2005/8/layout/orgChart1"/>
    <dgm:cxn modelId="{2963800F-8B67-4277-84AC-3D076663D1E6}" type="presParOf" srcId="{80843B0C-E810-4EF3-94F3-77F6CD1C2167}" destId="{5B7CF909-F653-4909-BD99-38E7DCC6158F}" srcOrd="1" destOrd="0" presId="urn:microsoft.com/office/officeart/2005/8/layout/orgChart1"/>
    <dgm:cxn modelId="{F1C9C9BC-2F76-482A-8E39-BAE4511359DE}" type="presParOf" srcId="{80843B0C-E810-4EF3-94F3-77F6CD1C2167}" destId="{2475908F-3B9B-4E87-9BCA-92DB6272287B}" srcOrd="2" destOrd="0" presId="urn:microsoft.com/office/officeart/2005/8/layout/orgChart1"/>
    <dgm:cxn modelId="{35D9F660-7D23-48F3-BE1D-C94DB12682A0}" type="presParOf" srcId="{27A13510-8C9E-4506-B83F-1F5343F88553}" destId="{0D033BBB-1081-46B9-8A32-C1424981C6B8}" srcOrd="6" destOrd="0" presId="urn:microsoft.com/office/officeart/2005/8/layout/orgChart1"/>
    <dgm:cxn modelId="{302858B3-3110-41AE-BB13-DBCD6DA00338}" type="presParOf" srcId="{27A13510-8C9E-4506-B83F-1F5343F88553}" destId="{10E4AB93-637A-4A5F-BD27-B73F7EBAC014}" srcOrd="7" destOrd="0" presId="urn:microsoft.com/office/officeart/2005/8/layout/orgChart1"/>
    <dgm:cxn modelId="{E834729C-B465-41B1-9E34-9AE9CE7DE79B}" type="presParOf" srcId="{10E4AB93-637A-4A5F-BD27-B73F7EBAC014}" destId="{638DF68D-6E7C-4737-8E5C-AB96AB66032F}" srcOrd="0" destOrd="0" presId="urn:microsoft.com/office/officeart/2005/8/layout/orgChart1"/>
    <dgm:cxn modelId="{AA438F8E-B933-42A6-9B42-148B88619579}" type="presParOf" srcId="{638DF68D-6E7C-4737-8E5C-AB96AB66032F}" destId="{CC3D45BE-028C-4E9A-A410-EF831BEF86A4}" srcOrd="0" destOrd="0" presId="urn:microsoft.com/office/officeart/2005/8/layout/orgChart1"/>
    <dgm:cxn modelId="{41E372E2-215C-475A-B8A2-7172991B5A57}" type="presParOf" srcId="{638DF68D-6E7C-4737-8E5C-AB96AB66032F}" destId="{C8E060C3-F05A-4AD2-B2EA-DB4F48172A6B}" srcOrd="1" destOrd="0" presId="urn:microsoft.com/office/officeart/2005/8/layout/orgChart1"/>
    <dgm:cxn modelId="{76310988-84DB-42DE-9737-C2E00678C8EC}" type="presParOf" srcId="{10E4AB93-637A-4A5F-BD27-B73F7EBAC014}" destId="{B4973422-93D8-43C9-9DF9-7D7AFA083BCE}" srcOrd="1" destOrd="0" presId="urn:microsoft.com/office/officeart/2005/8/layout/orgChart1"/>
    <dgm:cxn modelId="{F2808F1D-CABA-404A-A908-C0BC79557473}" type="presParOf" srcId="{10E4AB93-637A-4A5F-BD27-B73F7EBAC014}" destId="{FB7E3DE5-4437-4D95-846E-C3147327A71C}" srcOrd="2" destOrd="0" presId="urn:microsoft.com/office/officeart/2005/8/layout/orgChart1"/>
    <dgm:cxn modelId="{D5F4A9E5-3283-4F8C-A93F-4872F997201C}" type="presParOf" srcId="{27A13510-8C9E-4506-B83F-1F5343F88553}" destId="{B16FFFC9-655C-4BBC-824C-847B6DFA4BB9}" srcOrd="8" destOrd="0" presId="urn:microsoft.com/office/officeart/2005/8/layout/orgChart1"/>
    <dgm:cxn modelId="{096FD67B-8B84-49F3-9235-63F6DF228D59}" type="presParOf" srcId="{27A13510-8C9E-4506-B83F-1F5343F88553}" destId="{8D955857-63A8-472A-80F8-A86D8A4FC6B6}" srcOrd="9" destOrd="0" presId="urn:microsoft.com/office/officeart/2005/8/layout/orgChart1"/>
    <dgm:cxn modelId="{D1E30ED8-805F-402F-8953-07C6F9D76390}" type="presParOf" srcId="{8D955857-63A8-472A-80F8-A86D8A4FC6B6}" destId="{D79C8CFE-FCE4-4C54-B18A-7E0AF8DFCE68}" srcOrd="0" destOrd="0" presId="urn:microsoft.com/office/officeart/2005/8/layout/orgChart1"/>
    <dgm:cxn modelId="{DF657D9E-053B-43E0-9726-DD87E17846DE}" type="presParOf" srcId="{D79C8CFE-FCE4-4C54-B18A-7E0AF8DFCE68}" destId="{A91E4DD1-B2FB-481D-9774-B93589B0694D}" srcOrd="0" destOrd="0" presId="urn:microsoft.com/office/officeart/2005/8/layout/orgChart1"/>
    <dgm:cxn modelId="{6CFB4012-9BCA-4CE7-B505-ED84742391F8}" type="presParOf" srcId="{D79C8CFE-FCE4-4C54-B18A-7E0AF8DFCE68}" destId="{3F05F2D5-E014-4E19-B7FB-31D8AA8489D1}" srcOrd="1" destOrd="0" presId="urn:microsoft.com/office/officeart/2005/8/layout/orgChart1"/>
    <dgm:cxn modelId="{EEF0AD75-F66D-4C53-BBB1-CFE53B301A58}" type="presParOf" srcId="{8D955857-63A8-472A-80F8-A86D8A4FC6B6}" destId="{F9B7EB9A-11D0-457D-84CA-F09EADFBDA07}" srcOrd="1" destOrd="0" presId="urn:microsoft.com/office/officeart/2005/8/layout/orgChart1"/>
    <dgm:cxn modelId="{FC8BC636-EBDB-492C-A819-87B89E95DCE4}" type="presParOf" srcId="{8D955857-63A8-472A-80F8-A86D8A4FC6B6}" destId="{FEAAC39F-8B79-495E-B67B-76D425296013}" srcOrd="2" destOrd="0" presId="urn:microsoft.com/office/officeart/2005/8/layout/orgChart1"/>
    <dgm:cxn modelId="{9D6C39C2-7780-4A30-8B75-A1E71904F922}" type="presParOf" srcId="{492CB6F4-9CFB-439C-9EC9-D0FFE00A863E}" destId="{2ACEC967-DBDD-4DF3-A5B8-BD8DA7715017}" srcOrd="2" destOrd="0" presId="urn:microsoft.com/office/officeart/2005/8/layout/orgChart1"/>
    <dgm:cxn modelId="{405514B1-D9C2-4822-952C-6AFCAECEC6E9}" type="presParOf" srcId="{2ACEC967-DBDD-4DF3-A5B8-BD8DA7715017}" destId="{C5C70E06-1ECA-4811-ADBA-CF381624FE42}" srcOrd="0" destOrd="0" presId="urn:microsoft.com/office/officeart/2005/8/layout/orgChart1"/>
    <dgm:cxn modelId="{42CF4509-DA93-48C1-BEE7-E8A46915BB85}" type="presParOf" srcId="{2ACEC967-DBDD-4DF3-A5B8-BD8DA7715017}" destId="{87000B3F-CF67-482F-B0E3-6F198B3B1CF0}" srcOrd="1" destOrd="0" presId="urn:microsoft.com/office/officeart/2005/8/layout/orgChart1"/>
    <dgm:cxn modelId="{A88C15CF-BE5C-49E9-AAB9-71B8D17BF350}" type="presParOf" srcId="{87000B3F-CF67-482F-B0E3-6F198B3B1CF0}" destId="{144CD3C0-C98C-412C-A005-A9634E126A8C}" srcOrd="0" destOrd="0" presId="urn:microsoft.com/office/officeart/2005/8/layout/orgChart1"/>
    <dgm:cxn modelId="{280493BE-B0ED-41D1-81BA-2FD83D197956}" type="presParOf" srcId="{144CD3C0-C98C-412C-A005-A9634E126A8C}" destId="{399DBA36-D101-47AB-A723-DC00259F7459}" srcOrd="0" destOrd="0" presId="urn:microsoft.com/office/officeart/2005/8/layout/orgChart1"/>
    <dgm:cxn modelId="{C893E682-AC28-4FBA-A857-8FAB3E00C8E2}" type="presParOf" srcId="{144CD3C0-C98C-412C-A005-A9634E126A8C}" destId="{DAC6EE9F-76FF-4AD6-8637-CD961E0A482E}" srcOrd="1" destOrd="0" presId="urn:microsoft.com/office/officeart/2005/8/layout/orgChart1"/>
    <dgm:cxn modelId="{7D729479-1B4E-4EF3-B960-3C20B10877EF}" type="presParOf" srcId="{87000B3F-CF67-482F-B0E3-6F198B3B1CF0}" destId="{24EE41FE-5B7F-4DFA-BB0B-1008E37CC530}" srcOrd="1" destOrd="0" presId="urn:microsoft.com/office/officeart/2005/8/layout/orgChart1"/>
    <dgm:cxn modelId="{24616F39-AFDD-49D8-9B83-63D7288B8D07}" type="presParOf" srcId="{87000B3F-CF67-482F-B0E3-6F198B3B1CF0}" destId="{07A251D8-0E82-4F66-AFE3-4371C39A7D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38D62-C006-4C1E-91B4-B544678E9A29}">
      <dsp:nvSpPr>
        <dsp:cNvPr id="0" name=""/>
        <dsp:cNvSpPr/>
      </dsp:nvSpPr>
      <dsp:spPr>
        <a:xfrm>
          <a:off x="4114799" y="792581"/>
          <a:ext cx="3216006" cy="206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08"/>
              </a:lnTo>
              <a:lnTo>
                <a:pt x="3216006" y="103108"/>
              </a:lnTo>
              <a:lnTo>
                <a:pt x="3216006" y="20621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C93AE-2DFD-4A79-B08C-0A9E0761B2B4}">
      <dsp:nvSpPr>
        <dsp:cNvPr id="0" name=""/>
        <dsp:cNvSpPr/>
      </dsp:nvSpPr>
      <dsp:spPr>
        <a:xfrm>
          <a:off x="4114799" y="792581"/>
          <a:ext cx="1929603" cy="206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08"/>
              </a:lnTo>
              <a:lnTo>
                <a:pt x="1929603" y="103108"/>
              </a:lnTo>
              <a:lnTo>
                <a:pt x="1929603" y="20621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7F8A5-ECA1-473B-8D6E-1E6D5BB7E785}">
      <dsp:nvSpPr>
        <dsp:cNvPr id="0" name=""/>
        <dsp:cNvSpPr/>
      </dsp:nvSpPr>
      <dsp:spPr>
        <a:xfrm>
          <a:off x="4325927" y="1538891"/>
          <a:ext cx="162027" cy="2715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192"/>
              </a:lnTo>
              <a:lnTo>
                <a:pt x="162027" y="271519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C827C-A91A-4A84-A5A1-8E2C06B7EE60}">
      <dsp:nvSpPr>
        <dsp:cNvPr id="0" name=""/>
        <dsp:cNvSpPr/>
      </dsp:nvSpPr>
      <dsp:spPr>
        <a:xfrm>
          <a:off x="4325927" y="1538891"/>
          <a:ext cx="162027" cy="1968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883"/>
              </a:lnTo>
              <a:lnTo>
                <a:pt x="162027" y="196888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7B998-3D28-4E97-BA31-017DE1418173}">
      <dsp:nvSpPr>
        <dsp:cNvPr id="0" name=""/>
        <dsp:cNvSpPr/>
      </dsp:nvSpPr>
      <dsp:spPr>
        <a:xfrm>
          <a:off x="4325927" y="1538891"/>
          <a:ext cx="162027" cy="1222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573"/>
              </a:lnTo>
              <a:lnTo>
                <a:pt x="162027" y="122257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EFBF4-2FB6-4C19-9F37-D8D3234764DA}">
      <dsp:nvSpPr>
        <dsp:cNvPr id="0" name=""/>
        <dsp:cNvSpPr/>
      </dsp:nvSpPr>
      <dsp:spPr>
        <a:xfrm>
          <a:off x="4325927" y="1538891"/>
          <a:ext cx="162027" cy="476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263"/>
              </a:lnTo>
              <a:lnTo>
                <a:pt x="162027" y="4762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90C68-C659-4481-9E4F-F6E3A3AB43BE}">
      <dsp:nvSpPr>
        <dsp:cNvPr id="0" name=""/>
        <dsp:cNvSpPr/>
      </dsp:nvSpPr>
      <dsp:spPr>
        <a:xfrm>
          <a:off x="4114799" y="792581"/>
          <a:ext cx="643201" cy="206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08"/>
              </a:lnTo>
              <a:lnTo>
                <a:pt x="643201" y="103108"/>
              </a:lnTo>
              <a:lnTo>
                <a:pt x="643201" y="20621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28BA0-6150-434F-B3F7-8F889E6BDE65}">
      <dsp:nvSpPr>
        <dsp:cNvPr id="0" name=""/>
        <dsp:cNvSpPr/>
      </dsp:nvSpPr>
      <dsp:spPr>
        <a:xfrm>
          <a:off x="3471598" y="792581"/>
          <a:ext cx="643201" cy="206217"/>
        </a:xfrm>
        <a:custGeom>
          <a:avLst/>
          <a:gdLst/>
          <a:ahLst/>
          <a:cxnLst/>
          <a:rect l="0" t="0" r="0" b="0"/>
          <a:pathLst>
            <a:path>
              <a:moveTo>
                <a:pt x="643201" y="0"/>
              </a:moveTo>
              <a:lnTo>
                <a:pt x="643201" y="103108"/>
              </a:lnTo>
              <a:lnTo>
                <a:pt x="0" y="103108"/>
              </a:lnTo>
              <a:lnTo>
                <a:pt x="0" y="20621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CCFAC-C045-4570-8E8F-D4E2340F5ED5}">
      <dsp:nvSpPr>
        <dsp:cNvPr id="0" name=""/>
        <dsp:cNvSpPr/>
      </dsp:nvSpPr>
      <dsp:spPr>
        <a:xfrm>
          <a:off x="2185196" y="792581"/>
          <a:ext cx="1929603" cy="206217"/>
        </a:xfrm>
        <a:custGeom>
          <a:avLst/>
          <a:gdLst/>
          <a:ahLst/>
          <a:cxnLst/>
          <a:rect l="0" t="0" r="0" b="0"/>
          <a:pathLst>
            <a:path>
              <a:moveTo>
                <a:pt x="1929603" y="0"/>
              </a:moveTo>
              <a:lnTo>
                <a:pt x="1929603" y="103108"/>
              </a:lnTo>
              <a:lnTo>
                <a:pt x="0" y="103108"/>
              </a:lnTo>
              <a:lnTo>
                <a:pt x="0" y="20621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EE7E3-BBBC-4EDE-BE19-897D7B675EF2}">
      <dsp:nvSpPr>
        <dsp:cNvPr id="0" name=""/>
        <dsp:cNvSpPr/>
      </dsp:nvSpPr>
      <dsp:spPr>
        <a:xfrm>
          <a:off x="898793" y="792581"/>
          <a:ext cx="3216006" cy="206217"/>
        </a:xfrm>
        <a:custGeom>
          <a:avLst/>
          <a:gdLst/>
          <a:ahLst/>
          <a:cxnLst/>
          <a:rect l="0" t="0" r="0" b="0"/>
          <a:pathLst>
            <a:path>
              <a:moveTo>
                <a:pt x="3216006" y="0"/>
              </a:moveTo>
              <a:lnTo>
                <a:pt x="3216006" y="103108"/>
              </a:lnTo>
              <a:lnTo>
                <a:pt x="0" y="103108"/>
              </a:lnTo>
              <a:lnTo>
                <a:pt x="0" y="20621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2B190-7D15-4C40-AC54-1286146A9DEE}">
      <dsp:nvSpPr>
        <dsp:cNvPr id="0" name=""/>
        <dsp:cNvSpPr/>
      </dsp:nvSpPr>
      <dsp:spPr>
        <a:xfrm>
          <a:off x="1536334" y="1831"/>
          <a:ext cx="1581499" cy="79074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OFFICE OF AIRPORTS: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Jim White 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536334" y="1831"/>
        <a:ext cx="1581499" cy="790749"/>
      </dsp:txXfrm>
    </dsp:sp>
    <dsp:sp modelId="{54FE5E4E-E6DA-4675-A674-303CA7DA5BE9}">
      <dsp:nvSpPr>
        <dsp:cNvPr id="0" name=""/>
        <dsp:cNvSpPr/>
      </dsp:nvSpPr>
      <dsp:spPr>
        <a:xfrm>
          <a:off x="3324050" y="1831"/>
          <a:ext cx="1581499" cy="79074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SAFETY AND TECHNICAL TRAINING: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Jeff Stewart 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324050" y="1831"/>
        <a:ext cx="1581499" cy="790749"/>
      </dsp:txXfrm>
    </dsp:sp>
    <dsp:sp modelId="{35EACF86-5994-4159-847D-D84978BD686E}">
      <dsp:nvSpPr>
        <dsp:cNvPr id="0" name=""/>
        <dsp:cNvSpPr/>
      </dsp:nvSpPr>
      <dsp:spPr>
        <a:xfrm>
          <a:off x="358701" y="998798"/>
          <a:ext cx="1080185" cy="540092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NATCA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358701" y="998798"/>
        <a:ext cx="1080185" cy="540092"/>
      </dsp:txXfrm>
    </dsp:sp>
    <dsp:sp modelId="{3C7EE48D-DD7E-4F16-BE69-0038B39EC0ED}">
      <dsp:nvSpPr>
        <dsp:cNvPr id="0" name=""/>
        <dsp:cNvSpPr/>
      </dsp:nvSpPr>
      <dsp:spPr>
        <a:xfrm>
          <a:off x="1645103" y="998798"/>
          <a:ext cx="1080185" cy="540092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NextGen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1645103" y="998798"/>
        <a:ext cx="1080185" cy="540092"/>
      </dsp:txXfrm>
    </dsp:sp>
    <dsp:sp modelId="{3F43CF2C-831F-44CC-8808-6A239EBF47FF}">
      <dsp:nvSpPr>
        <dsp:cNvPr id="0" name=""/>
        <dsp:cNvSpPr/>
      </dsp:nvSpPr>
      <dsp:spPr>
        <a:xfrm>
          <a:off x="2931506" y="998798"/>
          <a:ext cx="1080185" cy="540092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Office of Airports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2931506" y="998798"/>
        <a:ext cx="1080185" cy="540092"/>
      </dsp:txXfrm>
    </dsp:sp>
    <dsp:sp modelId="{04CE15A5-C135-40BE-839A-97EB772191C7}">
      <dsp:nvSpPr>
        <dsp:cNvPr id="0" name=""/>
        <dsp:cNvSpPr/>
      </dsp:nvSpPr>
      <dsp:spPr>
        <a:xfrm>
          <a:off x="4217908" y="998798"/>
          <a:ext cx="1080185" cy="540092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ATO Offices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4217908" y="998798"/>
        <a:ext cx="1080185" cy="540092"/>
      </dsp:txXfrm>
    </dsp:sp>
    <dsp:sp modelId="{2C21F22D-A4FD-4CD2-B8F9-DEDEF1826E0C}">
      <dsp:nvSpPr>
        <dsp:cNvPr id="0" name=""/>
        <dsp:cNvSpPr/>
      </dsp:nvSpPr>
      <dsp:spPr>
        <a:xfrm>
          <a:off x="4487954" y="1745108"/>
          <a:ext cx="1080185" cy="540092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Safety and Technical Training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4487954" y="1745108"/>
        <a:ext cx="1080185" cy="540092"/>
      </dsp:txXfrm>
    </dsp:sp>
    <dsp:sp modelId="{653BAF8B-CD48-46D8-8E59-1D635BE000FE}">
      <dsp:nvSpPr>
        <dsp:cNvPr id="0" name=""/>
        <dsp:cNvSpPr/>
      </dsp:nvSpPr>
      <dsp:spPr>
        <a:xfrm>
          <a:off x="4487954" y="2491418"/>
          <a:ext cx="1080185" cy="540092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Program Management Organization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4487954" y="2491418"/>
        <a:ext cx="1080185" cy="540092"/>
      </dsp:txXfrm>
    </dsp:sp>
    <dsp:sp modelId="{DD901203-13EA-4250-9D50-630E293773BF}">
      <dsp:nvSpPr>
        <dsp:cNvPr id="0" name=""/>
        <dsp:cNvSpPr/>
      </dsp:nvSpPr>
      <dsp:spPr>
        <a:xfrm>
          <a:off x="4487954" y="3237727"/>
          <a:ext cx="1080185" cy="540092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System Operations Services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4487954" y="3237727"/>
        <a:ext cx="1080185" cy="540092"/>
      </dsp:txXfrm>
    </dsp:sp>
    <dsp:sp modelId="{39AFC65B-C045-4CBA-AD6C-2902BFB099E7}">
      <dsp:nvSpPr>
        <dsp:cNvPr id="0" name=""/>
        <dsp:cNvSpPr/>
      </dsp:nvSpPr>
      <dsp:spPr>
        <a:xfrm>
          <a:off x="4487954" y="3984037"/>
          <a:ext cx="1080185" cy="540092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Mission Support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4487954" y="3984037"/>
        <a:ext cx="1080185" cy="540092"/>
      </dsp:txXfrm>
    </dsp:sp>
    <dsp:sp modelId="{003FDF61-73D6-4802-939E-BB2151BC1721}">
      <dsp:nvSpPr>
        <dsp:cNvPr id="0" name=""/>
        <dsp:cNvSpPr/>
      </dsp:nvSpPr>
      <dsp:spPr>
        <a:xfrm>
          <a:off x="5504310" y="998798"/>
          <a:ext cx="1080185" cy="540092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Aviation Safety 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5504310" y="998798"/>
        <a:ext cx="1080185" cy="540092"/>
      </dsp:txXfrm>
    </dsp:sp>
    <dsp:sp modelId="{DC4984EC-2DA6-4AF0-8C5C-371E4378EA77}">
      <dsp:nvSpPr>
        <dsp:cNvPr id="0" name=""/>
        <dsp:cNvSpPr/>
      </dsp:nvSpPr>
      <dsp:spPr>
        <a:xfrm>
          <a:off x="6790713" y="998798"/>
          <a:ext cx="1080185" cy="540092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Policy Internal Affairs and Environmental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6790713" y="998798"/>
        <a:ext cx="1080185" cy="540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70E06-1ECA-4811-ADBA-CF381624FE42}">
      <dsp:nvSpPr>
        <dsp:cNvPr id="0" name=""/>
        <dsp:cNvSpPr/>
      </dsp:nvSpPr>
      <dsp:spPr>
        <a:xfrm>
          <a:off x="3941018" y="1501652"/>
          <a:ext cx="173781" cy="761328"/>
        </a:xfrm>
        <a:custGeom>
          <a:avLst/>
          <a:gdLst/>
          <a:ahLst/>
          <a:cxnLst/>
          <a:rect l="0" t="0" r="0" b="0"/>
          <a:pathLst>
            <a:path>
              <a:moveTo>
                <a:pt x="173781" y="0"/>
              </a:moveTo>
              <a:lnTo>
                <a:pt x="173781" y="761328"/>
              </a:lnTo>
              <a:lnTo>
                <a:pt x="0" y="76132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FFC9-655C-4BBC-824C-847B6DFA4BB9}">
      <dsp:nvSpPr>
        <dsp:cNvPr id="0" name=""/>
        <dsp:cNvSpPr/>
      </dsp:nvSpPr>
      <dsp:spPr>
        <a:xfrm>
          <a:off x="4114800" y="1501652"/>
          <a:ext cx="3430777" cy="1522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8875"/>
              </a:lnTo>
              <a:lnTo>
                <a:pt x="3430777" y="1348875"/>
              </a:lnTo>
              <a:lnTo>
                <a:pt x="3430777" y="15226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33BBB-1081-46B9-8A32-C1424981C6B8}">
      <dsp:nvSpPr>
        <dsp:cNvPr id="0" name=""/>
        <dsp:cNvSpPr/>
      </dsp:nvSpPr>
      <dsp:spPr>
        <a:xfrm>
          <a:off x="4114800" y="1501652"/>
          <a:ext cx="1715388" cy="1522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8875"/>
              </a:lnTo>
              <a:lnTo>
                <a:pt x="1715388" y="1348875"/>
              </a:lnTo>
              <a:lnTo>
                <a:pt x="1715388" y="15226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27736-5401-4039-A4EC-2E8FC874CA19}">
      <dsp:nvSpPr>
        <dsp:cNvPr id="0" name=""/>
        <dsp:cNvSpPr/>
      </dsp:nvSpPr>
      <dsp:spPr>
        <a:xfrm>
          <a:off x="4069080" y="1501652"/>
          <a:ext cx="91440" cy="1522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26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97FC7-F66D-44DA-B7B4-5F62A43725B4}">
      <dsp:nvSpPr>
        <dsp:cNvPr id="0" name=""/>
        <dsp:cNvSpPr/>
      </dsp:nvSpPr>
      <dsp:spPr>
        <a:xfrm>
          <a:off x="2399411" y="1501652"/>
          <a:ext cx="1715388" cy="1522656"/>
        </a:xfrm>
        <a:custGeom>
          <a:avLst/>
          <a:gdLst/>
          <a:ahLst/>
          <a:cxnLst/>
          <a:rect l="0" t="0" r="0" b="0"/>
          <a:pathLst>
            <a:path>
              <a:moveTo>
                <a:pt x="1715388" y="0"/>
              </a:moveTo>
              <a:lnTo>
                <a:pt x="1715388" y="1348875"/>
              </a:lnTo>
              <a:lnTo>
                <a:pt x="0" y="1348875"/>
              </a:lnTo>
              <a:lnTo>
                <a:pt x="0" y="15226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69361-61AC-4B3E-BBF2-4B7E995B92CC}">
      <dsp:nvSpPr>
        <dsp:cNvPr id="0" name=""/>
        <dsp:cNvSpPr/>
      </dsp:nvSpPr>
      <dsp:spPr>
        <a:xfrm>
          <a:off x="684022" y="1501652"/>
          <a:ext cx="3430777" cy="1522656"/>
        </a:xfrm>
        <a:custGeom>
          <a:avLst/>
          <a:gdLst/>
          <a:ahLst/>
          <a:cxnLst/>
          <a:rect l="0" t="0" r="0" b="0"/>
          <a:pathLst>
            <a:path>
              <a:moveTo>
                <a:pt x="3430777" y="0"/>
              </a:moveTo>
              <a:lnTo>
                <a:pt x="3430777" y="1348875"/>
              </a:lnTo>
              <a:lnTo>
                <a:pt x="0" y="1348875"/>
              </a:lnTo>
              <a:lnTo>
                <a:pt x="0" y="15226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7F554-D9F1-4719-8E17-3CF9A005AFB4}">
      <dsp:nvSpPr>
        <dsp:cNvPr id="0" name=""/>
        <dsp:cNvSpPr/>
      </dsp:nvSpPr>
      <dsp:spPr>
        <a:xfrm>
          <a:off x="3430887" y="817739"/>
          <a:ext cx="1367825" cy="68391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SSIT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430887" y="817739"/>
        <a:ext cx="1367825" cy="683912"/>
      </dsp:txXfrm>
    </dsp:sp>
    <dsp:sp modelId="{EC34313A-8EE9-4F0D-A3D9-19B0FBFBDC37}">
      <dsp:nvSpPr>
        <dsp:cNvPr id="0" name=""/>
        <dsp:cNvSpPr/>
      </dsp:nvSpPr>
      <dsp:spPr>
        <a:xfrm>
          <a:off x="109" y="3024309"/>
          <a:ext cx="1367825" cy="683912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chemeClr val="tx1"/>
              </a:solidFill>
            </a:rPr>
            <a:t>Airport Management</a:t>
          </a:r>
          <a:endParaRPr lang="en-US" sz="1500" b="0" kern="1200" dirty="0">
            <a:solidFill>
              <a:schemeClr val="tx1"/>
            </a:solidFill>
          </a:endParaRPr>
        </a:p>
      </dsp:txBody>
      <dsp:txXfrm>
        <a:off x="109" y="3024309"/>
        <a:ext cx="1367825" cy="683912"/>
      </dsp:txXfrm>
    </dsp:sp>
    <dsp:sp modelId="{67F40A1D-F5FC-4C48-BCE7-5412642C718C}">
      <dsp:nvSpPr>
        <dsp:cNvPr id="0" name=""/>
        <dsp:cNvSpPr/>
      </dsp:nvSpPr>
      <dsp:spPr>
        <a:xfrm>
          <a:off x="1715498" y="3024309"/>
          <a:ext cx="1367825" cy="683912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chemeClr val="tx1"/>
              </a:solidFill>
            </a:rPr>
            <a:t>ATCT Management</a:t>
          </a:r>
          <a:endParaRPr lang="en-US" sz="1500" b="0" kern="1200" dirty="0">
            <a:solidFill>
              <a:schemeClr val="tx1"/>
            </a:solidFill>
          </a:endParaRPr>
        </a:p>
      </dsp:txBody>
      <dsp:txXfrm>
        <a:off x="1715498" y="3024309"/>
        <a:ext cx="1367825" cy="683912"/>
      </dsp:txXfrm>
    </dsp:sp>
    <dsp:sp modelId="{AA396F41-64F0-407A-A4F9-5CB36AD95E9C}">
      <dsp:nvSpPr>
        <dsp:cNvPr id="0" name=""/>
        <dsp:cNvSpPr/>
      </dsp:nvSpPr>
      <dsp:spPr>
        <a:xfrm>
          <a:off x="3430887" y="3024309"/>
          <a:ext cx="1367825" cy="683912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chemeClr val="tx1"/>
              </a:solidFill>
            </a:rPr>
            <a:t>NATCA</a:t>
          </a:r>
          <a:endParaRPr lang="en-US" sz="1500" b="0" kern="1200" dirty="0">
            <a:solidFill>
              <a:schemeClr val="tx1"/>
            </a:solidFill>
          </a:endParaRPr>
        </a:p>
      </dsp:txBody>
      <dsp:txXfrm>
        <a:off x="3430887" y="3024309"/>
        <a:ext cx="1367825" cy="683912"/>
      </dsp:txXfrm>
    </dsp:sp>
    <dsp:sp modelId="{CC3D45BE-028C-4E9A-A410-EF831BEF86A4}">
      <dsp:nvSpPr>
        <dsp:cNvPr id="0" name=""/>
        <dsp:cNvSpPr/>
      </dsp:nvSpPr>
      <dsp:spPr>
        <a:xfrm>
          <a:off x="5146275" y="3024309"/>
          <a:ext cx="1367825" cy="683912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chemeClr val="tx1"/>
              </a:solidFill>
            </a:rPr>
            <a:t>FAA Airport District Office</a:t>
          </a:r>
          <a:endParaRPr lang="en-US" sz="1500" b="0" kern="1200" dirty="0">
            <a:solidFill>
              <a:schemeClr val="tx1"/>
            </a:solidFill>
          </a:endParaRPr>
        </a:p>
      </dsp:txBody>
      <dsp:txXfrm>
        <a:off x="5146275" y="3024309"/>
        <a:ext cx="1367825" cy="683912"/>
      </dsp:txXfrm>
    </dsp:sp>
    <dsp:sp modelId="{A91E4DD1-B2FB-481D-9774-B93589B0694D}">
      <dsp:nvSpPr>
        <dsp:cNvPr id="0" name=""/>
        <dsp:cNvSpPr/>
      </dsp:nvSpPr>
      <dsp:spPr>
        <a:xfrm>
          <a:off x="6861664" y="3024309"/>
          <a:ext cx="1367825" cy="683912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chemeClr val="tx1"/>
              </a:solidFill>
            </a:rPr>
            <a:t>FAA Airport Safety R&amp;D</a:t>
          </a:r>
          <a:endParaRPr lang="en-US" sz="1500" b="0" kern="1200" dirty="0">
            <a:solidFill>
              <a:schemeClr val="tx1"/>
            </a:solidFill>
          </a:endParaRPr>
        </a:p>
      </dsp:txBody>
      <dsp:txXfrm>
        <a:off x="6861664" y="3024309"/>
        <a:ext cx="1367825" cy="683912"/>
      </dsp:txXfrm>
    </dsp:sp>
    <dsp:sp modelId="{399DBA36-D101-47AB-A723-DC00259F7459}">
      <dsp:nvSpPr>
        <dsp:cNvPr id="0" name=""/>
        <dsp:cNvSpPr/>
      </dsp:nvSpPr>
      <dsp:spPr>
        <a:xfrm>
          <a:off x="1806088" y="1921024"/>
          <a:ext cx="2134930" cy="683912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CARA Team Lead: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500" b="0" kern="1200" dirty="0" smtClean="0">
              <a:solidFill>
                <a:schemeClr val="tx1"/>
              </a:solidFill>
            </a:rPr>
            <a:t>Runway Safety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500" b="0" kern="1200" dirty="0" smtClean="0">
              <a:solidFill>
                <a:schemeClr val="tx1"/>
              </a:solidFill>
            </a:rPr>
            <a:t>Program Manager</a:t>
          </a:r>
          <a:endParaRPr lang="en-US" sz="1500" b="0" kern="1200" dirty="0">
            <a:solidFill>
              <a:schemeClr val="tx1"/>
            </a:solidFill>
          </a:endParaRPr>
        </a:p>
      </dsp:txBody>
      <dsp:txXfrm>
        <a:off x="1806088" y="1921024"/>
        <a:ext cx="2134930" cy="683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798" y="3124200"/>
            <a:ext cx="8077200" cy="12192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20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8298" y="4343400"/>
            <a:ext cx="54102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020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95400"/>
            <a:ext cx="9144000" cy="762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9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5D73-ACEE-4933-8313-D853F1775DE7}" type="datetime1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SRA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9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9893-942C-4221-AD2A-2DE2D8C31710}" type="datetime1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SRA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6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9F43-1A3E-4BA0-88F1-03C105C7DCC8}" type="datetime1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SRA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1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EE02-9EFD-4662-A164-9E62E65F8D8C}" type="datetime1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SRA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E920-A347-4B26-971B-61A0E19FA4CE}" type="datetime1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SRA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798" y="4343400"/>
            <a:ext cx="6323202" cy="12192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798" y="5562600"/>
            <a:ext cx="5410200" cy="11430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33400" y="3962400"/>
            <a:ext cx="1752600" cy="276999"/>
            <a:chOff x="533400" y="3962400"/>
            <a:chExt cx="1752600" cy="276999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533400" y="3962400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40000"/>
                      <a:lumOff val="60000"/>
                      <a:alpha val="58000"/>
                    </a:schemeClr>
                  </a:solidFill>
                </a:rPr>
                <a:t>Honesty and Service</a:t>
              </a:r>
              <a:endParaRPr lang="en-US" sz="1200" dirty="0">
                <a:solidFill>
                  <a:schemeClr val="tx2">
                    <a:lumMod val="40000"/>
                    <a:lumOff val="60000"/>
                    <a:alpha val="58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959050" y="3978533"/>
              <a:ext cx="26963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chemeClr val="tx2">
                      <a:lumMod val="40000"/>
                      <a:lumOff val="60000"/>
                      <a:alpha val="69000"/>
                    </a:schemeClr>
                  </a:solidFill>
                </a:rPr>
                <a:t>®</a:t>
              </a:r>
              <a:endParaRPr lang="en-US" sz="600" dirty="0">
                <a:solidFill>
                  <a:schemeClr val="tx2">
                    <a:lumMod val="40000"/>
                    <a:lumOff val="60000"/>
                    <a:alpha val="69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81" y="4559300"/>
            <a:ext cx="8859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269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798" y="4343400"/>
            <a:ext cx="6551802" cy="12192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798" y="5562600"/>
            <a:ext cx="5410200" cy="11430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33400" y="3962400"/>
            <a:ext cx="1752600" cy="276999"/>
            <a:chOff x="533400" y="3962400"/>
            <a:chExt cx="1752600" cy="276999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533400" y="3962400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40000"/>
                      <a:lumOff val="60000"/>
                      <a:alpha val="58000"/>
                    </a:schemeClr>
                  </a:solidFill>
                </a:rPr>
                <a:t>Honesty and Service</a:t>
              </a:r>
              <a:endParaRPr lang="en-US" sz="1200" dirty="0">
                <a:solidFill>
                  <a:schemeClr val="tx2">
                    <a:lumMod val="40000"/>
                    <a:lumOff val="60000"/>
                    <a:alpha val="58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1959050" y="3978533"/>
              <a:ext cx="26963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chemeClr val="tx2">
                      <a:lumMod val="40000"/>
                      <a:lumOff val="60000"/>
                      <a:alpha val="69000"/>
                    </a:schemeClr>
                  </a:solidFill>
                </a:rPr>
                <a:t>®</a:t>
              </a:r>
              <a:endParaRPr lang="en-US" sz="600" dirty="0">
                <a:solidFill>
                  <a:schemeClr val="tx2">
                    <a:lumMod val="40000"/>
                    <a:lumOff val="60000"/>
                    <a:alpha val="69000"/>
                  </a:schemeClr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81" y="4559300"/>
            <a:ext cx="8859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721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798" y="4343400"/>
            <a:ext cx="8077200" cy="12192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798" y="5562600"/>
            <a:ext cx="5410200" cy="11430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33400" y="3962400"/>
            <a:ext cx="1752600" cy="276999"/>
            <a:chOff x="533400" y="3962400"/>
            <a:chExt cx="1752600" cy="276999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533400" y="3962400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40000"/>
                      <a:lumOff val="60000"/>
                      <a:alpha val="58000"/>
                    </a:schemeClr>
                  </a:solidFill>
                </a:rPr>
                <a:t>Honesty and Service</a:t>
              </a:r>
              <a:endParaRPr lang="en-US" sz="1200" dirty="0">
                <a:solidFill>
                  <a:schemeClr val="tx2">
                    <a:lumMod val="40000"/>
                    <a:lumOff val="60000"/>
                    <a:alpha val="58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1959050" y="3978533"/>
              <a:ext cx="26963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chemeClr val="tx2">
                      <a:lumMod val="40000"/>
                      <a:lumOff val="60000"/>
                      <a:alpha val="69000"/>
                    </a:schemeClr>
                  </a:solidFill>
                </a:rPr>
                <a:t>®</a:t>
              </a:r>
              <a:endParaRPr lang="en-US" sz="600" dirty="0">
                <a:solidFill>
                  <a:schemeClr val="tx2">
                    <a:lumMod val="40000"/>
                    <a:lumOff val="60000"/>
                    <a:alpha val="69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19795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798" y="4343400"/>
            <a:ext cx="8077200" cy="12192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798" y="5562600"/>
            <a:ext cx="5410200" cy="11430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3400" y="3962400"/>
            <a:ext cx="1752600" cy="276999"/>
            <a:chOff x="533400" y="3962400"/>
            <a:chExt cx="1752600" cy="276999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533400" y="3962400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40000"/>
                      <a:lumOff val="60000"/>
                      <a:alpha val="58000"/>
                    </a:schemeClr>
                  </a:solidFill>
                </a:rPr>
                <a:t>Honesty and Service</a:t>
              </a:r>
              <a:endParaRPr lang="en-US" sz="1200" dirty="0">
                <a:solidFill>
                  <a:schemeClr val="tx2">
                    <a:lumMod val="40000"/>
                    <a:lumOff val="60000"/>
                    <a:alpha val="58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959050" y="3978533"/>
              <a:ext cx="26963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chemeClr val="tx2">
                      <a:lumMod val="40000"/>
                      <a:lumOff val="60000"/>
                      <a:alpha val="69000"/>
                    </a:schemeClr>
                  </a:solidFill>
                </a:rPr>
                <a:t>®</a:t>
              </a:r>
              <a:endParaRPr lang="en-US" sz="600" dirty="0">
                <a:solidFill>
                  <a:schemeClr val="tx2">
                    <a:lumMod val="40000"/>
                    <a:lumOff val="60000"/>
                    <a:alpha val="69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4980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069-7594-44AB-953E-F686706342C9}" type="datetime1">
              <a:rPr lang="en-US" smtClean="0"/>
              <a:t>8/13/2014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67244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SRA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7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419600"/>
            <a:ext cx="7772400" cy="1066799"/>
          </a:xfrm>
        </p:spPr>
        <p:txBody>
          <a:bodyPr anchor="t">
            <a:normAutofit/>
          </a:bodyPr>
          <a:lstStyle>
            <a:lvl1pPr algn="l">
              <a:defRPr sz="3600" b="0" cap="none">
                <a:solidFill>
                  <a:srgbClr val="0020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486400"/>
            <a:ext cx="77724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00205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66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20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FB3A-8271-4937-B30F-14E92AE57B13}" type="datetime1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SRA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EFB7-A5B0-4408-A41E-172A8EC954D2}" type="datetime1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SRA Proprietary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9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67443" y="6367244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i="1">
                <a:solidFill>
                  <a:schemeClr val="bg1"/>
                </a:solidFill>
              </a:defRPr>
            </a:lvl1pPr>
          </a:lstStyle>
          <a:p>
            <a:fld id="{2F6A07E8-8F1A-4837-A62A-FF7CCC74FB57}" type="datetime1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67244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SRA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0200" y="636724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751248CA-91D7-4F79-84CE-CE599D0F65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9525000" y="2060575"/>
            <a:ext cx="539750" cy="539750"/>
          </a:xfrm>
          <a:prstGeom prst="rect">
            <a:avLst/>
          </a:prstGeom>
          <a:solidFill>
            <a:srgbClr val="00205B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tIns="18288" rIns="18288" bIns="18288" anchor="ctr"/>
          <a:lstStyle/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R: 0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G: 32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B: 91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9525000" y="3276600"/>
            <a:ext cx="539750" cy="539750"/>
          </a:xfrm>
          <a:prstGeom prst="rect">
            <a:avLst/>
          </a:prstGeom>
          <a:solidFill>
            <a:srgbClr val="007DBA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tIns="18288" rIns="18288" bIns="18288" anchor="ctr"/>
          <a:lstStyle/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R: 0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G: 125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B: 186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525000" y="3886200"/>
            <a:ext cx="539750" cy="539750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tIns="18288" rIns="18288" bIns="18288" anchor="ctr"/>
          <a:lstStyle/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R: 77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G: 77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B: 77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9525000" y="4489450"/>
            <a:ext cx="539750" cy="539750"/>
          </a:xfrm>
          <a:prstGeom prst="rect">
            <a:avLst/>
          </a:prstGeom>
          <a:solidFill>
            <a:srgbClr val="ED8B00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tIns="18288" rIns="18288" bIns="18288" anchor="ctr"/>
          <a:lstStyle/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R: 237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G: 139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B: 0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9525000" y="2667000"/>
            <a:ext cx="539750" cy="539750"/>
          </a:xfrm>
          <a:prstGeom prst="rect">
            <a:avLst/>
          </a:prstGeom>
          <a:solidFill>
            <a:srgbClr val="BA0C2F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tIns="18288" rIns="18288" bIns="18288" anchor="ctr"/>
          <a:lstStyle/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R: 186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G: 12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B: 47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6324600"/>
            <a:ext cx="44299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9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20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4343400"/>
            <a:ext cx="7848600" cy="1219200"/>
          </a:xfrm>
        </p:spPr>
        <p:txBody>
          <a:bodyPr>
            <a:noAutofit/>
          </a:bodyPr>
          <a:lstStyle/>
          <a:p>
            <a:r>
              <a:rPr lang="en-US" altLang="en-US" sz="2000" dirty="0" smtClean="0"/>
              <a:t>Overview of the Surface </a:t>
            </a:r>
            <a:r>
              <a:rPr lang="en-US" altLang="en-US" sz="2000" dirty="0"/>
              <a:t>Safety Initiatives Team (SSIT)</a:t>
            </a:r>
            <a:br>
              <a:rPr lang="en-US" altLang="en-US" sz="2000" dirty="0"/>
            </a:br>
            <a:r>
              <a:rPr lang="en-US" altLang="en-US" sz="2000" dirty="0"/>
              <a:t>and </a:t>
            </a:r>
            <a:br>
              <a:rPr lang="en-US" altLang="en-US" sz="2000" dirty="0"/>
            </a:br>
            <a:r>
              <a:rPr lang="en-US" altLang="en-US" sz="2000" dirty="0"/>
              <a:t>Comprehensive Airport Review and Assessment (CARA) Teams</a:t>
            </a:r>
            <a:endParaRPr lang="en-US" sz="2000" dirty="0"/>
          </a:p>
        </p:txBody>
      </p:sp>
      <p:sp>
        <p:nvSpPr>
          <p:cNvPr id="6" name="Subtitle 6"/>
          <p:cNvSpPr>
            <a:spLocks noGrp="1"/>
          </p:cNvSpPr>
          <p:nvPr>
            <p:ph type="subTitle" idx="1"/>
          </p:nvPr>
        </p:nvSpPr>
        <p:spPr>
          <a:xfrm>
            <a:off x="152400" y="5715000"/>
            <a:ext cx="5410200" cy="114300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Presented to: REDAC Subcommittee</a:t>
            </a:r>
          </a:p>
          <a:p>
            <a:r>
              <a:rPr lang="en-US" sz="1200" dirty="0" smtClean="0"/>
              <a:t>By: Mike DiPilato</a:t>
            </a:r>
          </a:p>
          <a:p>
            <a:r>
              <a:rPr lang="en-US" sz="1200" dirty="0" smtClean="0"/>
              <a:t>Date: August 13,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2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SSITs Next Steps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Review </a:t>
            </a:r>
            <a:r>
              <a:rPr lang="en-US" altLang="en-US" dirty="0" smtClean="0">
                <a:solidFill>
                  <a:schemeClr val="tx1"/>
                </a:solidFill>
              </a:rPr>
              <a:t>the CARP 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Form Alternative </a:t>
            </a:r>
            <a:r>
              <a:rPr lang="en-US" altLang="en-US" dirty="0">
                <a:solidFill>
                  <a:schemeClr val="tx1"/>
                </a:solidFill>
              </a:rPr>
              <a:t>Analysis and Benefits Case Teams: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</a:rPr>
              <a:t>Surface Technology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</a:rPr>
              <a:t>Airport Design and Procedures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</a:rPr>
              <a:t>Air Traffic Procedures and Policies 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Identify </a:t>
            </a:r>
            <a:r>
              <a:rPr lang="en-US" altLang="en-US" dirty="0">
                <a:solidFill>
                  <a:schemeClr val="tx1"/>
                </a:solidFill>
              </a:rPr>
              <a:t>Alternatives for each Shortfall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Rank and Recommend Alternatives </a:t>
            </a:r>
            <a:r>
              <a:rPr lang="en-US" altLang="en-US" dirty="0" smtClean="0">
                <a:solidFill>
                  <a:schemeClr val="tx1"/>
                </a:solidFill>
              </a:rPr>
              <a:t>based on: 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Cost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Benefit 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SRA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Schedule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SRA Proprietary</a:t>
            </a:r>
            <a:endParaRPr lang="en-US" dirty="0"/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043360"/>
              </p:ext>
            </p:extLst>
          </p:nvPr>
        </p:nvGraphicFramePr>
        <p:xfrm>
          <a:off x="0" y="1066797"/>
          <a:ext cx="9143999" cy="5106305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2103452"/>
                <a:gridCol w="4553030"/>
                <a:gridCol w="2487517"/>
              </a:tblGrid>
              <a:tr h="4971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Airport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31" marB="4573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CARA Process</a:t>
                      </a:r>
                      <a:endParaRPr lang="en-US" sz="2000" dirty="0"/>
                    </a:p>
                  </a:txBody>
                  <a:tcPr marL="91449" marR="91449" marT="45731" marB="4573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CARP</a:t>
                      </a:r>
                    </a:p>
                  </a:txBody>
                  <a:tcPr marL="91449" marR="91449" marT="45731" marB="45731">
                    <a:solidFill>
                      <a:schemeClr val="tx1"/>
                    </a:solidFill>
                  </a:tcPr>
                </a:tc>
              </a:tr>
              <a:tr h="39773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WAVE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31" marB="45731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49" marR="91449" marT="45731" marB="4573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marL="91449" marR="91449" marT="45731" marB="45731"/>
                </a:tc>
              </a:tr>
              <a:tr h="3977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Boston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31" marB="4573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February 26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– April 26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2014</a:t>
                      </a:r>
                      <a:endParaRPr lang="en-US" sz="1600" dirty="0"/>
                    </a:p>
                  </a:txBody>
                  <a:tcPr marL="91449" marR="9144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June 18</a:t>
                      </a:r>
                      <a:r>
                        <a:rPr lang="en-US" sz="1600" baseline="30000" dirty="0" smtClean="0"/>
                        <a:t>th</a:t>
                      </a:r>
                      <a:endParaRPr lang="en-US" sz="1600" dirty="0" smtClean="0"/>
                    </a:p>
                  </a:txBody>
                  <a:tcPr marL="91449" marR="91449" marT="45731" marB="45731"/>
                </a:tc>
              </a:tr>
              <a:tr h="3977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DFW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31" marB="4573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April</a:t>
                      </a:r>
                      <a:r>
                        <a:rPr lang="en-US" sz="1600" baseline="0" dirty="0" smtClean="0"/>
                        <a:t> 25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– July 29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2014</a:t>
                      </a:r>
                      <a:endParaRPr lang="en-US" sz="1600" dirty="0"/>
                    </a:p>
                  </a:txBody>
                  <a:tcPr marL="91449" marR="9144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September</a:t>
                      </a:r>
                      <a:r>
                        <a:rPr lang="en-US" sz="1600" baseline="0" dirty="0" smtClean="0"/>
                        <a:t> 30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</a:t>
                      </a:r>
                    </a:p>
                  </a:txBody>
                  <a:tcPr marL="91449" marR="91449" marT="45731" marB="45731"/>
                </a:tc>
              </a:tr>
              <a:tr h="39773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WAVE 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31" marB="45731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49" marR="91449" marT="45731" marB="4573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aseline="0" dirty="0" smtClean="0"/>
                    </a:p>
                  </a:txBody>
                  <a:tcPr marL="91449" marR="91449" marT="45731" marB="45731"/>
                </a:tc>
              </a:tr>
              <a:tr h="428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San</a:t>
                      </a:r>
                      <a:r>
                        <a:rPr lang="en-US" sz="2000" baseline="0" dirty="0" smtClean="0"/>
                        <a:t> Diego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31" marB="4573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August 12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–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November 2014</a:t>
                      </a:r>
                      <a:endParaRPr lang="en-US" sz="1600" dirty="0"/>
                    </a:p>
                  </a:txBody>
                  <a:tcPr marL="91449" marR="9144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Q1</a:t>
                      </a:r>
                      <a:r>
                        <a:rPr lang="en-US" sz="1600" baseline="0" dirty="0" smtClean="0"/>
                        <a:t> 2015</a:t>
                      </a:r>
                      <a:endParaRPr lang="en-US" sz="1600" dirty="0"/>
                    </a:p>
                  </a:txBody>
                  <a:tcPr marL="91449" marR="91449" marT="45731" marB="45731"/>
                </a:tc>
              </a:tr>
              <a:tr h="4261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Reno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31" marB="4573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August 19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– November 2014</a:t>
                      </a:r>
                      <a:endParaRPr lang="en-US" sz="1600" dirty="0"/>
                    </a:p>
                  </a:txBody>
                  <a:tcPr marL="91449" marR="9144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Q1</a:t>
                      </a:r>
                      <a:r>
                        <a:rPr lang="en-US" sz="1600" baseline="0" dirty="0" smtClean="0"/>
                        <a:t> 2015</a:t>
                      </a:r>
                      <a:endParaRPr lang="en-US" sz="1600" dirty="0"/>
                    </a:p>
                  </a:txBody>
                  <a:tcPr marL="91449" marR="91449" marT="45731" marB="45731"/>
                </a:tc>
              </a:tr>
              <a:tr h="42615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WAVE 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31" marB="45731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49" marR="91449" marT="45731" marB="4573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49" marR="91449" marT="45731" marB="45731"/>
                </a:tc>
              </a:tr>
              <a:tr h="4512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Long Beach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31" marB="4573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September 23</a:t>
                      </a:r>
                      <a:r>
                        <a:rPr lang="en-US" sz="1600" baseline="30000" dirty="0" smtClean="0"/>
                        <a:t>rd</a:t>
                      </a:r>
                      <a:r>
                        <a:rPr lang="en-US" sz="1600" baseline="0" dirty="0" smtClean="0"/>
                        <a:t> – December  2015</a:t>
                      </a:r>
                    </a:p>
                  </a:txBody>
                  <a:tcPr marL="91449" marR="9144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Q1</a:t>
                      </a:r>
                      <a:r>
                        <a:rPr lang="en-US" sz="1600" baseline="0" dirty="0" smtClean="0"/>
                        <a:t> 2015</a:t>
                      </a:r>
                      <a:endParaRPr lang="en-US" sz="1600" dirty="0"/>
                    </a:p>
                  </a:txBody>
                  <a:tcPr marL="91449" marR="91449" marT="45731" marB="45731"/>
                </a:tc>
              </a:tr>
              <a:tr h="4512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Spokane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31" marB="4573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September 24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– December 2015</a:t>
                      </a:r>
                    </a:p>
                  </a:txBody>
                  <a:tcPr marL="91449" marR="9144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Q1</a:t>
                      </a:r>
                      <a:r>
                        <a:rPr lang="en-US" sz="1600" baseline="0" dirty="0" smtClean="0"/>
                        <a:t> 2015</a:t>
                      </a:r>
                      <a:endParaRPr lang="en-US" sz="1600" dirty="0"/>
                    </a:p>
                  </a:txBody>
                  <a:tcPr marL="91449" marR="91449" marT="45731" marB="45731"/>
                </a:tc>
              </a:tr>
              <a:tr h="4386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San Jose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31" marB="4573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September 25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– December 2015</a:t>
                      </a:r>
                    </a:p>
                  </a:txBody>
                  <a:tcPr marL="91449" marR="9144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Q1</a:t>
                      </a:r>
                      <a:r>
                        <a:rPr lang="en-US" sz="1600" baseline="0" dirty="0" smtClean="0"/>
                        <a:t> 2015</a:t>
                      </a:r>
                      <a:endParaRPr lang="en-US" sz="1600" dirty="0"/>
                    </a:p>
                  </a:txBody>
                  <a:tcPr marL="91449" marR="91449" marT="45731" marB="45731"/>
                </a:tc>
              </a:tr>
              <a:tr h="3953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Manchester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31" marB="4573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marL="91449" marR="9144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marL="91449" marR="91449" marT="45731" marB="4573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1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</a:rPr>
              <a:t>Mike DiPilato </a:t>
            </a: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	 </a:t>
            </a:r>
            <a:r>
              <a:rPr lang="en-US" altLang="en-US" dirty="0" smtClean="0">
                <a:solidFill>
                  <a:schemeClr val="tx1"/>
                </a:solidFill>
              </a:rPr>
              <a:t>       Airport </a:t>
            </a:r>
            <a:r>
              <a:rPr lang="en-US" altLang="en-US" dirty="0">
                <a:solidFill>
                  <a:schemeClr val="tx1"/>
                </a:solidFill>
              </a:rPr>
              <a:t>Operations Research Analyst</a:t>
            </a: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				SRA</a:t>
            </a:r>
          </a:p>
          <a:p>
            <a:pPr marL="0" indent="0" algn="ctr"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Email: mike_dipilato@sra.com </a:t>
            </a:r>
          </a:p>
          <a:p>
            <a:pPr marL="0" indent="0" algn="ctr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Phone: 609-601-6800 x144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SRA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SRA Proprietary</a:t>
            </a:r>
            <a:endParaRPr lang="en-US" dirty="0"/>
          </a:p>
        </p:txBody>
      </p:sp>
      <p:pic>
        <p:nvPicPr>
          <p:cNvPr id="6" name="Content Placehold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SRA Proprietary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3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Roles and Responsibilities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Surface Safety Initiatives Team (SSIT)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Comprehensive Airport Review and Assessment (CARA) </a:t>
            </a:r>
            <a:r>
              <a:rPr lang="en-US" altLang="en-US" dirty="0">
                <a:solidFill>
                  <a:schemeClr val="tx1"/>
                </a:solidFill>
              </a:rPr>
              <a:t>Teams 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Comprehensive Airport Review Plan (CARP)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Boston and </a:t>
            </a:r>
            <a:r>
              <a:rPr lang="en-US" altLang="en-US" dirty="0" smtClean="0">
                <a:solidFill>
                  <a:schemeClr val="tx1"/>
                </a:solidFill>
              </a:rPr>
              <a:t>DFW*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SSITs Next Steps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Project 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Safety Initiatives Team (SSIT)</a:t>
            </a:r>
            <a:endParaRPr lang="en-US" altLang="en-US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Developed in Response to Re-</a:t>
            </a:r>
            <a:r>
              <a:rPr lang="en-US" altLang="en-US" dirty="0" err="1">
                <a:solidFill>
                  <a:schemeClr val="tx1"/>
                </a:solidFill>
              </a:rPr>
              <a:t>baselining</a:t>
            </a:r>
            <a:r>
              <a:rPr lang="en-US" altLang="en-US" dirty="0">
                <a:solidFill>
                  <a:schemeClr val="tx1"/>
                </a:solidFill>
              </a:rPr>
              <a:t> the RWSL </a:t>
            </a:r>
            <a:r>
              <a:rPr lang="en-US" altLang="en-US" dirty="0" smtClean="0">
                <a:solidFill>
                  <a:schemeClr val="tx1"/>
                </a:solidFill>
              </a:rPr>
              <a:t>Program </a:t>
            </a:r>
            <a:r>
              <a:rPr lang="en-US" altLang="en-US" dirty="0">
                <a:solidFill>
                  <a:schemeClr val="tx1"/>
                </a:solidFill>
              </a:rPr>
              <a:t>and </a:t>
            </a:r>
            <a:r>
              <a:rPr lang="en-US" altLang="en-US" dirty="0" smtClean="0">
                <a:solidFill>
                  <a:schemeClr val="tx1"/>
                </a:solidFill>
              </a:rPr>
              <a:t>Removal </a:t>
            </a:r>
            <a:r>
              <a:rPr lang="en-US" altLang="en-US" dirty="0">
                <a:solidFill>
                  <a:schemeClr val="tx1"/>
                </a:solidFill>
              </a:rPr>
              <a:t>of </a:t>
            </a:r>
            <a:r>
              <a:rPr lang="en-US" altLang="en-US" dirty="0" smtClean="0">
                <a:solidFill>
                  <a:schemeClr val="tx1"/>
                </a:solidFill>
              </a:rPr>
              <a:t>LCGS Prototypes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Large </a:t>
            </a:r>
            <a:r>
              <a:rPr lang="en-US" altLang="en-US" dirty="0" smtClean="0">
                <a:solidFill>
                  <a:schemeClr val="tx1"/>
                </a:solidFill>
              </a:rPr>
              <a:t>Cost Increases 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Charters CARA Teams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Identify Operational Shortfalls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Provides Guidance and Direction to CARA Teams 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Oversees Alternatives Assessment </a:t>
            </a:r>
            <a:r>
              <a:rPr lang="en-US" altLang="en-US" dirty="0" smtClean="0">
                <a:solidFill>
                  <a:schemeClr val="tx1"/>
                </a:solidFill>
              </a:rPr>
              <a:t>and Benefits Case Teams 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SRA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SSIT </a:t>
            </a: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SRA Proprietary</a:t>
            </a:r>
            <a:endParaRPr lang="en-US" dirty="0"/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524145"/>
              </p:ext>
            </p:extLst>
          </p:nvPr>
        </p:nvGraphicFramePr>
        <p:xfrm>
          <a:off x="457200" y="12192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6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 Airport Review and Assessment (CARA) Team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>
                <a:solidFill>
                  <a:schemeClr val="tx1"/>
                </a:solidFill>
              </a:rPr>
              <a:t>NOT AN INSPECTION!!!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Different </a:t>
            </a:r>
            <a:r>
              <a:rPr lang="en-US" altLang="en-US" dirty="0">
                <a:solidFill>
                  <a:schemeClr val="tx1"/>
                </a:solidFill>
              </a:rPr>
              <a:t>than an </a:t>
            </a:r>
            <a:r>
              <a:rPr lang="en-US" altLang="en-US" dirty="0" smtClean="0">
                <a:solidFill>
                  <a:schemeClr val="tx1"/>
                </a:solidFill>
              </a:rPr>
              <a:t>RSAT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Identify Operational Shortfalls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“Desk Review” 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Data Review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Document Review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Brainstorming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Draft </a:t>
            </a:r>
            <a:r>
              <a:rPr lang="en-US" altLang="en-US" dirty="0">
                <a:solidFill>
                  <a:schemeClr val="tx1"/>
                </a:solidFill>
              </a:rPr>
              <a:t>the Comprehensive Airport Review Plan (CARP)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SRA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Participating Airports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SRA Proprietary</a:t>
            </a:r>
            <a:endParaRPr lang="en-US" dirty="0"/>
          </a:p>
        </p:txBody>
      </p:sp>
      <p:pic>
        <p:nvPicPr>
          <p:cNvPr id="6" name="Content Placeholder 4" descr="http://0.tqn.com/d/geography/1/0/9/H/usa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070" y="990600"/>
            <a:ext cx="9143999" cy="5257800"/>
          </a:xfrm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4000" y="4913313"/>
            <a:ext cx="253365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      </a:t>
            </a:r>
            <a:r>
              <a:rPr lang="en-US" altLang="en-US" sz="2000" b="0" dirty="0"/>
              <a:t>RWSL Airports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/>
              <a:t>       LCGS Airports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366713" y="5026025"/>
            <a:ext cx="276225" cy="2730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366713" y="5343525"/>
            <a:ext cx="276225" cy="273050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019321" y="4262321"/>
            <a:ext cx="138113" cy="1365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435768" y="3481387"/>
            <a:ext cx="138113" cy="136525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1600200" y="1803497"/>
            <a:ext cx="138113" cy="136525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8305800" y="2667000"/>
            <a:ext cx="138113" cy="1365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4495800" y="4648200"/>
            <a:ext cx="138113" cy="1365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20" name="TextBox 74"/>
          <p:cNvSpPr txBox="1">
            <a:spLocks noChangeArrowheads="1"/>
          </p:cNvSpPr>
          <p:nvPr/>
        </p:nvSpPr>
        <p:spPr bwMode="auto">
          <a:xfrm>
            <a:off x="4707846" y="4577555"/>
            <a:ext cx="598488" cy="27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DFW</a:t>
            </a:r>
          </a:p>
        </p:txBody>
      </p:sp>
      <p:sp>
        <p:nvSpPr>
          <p:cNvPr id="21" name="TextBox 70"/>
          <p:cNvSpPr txBox="1">
            <a:spLocks noChangeArrowheads="1"/>
          </p:cNvSpPr>
          <p:nvPr/>
        </p:nvSpPr>
        <p:spPr bwMode="auto">
          <a:xfrm>
            <a:off x="8336068" y="2377715"/>
            <a:ext cx="528638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MHT</a:t>
            </a:r>
          </a:p>
        </p:txBody>
      </p:sp>
      <p:sp>
        <p:nvSpPr>
          <p:cNvPr id="22" name="5-Point Star 21"/>
          <p:cNvSpPr/>
          <p:nvPr/>
        </p:nvSpPr>
        <p:spPr>
          <a:xfrm>
            <a:off x="8167687" y="2530475"/>
            <a:ext cx="138113" cy="136525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23" name="TextBox 71"/>
          <p:cNvSpPr txBox="1">
            <a:spLocks noChangeArrowheads="1"/>
          </p:cNvSpPr>
          <p:nvPr/>
        </p:nvSpPr>
        <p:spPr bwMode="auto">
          <a:xfrm>
            <a:off x="8505825" y="2673350"/>
            <a:ext cx="528638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BOS</a:t>
            </a:r>
          </a:p>
        </p:txBody>
      </p:sp>
      <p:sp>
        <p:nvSpPr>
          <p:cNvPr id="24" name="TextBox 68"/>
          <p:cNvSpPr txBox="1">
            <a:spLocks noChangeArrowheads="1"/>
          </p:cNvSpPr>
          <p:nvPr/>
        </p:nvSpPr>
        <p:spPr bwMode="auto">
          <a:xfrm>
            <a:off x="573881" y="3461568"/>
            <a:ext cx="528638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SJC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868662" y="4030661"/>
            <a:ext cx="138113" cy="136525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1010850" y="3200400"/>
            <a:ext cx="138113" cy="136525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28" name="TextBox 67"/>
          <p:cNvSpPr txBox="1">
            <a:spLocks noChangeArrowheads="1"/>
          </p:cNvSpPr>
          <p:nvPr/>
        </p:nvSpPr>
        <p:spPr bwMode="auto">
          <a:xfrm>
            <a:off x="1022189" y="3917786"/>
            <a:ext cx="528638" cy="27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LGB</a:t>
            </a:r>
          </a:p>
        </p:txBody>
      </p:sp>
      <p:sp>
        <p:nvSpPr>
          <p:cNvPr id="29" name="TextBox 66"/>
          <p:cNvSpPr txBox="1">
            <a:spLocks noChangeArrowheads="1"/>
          </p:cNvSpPr>
          <p:nvPr/>
        </p:nvSpPr>
        <p:spPr bwMode="auto">
          <a:xfrm>
            <a:off x="1209676" y="4195599"/>
            <a:ext cx="528637" cy="277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SAN</a:t>
            </a:r>
          </a:p>
        </p:txBody>
      </p:sp>
      <p:sp>
        <p:nvSpPr>
          <p:cNvPr id="30" name="TextBox 69"/>
          <p:cNvSpPr txBox="1">
            <a:spLocks noChangeArrowheads="1"/>
          </p:cNvSpPr>
          <p:nvPr/>
        </p:nvSpPr>
        <p:spPr bwMode="auto">
          <a:xfrm>
            <a:off x="1192553" y="3167145"/>
            <a:ext cx="528637" cy="277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RNO</a:t>
            </a:r>
          </a:p>
        </p:txBody>
      </p:sp>
      <p:sp>
        <p:nvSpPr>
          <p:cNvPr id="31" name="TextBox 65"/>
          <p:cNvSpPr txBox="1">
            <a:spLocks noChangeArrowheads="1"/>
          </p:cNvSpPr>
          <p:nvPr/>
        </p:nvSpPr>
        <p:spPr bwMode="auto">
          <a:xfrm>
            <a:off x="1771196" y="1732853"/>
            <a:ext cx="528637" cy="277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GEG</a:t>
            </a:r>
          </a:p>
        </p:txBody>
      </p:sp>
    </p:spTree>
    <p:extLst>
      <p:ext uri="{BB962C8B-B14F-4D97-AF65-F5344CB8AC3E}">
        <p14:creationId xmlns:p14="http://schemas.microsoft.com/office/powerpoint/2010/main" val="4452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CARA </a:t>
            </a:r>
            <a:r>
              <a:rPr lang="en-US" alt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Organization</a:t>
            </a:r>
            <a:endParaRPr lang="en-US" alt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SRA Proprietary</a:t>
            </a:r>
            <a:endParaRPr lang="en-US" dirty="0"/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635378"/>
              </p:ext>
            </p:extLst>
          </p:nvPr>
        </p:nvGraphicFramePr>
        <p:xfrm>
          <a:off x="457200" y="14176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66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 Sub-Teams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Airport/Airlines (Pilots) 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ATCT/NATCA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Tech Ops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Flight Standards 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Airport </a:t>
            </a:r>
            <a:r>
              <a:rPr lang="en-US" altLang="en-US" dirty="0" smtClean="0">
                <a:solidFill>
                  <a:schemeClr val="tx1"/>
                </a:solidFill>
              </a:rPr>
              <a:t>District Office (ADO)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Air Traffic Service Center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SRA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 Airport Review Plan (CARP)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altLang="en-US" sz="2800" b="1" u="sng" dirty="0">
                <a:solidFill>
                  <a:schemeClr val="tx1"/>
                </a:solidFill>
              </a:rPr>
              <a:t>BOSTON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altLang="en-US" u="sng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sz="2600" b="1" dirty="0">
                <a:solidFill>
                  <a:schemeClr val="tx1"/>
                </a:solidFill>
              </a:rPr>
              <a:t>Shortfalls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200" dirty="0">
                <a:solidFill>
                  <a:schemeClr val="tx1"/>
                </a:solidFill>
              </a:rPr>
              <a:t>Planned Removal of RWSLs</a:t>
            </a:r>
            <a:endParaRPr lang="en-US" altLang="en-US" sz="17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2200" dirty="0">
                <a:solidFill>
                  <a:schemeClr val="tx1"/>
                </a:solidFill>
              </a:rPr>
              <a:t>Use of Runways as </a:t>
            </a:r>
            <a:r>
              <a:rPr lang="en-US" altLang="en-US" sz="2200" dirty="0" smtClean="0">
                <a:solidFill>
                  <a:schemeClr val="tx1"/>
                </a:solidFill>
              </a:rPr>
              <a:t>Taxiways 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sz="1900" dirty="0" smtClean="0">
                <a:solidFill>
                  <a:schemeClr val="tx1"/>
                </a:solidFill>
              </a:rPr>
              <a:t>Hot Spots 1 and 4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200" dirty="0" smtClean="0">
                <a:solidFill>
                  <a:schemeClr val="tx1"/>
                </a:solidFill>
              </a:rPr>
              <a:t>Hot Spots 2 and 3</a:t>
            </a:r>
            <a:endParaRPr lang="en-US" altLang="en-US" sz="17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2200" dirty="0">
                <a:solidFill>
                  <a:schemeClr val="tx1"/>
                </a:solidFill>
              </a:rPr>
              <a:t>Airport Layout/Cockpit Workload 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altLang="en-US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sz="2600" b="1" dirty="0">
                <a:solidFill>
                  <a:schemeClr val="tx1"/>
                </a:solidFill>
              </a:rPr>
              <a:t>RSAT Action Item 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200" dirty="0">
                <a:solidFill>
                  <a:schemeClr val="tx1"/>
                </a:solidFill>
              </a:rPr>
              <a:t>Aircraft Lined up to Land on a Taxiway </a:t>
            </a:r>
            <a:endParaRPr lang="en-US" altLang="en-US" sz="2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altLang="en-US" sz="2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**Completed on June 18, 2014**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2800" b="1" u="sng" dirty="0" smtClean="0">
                <a:solidFill>
                  <a:schemeClr val="tx1"/>
                </a:solidFill>
              </a:rPr>
              <a:t>DFW</a:t>
            </a:r>
            <a:endParaRPr lang="en-US" sz="2800" b="1" u="sng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u="sng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600" b="1" dirty="0">
                <a:solidFill>
                  <a:schemeClr val="tx1"/>
                </a:solidFill>
              </a:rPr>
              <a:t>Shortfalls</a:t>
            </a:r>
          </a:p>
          <a:p>
            <a:pPr>
              <a:spcBef>
                <a:spcPts val="0"/>
              </a:spcBef>
              <a:defRPr/>
            </a:pPr>
            <a:r>
              <a:rPr lang="en-US" sz="2200" dirty="0">
                <a:solidFill>
                  <a:schemeClr val="tx1"/>
                </a:solidFill>
              </a:rPr>
              <a:t>Planned Removal of RWSLs</a:t>
            </a:r>
          </a:p>
          <a:p>
            <a:pPr>
              <a:spcBef>
                <a:spcPts val="0"/>
              </a:spcBef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Limitations with Vehicle Squitters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200" dirty="0">
                <a:solidFill>
                  <a:schemeClr val="tx1"/>
                </a:solidFill>
              </a:rPr>
              <a:t>Hot Spots?</a:t>
            </a:r>
          </a:p>
          <a:p>
            <a:pPr>
              <a:spcBef>
                <a:spcPts val="0"/>
              </a:spcBef>
              <a:defRPr/>
            </a:pPr>
            <a:r>
              <a:rPr lang="en-US" sz="2200" dirty="0">
                <a:solidFill>
                  <a:schemeClr val="tx1"/>
                </a:solidFill>
              </a:rPr>
              <a:t>Coded Taxiway Routes</a:t>
            </a:r>
          </a:p>
          <a:p>
            <a:pPr>
              <a:spcBef>
                <a:spcPts val="0"/>
              </a:spcBef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B747-8 Taxiing Procedures</a:t>
            </a:r>
          </a:p>
          <a:p>
            <a:pPr>
              <a:spcBef>
                <a:spcPts val="0"/>
              </a:spcBef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Non-Standard </a:t>
            </a:r>
            <a:r>
              <a:rPr lang="en-US" sz="2200" dirty="0">
                <a:solidFill>
                  <a:schemeClr val="tx1"/>
                </a:solidFill>
              </a:rPr>
              <a:t>Taxiway Geometry</a:t>
            </a:r>
          </a:p>
          <a:p>
            <a:pPr lvl="1">
              <a:spcBef>
                <a:spcPts val="0"/>
              </a:spcBef>
              <a:defRPr/>
            </a:pPr>
            <a:r>
              <a:rPr lang="en-US" sz="1700" dirty="0">
                <a:solidFill>
                  <a:schemeClr val="tx1"/>
                </a:solidFill>
              </a:rPr>
              <a:t>Wide Expanses of Pavement </a:t>
            </a:r>
          </a:p>
          <a:p>
            <a:pPr lvl="1">
              <a:spcBef>
                <a:spcPts val="0"/>
              </a:spcBef>
              <a:defRPr/>
            </a:pPr>
            <a:r>
              <a:rPr lang="en-US" sz="1700" dirty="0">
                <a:solidFill>
                  <a:schemeClr val="tx1"/>
                </a:solidFill>
              </a:rPr>
              <a:t>3 Node Taxiways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**Available for comment by September 30, 2014**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SRA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5A2033-88A4-4C1D-B607-5FF865BC26BA}"/>
</file>

<file path=customXml/itemProps2.xml><?xml version="1.0" encoding="utf-8"?>
<ds:datastoreItem xmlns:ds="http://schemas.openxmlformats.org/officeDocument/2006/customXml" ds:itemID="{FF6FE74E-547F-4F60-9E19-67422B300220}"/>
</file>

<file path=customXml/itemProps3.xml><?xml version="1.0" encoding="utf-8"?>
<ds:datastoreItem xmlns:ds="http://schemas.openxmlformats.org/officeDocument/2006/customXml" ds:itemID="{78D67EC8-231A-48CC-997B-4F03F235C8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492</Words>
  <Application>Microsoft Office PowerPoint</Application>
  <PresentationFormat>On-screen Show (4:3)</PresentationFormat>
  <Paragraphs>176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Overview of the Surface Safety Initiatives Team (SSIT) and  Comprehensive Airport Review and Assessment (CARA) Teams</vt:lpstr>
      <vt:lpstr>Overview</vt:lpstr>
      <vt:lpstr>Surface Safety Initiatives Team (SSIT)</vt:lpstr>
      <vt:lpstr>SSIT Organization</vt:lpstr>
      <vt:lpstr>Comprehensive Airport Review and Assessment (CARA) Team</vt:lpstr>
      <vt:lpstr>Participating Airports</vt:lpstr>
      <vt:lpstr>Core CARA Team Organization</vt:lpstr>
      <vt:lpstr>CARA Sub-Teams</vt:lpstr>
      <vt:lpstr>Comprehensive Airport Review Plan (CARP)</vt:lpstr>
      <vt:lpstr>SSITs Next Steps</vt:lpstr>
      <vt:lpstr>Project Schedule</vt:lpstr>
      <vt:lpstr>Questions?</vt:lpstr>
      <vt:lpstr>PowerPoint Presentation</vt:lpstr>
      <vt:lpstr>PowerPoint Presentation</vt:lpstr>
    </vt:vector>
  </TitlesOfParts>
  <Company>SRA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Allen, Bill</dc:creator>
  <cp:lastModifiedBy>FAA</cp:lastModifiedBy>
  <cp:revision>17</cp:revision>
  <dcterms:created xsi:type="dcterms:W3CDTF">2014-08-01T19:18:18Z</dcterms:created>
  <dcterms:modified xsi:type="dcterms:W3CDTF">2014-08-13T18:22:05Z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