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5EB-8BD5-45D8-9384-245DA628346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9CB3-C203-4EF7-9E14-322E31749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8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5EB-8BD5-45D8-9384-245DA628346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9CB3-C203-4EF7-9E14-322E31749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1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5EB-8BD5-45D8-9384-245DA628346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9CB3-C203-4EF7-9E14-322E31749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6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5EB-8BD5-45D8-9384-245DA628346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9CB3-C203-4EF7-9E14-322E31749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4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5EB-8BD5-45D8-9384-245DA628346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9CB3-C203-4EF7-9E14-322E31749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8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5EB-8BD5-45D8-9384-245DA628346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9CB3-C203-4EF7-9E14-322E31749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8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5EB-8BD5-45D8-9384-245DA628346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9CB3-C203-4EF7-9E14-322E31749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2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5EB-8BD5-45D8-9384-245DA628346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9CB3-C203-4EF7-9E14-322E31749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5EB-8BD5-45D8-9384-245DA628346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9CB3-C203-4EF7-9E14-322E31749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2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5EB-8BD5-45D8-9384-245DA628346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9CB3-C203-4EF7-9E14-322E31749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2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65EB-8BD5-45D8-9384-245DA628346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9CB3-C203-4EF7-9E14-322E31749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2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865EB-8BD5-45D8-9384-245DA628346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39CB3-C203-4EF7-9E14-322E31749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9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salc.org/technology_meetings/products-page/" TargetMode="External"/><Relationship Id="rId2" Type="http://schemas.openxmlformats.org/officeDocument/2006/relationships/hyperlink" Target="http://www.iesna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52400"/>
            <a:ext cx="82296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b="1" dirty="0" smtClean="0"/>
          </a:p>
          <a:p>
            <a:r>
              <a:rPr lang="en-US" sz="1400" b="1" dirty="0" smtClean="0"/>
              <a:t>Our </a:t>
            </a:r>
            <a:r>
              <a:rPr lang="en-US" sz="1400" b="1" dirty="0"/>
              <a:t>Mission - To study the application of light and lighting to spaces and functions involved in the operation of aircraft and spacecraft. </a:t>
            </a:r>
            <a:endParaRPr lang="en-US" sz="1400" b="1" dirty="0" smtClean="0"/>
          </a:p>
          <a:p>
            <a:endParaRPr lang="en-US" sz="1400" b="1" dirty="0"/>
          </a:p>
          <a:p>
            <a:r>
              <a:rPr lang="en-US" sz="1400" b="1" dirty="0"/>
              <a:t>Who We Are - We are a committee formed under the </a:t>
            </a:r>
            <a:r>
              <a:rPr lang="en-US" sz="1400" b="1" i="1" u="sng" dirty="0">
                <a:hlinkClick r:id="rId2"/>
              </a:rPr>
              <a:t>Illuminating Engineering Society of North America</a:t>
            </a:r>
            <a:r>
              <a:rPr lang="en-US" sz="1400" b="1" dirty="0"/>
              <a:t>.  The committee was started on October 21, 1929. We are a non-profit organization comprised of members from all sources of general aviation lighting specialists, including engineers, manufacturers, designers, contractors, airport authorities, federal authorities (FAA &amp; Transport Canada), US &amp; Canadian military and general aviation from North America and around the world. We are a non-commercial technical committee.</a:t>
            </a:r>
          </a:p>
        </p:txBody>
      </p:sp>
      <p:pic>
        <p:nvPicPr>
          <p:cNvPr id="6" name="Picture 2" descr="http://www.iesalc.org/includes/email/email08202015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127" y="152398"/>
            <a:ext cx="5890545" cy="441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566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2D5581-9948-4B93-A700-D368BC0BA961}"/>
</file>

<file path=customXml/itemProps2.xml><?xml version="1.0" encoding="utf-8"?>
<ds:datastoreItem xmlns:ds="http://schemas.openxmlformats.org/officeDocument/2006/customXml" ds:itemID="{C3B25F18-F09B-4B96-B82D-355243D14E60}"/>
</file>

<file path=customXml/itemProps3.xml><?xml version="1.0" encoding="utf-8"?>
<ds:datastoreItem xmlns:ds="http://schemas.openxmlformats.org/officeDocument/2006/customXml" ds:itemID="{5865E128-6636-466F-9E98-8CFD6763425F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Federal Avation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Gallagher, Donald (FAA)</dc:creator>
  <cp:lastModifiedBy>Gallagher, Donald (FAA)</cp:lastModifiedBy>
  <cp:revision>2</cp:revision>
  <dcterms:created xsi:type="dcterms:W3CDTF">2015-08-26T18:18:32Z</dcterms:created>
  <dcterms:modified xsi:type="dcterms:W3CDTF">2015-08-26T18:34:27Z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