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media/image10.jpg" ContentType="image/jpg"/>
  <Override PartName="/ppt/media/image11.jpg" ContentType="image/jp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966" r:id="rId2"/>
    <p:sldId id="1030" r:id="rId3"/>
    <p:sldId id="1001" r:id="rId4"/>
    <p:sldId id="1019" r:id="rId5"/>
    <p:sldId id="1014" r:id="rId6"/>
    <p:sldId id="1029" r:id="rId7"/>
    <p:sldId id="1022" r:id="rId8"/>
    <p:sldId id="1024" r:id="rId9"/>
    <p:sldId id="1025" r:id="rId10"/>
    <p:sldId id="1006" r:id="rId11"/>
    <p:sldId id="1008" r:id="rId12"/>
    <p:sldId id="1031" r:id="rId13"/>
    <p:sldId id="1032" r:id="rId14"/>
    <p:sldId id="1033" r:id="rId15"/>
    <p:sldId id="1028" r:id="rId16"/>
    <p:sldId id="96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0000"/>
    <a:srgbClr val="FFFF00"/>
    <a:srgbClr val="FFFF99"/>
    <a:srgbClr val="FFCC00"/>
    <a:srgbClr val="DDDDDD"/>
    <a:srgbClr val="C0C0C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6822" autoAdjust="0"/>
  </p:normalViewPr>
  <p:slideViewPr>
    <p:cSldViewPr snapToGrid="0">
      <p:cViewPr>
        <p:scale>
          <a:sx n="100" d="100"/>
          <a:sy n="100" d="100"/>
        </p:scale>
        <p:origin x="-2166" y="-378"/>
      </p:cViewPr>
      <p:guideLst>
        <p:guide orient="horz" pos="4188"/>
        <p:guide pos="339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8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30C510-22CE-45DE-8210-EAB070CEB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6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5D3A5E-2836-461E-B796-12ACD8F43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54B095-69E7-4E57-973E-D769ED4EA713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4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Transport Airplane Structural Integrity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RPD 515</a:t>
            </a:r>
          </a:p>
        </p:txBody>
      </p:sp>
    </p:spTree>
    <p:extLst>
      <p:ext uri="{BB962C8B-B14F-4D97-AF65-F5344CB8AC3E}">
        <p14:creationId xmlns:p14="http://schemas.microsoft.com/office/powerpoint/2010/main" val="331478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8125"/>
            <a:ext cx="39481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8125"/>
            <a:ext cx="39481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779838"/>
            <a:ext cx="39481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8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29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50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51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auto">
          <a:xfrm>
            <a:off x="449263" y="61674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Airport Safety Technology Research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0EB6CE11-5F97-4A89-B259-28AF5E3729BC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1031" name="Picture 24" descr="NEW FAA LOGO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3734" r="14973" b="4564"/>
          <a:stretch>
            <a:fillRect/>
          </a:stretch>
        </p:blipFill>
        <p:spPr bwMode="auto">
          <a:xfrm>
            <a:off x="5708650" y="6124575"/>
            <a:ext cx="660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 userDrawn="1"/>
        </p:nvSpPr>
        <p:spPr bwMode="auto">
          <a:xfrm>
            <a:off x="6386513" y="6265863"/>
            <a:ext cx="13700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033" name="Text Box 27"/>
          <p:cNvSpPr txBox="1">
            <a:spLocks noChangeArrowheads="1"/>
          </p:cNvSpPr>
          <p:nvPr userDrawn="1"/>
        </p:nvSpPr>
        <p:spPr bwMode="auto">
          <a:xfrm>
            <a:off x="441325" y="6410325"/>
            <a:ext cx="3740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August 26, 2015</a:t>
            </a:r>
          </a:p>
          <a:p>
            <a:pPr eaLnBrk="1" hangingPunct="1">
              <a:buFontTx/>
              <a:buNone/>
              <a:defRPr/>
            </a:pPr>
            <a:endParaRPr lang="en-US" sz="1200" dirty="0" smtClean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jp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jp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hyperlink" Target="http://kidde-fire.com/" TargetMode="External"/><Relationship Id="rId30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10175"/>
            <a:ext cx="5605463" cy="1647825"/>
          </a:xfrm>
        </p:spPr>
        <p:txBody>
          <a:bodyPr/>
          <a:lstStyle/>
          <a:p>
            <a:pPr algn="ctr" eaLnBrk="1" hangingPunct="1"/>
            <a:r>
              <a:rPr lang="en-US" sz="2000" dirty="0" smtClean="0">
                <a:solidFill>
                  <a:schemeClr val="tx1"/>
                </a:solidFill>
              </a:rPr>
              <a:t>REDAC Briefing </a:t>
            </a:r>
          </a:p>
          <a:p>
            <a:pPr algn="ctr" eaLnBrk="1" hangingPunct="1"/>
            <a:r>
              <a:rPr lang="en-US" sz="2000" dirty="0" smtClean="0">
                <a:solidFill>
                  <a:schemeClr val="tx1"/>
                </a:solidFill>
              </a:rPr>
              <a:t>August, 2015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2732088" y="2257425"/>
            <a:ext cx="0" cy="41878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" y="866775"/>
            <a:ext cx="56356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RPD 134 NLA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RPD 140 COMPOSITES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RPD 152 ARFF</a:t>
            </a:r>
          </a:p>
        </p:txBody>
      </p:sp>
    </p:spTree>
    <p:extLst>
      <p:ext uri="{BB962C8B-B14F-4D97-AF65-F5344CB8AC3E}">
        <p14:creationId xmlns:p14="http://schemas.microsoft.com/office/powerpoint/2010/main" val="3007474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L1011 Test Aircraft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43718" y="1023938"/>
            <a:ext cx="8050213" cy="1344612"/>
          </a:xfrm>
        </p:spPr>
        <p:txBody>
          <a:bodyPr/>
          <a:lstStyle/>
          <a:p>
            <a:pPr algn="just"/>
            <a:r>
              <a:rPr lang="en-US" sz="1800" b="0" dirty="0" smtClean="0"/>
              <a:t>The FAA acquired an L1011 aircraft to be used as a test article for ARFF Fire Research. </a:t>
            </a:r>
          </a:p>
          <a:p>
            <a:pPr algn="just"/>
            <a:endParaRPr lang="en-US" sz="1200" b="0" dirty="0" smtClean="0"/>
          </a:p>
          <a:p>
            <a:pPr algn="just"/>
            <a:r>
              <a:rPr lang="en-US" sz="1800" b="0" dirty="0" smtClean="0"/>
              <a:t>Lower cargo hold was the first test chamber to be fabricated with clean agent cargo fire tests as the first project.</a:t>
            </a:r>
          </a:p>
          <a:p>
            <a:pPr algn="just"/>
            <a:endParaRPr lang="en-US" sz="1800" b="0" dirty="0"/>
          </a:p>
          <a:p>
            <a:pPr algn="just"/>
            <a:r>
              <a:rPr lang="en-US" sz="1800" b="0" dirty="0" smtClean="0"/>
              <a:t>Thermocouple, oxygen analyzers, FLIR and color video instrumentation being installed.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3543298"/>
            <a:ext cx="4368801" cy="2457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298"/>
            <a:ext cx="4368803" cy="24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8" t="40565" r="5505" b="20180"/>
          <a:stretch>
            <a:fillRect/>
          </a:stretch>
        </p:blipFill>
        <p:spPr bwMode="auto">
          <a:xfrm>
            <a:off x="5067300" y="909638"/>
            <a:ext cx="4076699" cy="252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L1011 Test Aircraft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00025" y="1146680"/>
            <a:ext cx="8050213" cy="4391025"/>
          </a:xfrm>
        </p:spPr>
        <p:txBody>
          <a:bodyPr/>
          <a:lstStyle/>
          <a:p>
            <a:pPr algn="just"/>
            <a:r>
              <a:rPr lang="en-US" sz="2000" b="0" dirty="0"/>
              <a:t>Test chambers will simulate the following:</a:t>
            </a:r>
          </a:p>
          <a:p>
            <a:pPr lvl="1" algn="just"/>
            <a:r>
              <a:rPr lang="en-US" sz="2000" dirty="0"/>
              <a:t>Passenger compartment</a:t>
            </a:r>
          </a:p>
          <a:p>
            <a:pPr lvl="1" algn="just"/>
            <a:r>
              <a:rPr lang="en-US" sz="2000" dirty="0"/>
              <a:t>Upper Freighter compartment</a:t>
            </a:r>
          </a:p>
          <a:p>
            <a:pPr lvl="1" algn="just"/>
            <a:r>
              <a:rPr lang="en-US" sz="2000" dirty="0"/>
              <a:t>Avionics Bay</a:t>
            </a:r>
          </a:p>
          <a:p>
            <a:pPr lvl="1" algn="just"/>
            <a:r>
              <a:rPr lang="en-US" sz="2000" dirty="0"/>
              <a:t>Lower Cargo Compartment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5570DD-D263-40F1-B305-EE97FCEDA305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5" t="13078" r="4166" b="38171"/>
          <a:stretch>
            <a:fillRect/>
          </a:stretch>
        </p:blipFill>
        <p:spPr bwMode="auto">
          <a:xfrm>
            <a:off x="5429250" y="3208843"/>
            <a:ext cx="3400426" cy="27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t="7474" r="10091" b="26918"/>
          <a:stretch>
            <a:fillRect/>
          </a:stretch>
        </p:blipFill>
        <p:spPr bwMode="auto">
          <a:xfrm>
            <a:off x="515389" y="3208843"/>
            <a:ext cx="4185563" cy="25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Thermal Imaging and FLIR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Picture 2" descr="Thermal Camer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57" y="2276476"/>
            <a:ext cx="2835068" cy="22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08163"/>
            <a:ext cx="59436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07191" y="122237"/>
            <a:ext cx="8472488" cy="609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Thermal Imaging and FLIR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8" y="731837"/>
            <a:ext cx="5153025" cy="52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0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07191" y="122237"/>
            <a:ext cx="8472488" cy="609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Thermal Imaging and FLIR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07" y="722313"/>
            <a:ext cx="5182292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ARFF Research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/>
              <a:t>Published Reports Since Last REDAC: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/>
              <a:t>Experimental Flow Characterization and Computational Model Development of Aqueous Film-Forming Foam (AFFF) Firefighting Jets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/>
              <a:t>Intermediate-scale Evaluation of the Flammability and Suppression Agent Required for Aircraft Skin Composite Materials and Combustible Surrogates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/>
              <a:t>Cutting Evaluations of Aircraft Grade Panels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86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5050" y="306388"/>
            <a:ext cx="4414838" cy="60960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877" y="1212850"/>
            <a:ext cx="6522244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Current Firefighting Research Areas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57301"/>
            <a:ext cx="8050213" cy="4641850"/>
          </a:xfrm>
        </p:spPr>
        <p:txBody>
          <a:bodyPr/>
          <a:lstStyle/>
          <a:p>
            <a:r>
              <a:rPr lang="en-US" dirty="0" smtClean="0"/>
              <a:t>Alternative Aviation Fuels</a:t>
            </a:r>
          </a:p>
          <a:p>
            <a:r>
              <a:rPr lang="en-US" dirty="0" smtClean="0"/>
              <a:t>Composite Material Firefighting</a:t>
            </a:r>
          </a:p>
          <a:p>
            <a:r>
              <a:rPr lang="en-US" dirty="0" smtClean="0"/>
              <a:t>FLIR Technologies</a:t>
            </a:r>
          </a:p>
          <a:p>
            <a:r>
              <a:rPr lang="en-US" dirty="0" smtClean="0"/>
              <a:t>Compressed Air Foam (CAFS) Technology</a:t>
            </a:r>
          </a:p>
          <a:p>
            <a:r>
              <a:rPr lang="en-US" dirty="0" smtClean="0"/>
              <a:t>AFFF Performance Testing</a:t>
            </a:r>
          </a:p>
          <a:p>
            <a:r>
              <a:rPr lang="en-US" dirty="0" smtClean="0"/>
              <a:t>HRET Technology Enhancements</a:t>
            </a:r>
          </a:p>
          <a:p>
            <a:r>
              <a:rPr lang="en-US" dirty="0" smtClean="0"/>
              <a:t>NLA Strategies and Tactics</a:t>
            </a:r>
          </a:p>
          <a:p>
            <a:r>
              <a:rPr lang="en-US" dirty="0"/>
              <a:t>Computational Modeling of </a:t>
            </a:r>
            <a:r>
              <a:rPr lang="en-US" dirty="0" smtClean="0"/>
              <a:t>ARFF Response</a:t>
            </a:r>
          </a:p>
          <a:p>
            <a:r>
              <a:rPr lang="en-US" dirty="0" smtClean="0"/>
              <a:t>Use of Clean Agents in Cargo Fires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5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200" dirty="0"/>
              <a:t>New Firefighting Systems for Class 4 &amp; 5</a:t>
            </a:r>
            <a:br>
              <a:rPr lang="en-US" sz="3200" dirty="0"/>
            </a:br>
            <a:r>
              <a:rPr lang="en-US" sz="3200" dirty="0"/>
              <a:t>ARFF Vehicles</a:t>
            </a:r>
            <a:endParaRPr lang="en-US" sz="32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882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524250" y="1206500"/>
            <a:ext cx="5272089" cy="43910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Objectives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600" b="0" dirty="0" smtClean="0"/>
              <a:t>Research new </a:t>
            </a:r>
            <a:r>
              <a:rPr lang="en-US" sz="1600" b="0" dirty="0"/>
              <a:t>firefighting systems and </a:t>
            </a:r>
            <a:r>
              <a:rPr lang="en-US" sz="1600" b="0" dirty="0" smtClean="0"/>
              <a:t>technologies which </a:t>
            </a:r>
            <a:r>
              <a:rPr lang="en-US" sz="1600" b="0" dirty="0"/>
              <a:t>can be used on Class 4 and 5 ARFF vehicles as the primary discharge for extinguishing agent</a:t>
            </a:r>
            <a:r>
              <a:rPr lang="en-US" sz="1600" b="0" dirty="0" smtClean="0"/>
              <a:t>.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600" b="1" dirty="0" smtClean="0"/>
              <a:t>CAFS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600" b="1" dirty="0" smtClean="0"/>
              <a:t>High Pressure</a:t>
            </a:r>
            <a:endParaRPr lang="en-US" sz="1600" b="1" dirty="0"/>
          </a:p>
          <a:p>
            <a:pPr marL="228600" indent="-228600">
              <a:lnSpc>
                <a:spcPct val="80000"/>
              </a:lnSpc>
            </a:pPr>
            <a:endParaRPr lang="en-US" sz="16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600" b="0" dirty="0" smtClean="0"/>
              <a:t>International ARFF community moving towards these technologies however no performance based standards exist.</a:t>
            </a:r>
          </a:p>
          <a:p>
            <a:pPr marL="228600" indent="-228600">
              <a:lnSpc>
                <a:spcPct val="80000"/>
              </a:lnSpc>
            </a:pPr>
            <a:endParaRPr lang="en-US" sz="16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600" b="0" dirty="0" smtClean="0"/>
              <a:t>Procurement of new ARFF research vehicle (replacing 1992 E-One).</a:t>
            </a:r>
          </a:p>
          <a:p>
            <a:pPr marL="228600" indent="-228600">
              <a:lnSpc>
                <a:spcPct val="80000"/>
              </a:lnSpc>
            </a:pPr>
            <a:endParaRPr lang="en-US" sz="1600" b="0" dirty="0"/>
          </a:p>
          <a:p>
            <a:pPr marL="228600" indent="-228600">
              <a:lnSpc>
                <a:spcPct val="80000"/>
              </a:lnSpc>
            </a:pPr>
            <a:r>
              <a:rPr lang="en-US" sz="1600" b="0" dirty="0" smtClean="0"/>
              <a:t>Conduct </a:t>
            </a:r>
            <a:r>
              <a:rPr lang="en-US" sz="1600" b="0" dirty="0"/>
              <a:t>live fire testing and analysis of these technologies extinguishing fuel fires and compare the results with current vehicles</a:t>
            </a:r>
            <a:r>
              <a:rPr lang="en-US" sz="1600" b="0" dirty="0" smtClean="0"/>
              <a:t>.</a:t>
            </a:r>
          </a:p>
          <a:p>
            <a:pPr marL="228600" indent="-228600">
              <a:lnSpc>
                <a:spcPct val="80000"/>
              </a:lnSpc>
            </a:pPr>
            <a:endParaRPr lang="en-US" sz="1600" b="0" dirty="0"/>
          </a:p>
          <a:p>
            <a:pPr marL="228600" indent="-228600">
              <a:lnSpc>
                <a:spcPct val="80000"/>
              </a:lnSpc>
            </a:pPr>
            <a:r>
              <a:rPr lang="en-US" sz="1600" b="0" dirty="0"/>
              <a:t>Develop performance based standards for OEM’s to build to and airports to specify.</a:t>
            </a:r>
          </a:p>
          <a:p>
            <a:pPr marL="228600" indent="-228600">
              <a:lnSpc>
                <a:spcPct val="80000"/>
              </a:lnSpc>
            </a:pPr>
            <a:endParaRPr lang="en-US" sz="1600" b="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84" y="3568501"/>
            <a:ext cx="3287713" cy="24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1277740"/>
            <a:ext cx="3428999" cy="229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87" y="3754437"/>
            <a:ext cx="3017838" cy="22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0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200" dirty="0"/>
              <a:t>New Firefighting Systems for Class 4 &amp; 5</a:t>
            </a:r>
            <a:br>
              <a:rPr lang="en-US" sz="3200" dirty="0"/>
            </a:br>
            <a:r>
              <a:rPr lang="en-US" sz="3200" dirty="0"/>
              <a:t>ARFF Vehicles</a:t>
            </a:r>
            <a:endParaRPr lang="en-US" sz="32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882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495675" y="1441979"/>
            <a:ext cx="5272089" cy="43910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Vehicle Facts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First Class 4/5 ARFF vehicle utilizing CAFS as a primary discharge in US.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400" dirty="0" smtClean="0"/>
              <a:t>HRET and ASPN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400" dirty="0" smtClean="0"/>
              <a:t>High flow, multi-position bumper turret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400" dirty="0" err="1"/>
              <a:t>H</a:t>
            </a:r>
            <a:r>
              <a:rPr lang="en-US" sz="1400" dirty="0" err="1" smtClean="0"/>
              <a:t>andlines</a:t>
            </a:r>
            <a:endParaRPr lang="en-US" sz="1400" dirty="0" smtClean="0"/>
          </a:p>
          <a:p>
            <a:pPr marL="228600" indent="-228600">
              <a:lnSpc>
                <a:spcPct val="80000"/>
              </a:lnSpc>
            </a:pPr>
            <a:endParaRPr lang="en-US" sz="12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Capable of discharging in CAFS or standard modes to all discharges.</a:t>
            </a:r>
          </a:p>
          <a:p>
            <a:pPr marL="228600" indent="-228600">
              <a:lnSpc>
                <a:spcPct val="80000"/>
              </a:lnSpc>
            </a:pPr>
            <a:endParaRPr lang="en-US" sz="12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Capable of varying air injection to change expansion ratio of foam.</a:t>
            </a:r>
          </a:p>
          <a:p>
            <a:pPr marL="228600" indent="-228600">
              <a:lnSpc>
                <a:spcPct val="80000"/>
              </a:lnSpc>
            </a:pPr>
            <a:endParaRPr lang="en-US" sz="12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Capable of varying foam discharge rates.</a:t>
            </a:r>
          </a:p>
          <a:p>
            <a:pPr marL="228600" indent="-228600">
              <a:lnSpc>
                <a:spcPct val="80000"/>
              </a:lnSpc>
            </a:pPr>
            <a:endParaRPr lang="en-US" sz="12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Electronic foam proportioning with advanced flow monitoring for R&amp;D evaluations.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1101725"/>
            <a:ext cx="3030555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4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" y="876250"/>
            <a:ext cx="4545053" cy="3213150"/>
          </a:xfrm>
          <a:prstGeom prst="rect">
            <a:avLst/>
          </a:prstGeom>
        </p:spPr>
      </p:pic>
      <p:sp>
        <p:nvSpPr>
          <p:cNvPr id="1020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200" dirty="0"/>
              <a:t>New Firefighting Systems for Class 4 &amp; 5</a:t>
            </a:r>
            <a:br>
              <a:rPr lang="en-US" sz="3200" dirty="0"/>
            </a:br>
            <a:r>
              <a:rPr lang="en-US" sz="3200" dirty="0"/>
              <a:t>ARFF Vehicles</a:t>
            </a:r>
            <a:endParaRPr lang="en-US" sz="32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882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714750" y="1238703"/>
            <a:ext cx="5295900" cy="485684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Status</a:t>
            </a:r>
            <a:endParaRPr lang="en-US" sz="2400" dirty="0"/>
          </a:p>
          <a:p>
            <a:pPr marL="228600" indent="-228600">
              <a:lnSpc>
                <a:spcPct val="80000"/>
              </a:lnSpc>
            </a:pPr>
            <a:endParaRPr lang="en-US" sz="10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/>
              <a:t>Performed a market survey (FAA project #</a:t>
            </a:r>
            <a:r>
              <a:rPr lang="en-US" sz="1800" b="0" dirty="0" smtClean="0"/>
              <a:t>16578, June 2014) </a:t>
            </a:r>
            <a:r>
              <a:rPr lang="en-US" sz="1800" b="0" dirty="0"/>
              <a:t>for a new ARFF research vehicle with compressed air foam capability</a:t>
            </a:r>
            <a:r>
              <a:rPr lang="en-US" sz="1800" b="0" dirty="0" smtClean="0"/>
              <a:t>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Vehicle manufacturer has been identified.</a:t>
            </a:r>
            <a:endParaRPr lang="en-US" sz="1400" b="0" dirty="0" smtClean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Specification </a:t>
            </a:r>
            <a:r>
              <a:rPr lang="en-US" sz="1800" b="0" dirty="0"/>
              <a:t>document </a:t>
            </a:r>
            <a:r>
              <a:rPr lang="en-US" sz="1800" b="0" dirty="0" smtClean="0"/>
              <a:t>completed.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Procurement awarded September 2014.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Preliminary engineering drawings in progress.</a:t>
            </a:r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OEM ordering pump, agents tanks and other components for assembly.</a:t>
            </a:r>
          </a:p>
          <a:p>
            <a:pPr marL="400050" lvl="1" indent="0">
              <a:lnSpc>
                <a:spcPct val="80000"/>
              </a:lnSpc>
              <a:buNone/>
            </a:pPr>
            <a:endParaRPr lang="en-US" sz="1400" b="0" dirty="0" smtClean="0"/>
          </a:p>
          <a:p>
            <a:pPr marL="228600" indent="-228600">
              <a:lnSpc>
                <a:spcPct val="80000"/>
              </a:lnSpc>
            </a:pPr>
            <a:r>
              <a:rPr lang="en-US" sz="1800" b="0" dirty="0" smtClean="0"/>
              <a:t>Assembly scheduled for late Fall 2015.</a:t>
            </a:r>
            <a:endParaRPr lang="en-US" sz="1800" b="0" dirty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  <a:p>
            <a:pPr marL="228600" indent="-228600">
              <a:lnSpc>
                <a:spcPct val="80000"/>
              </a:lnSpc>
            </a:pPr>
            <a:endParaRPr lang="en-US" sz="1800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4089400"/>
            <a:ext cx="3670019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9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50538" y="94244"/>
            <a:ext cx="8472488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Fire Test Building Retrofit</a:t>
            </a:r>
            <a:endParaRPr lang="en-US" sz="32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2C1D3-93E7-4C16-9B02-91D440409BC5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4588" y="703844"/>
            <a:ext cx="7756241" cy="5404379"/>
            <a:chOff x="690875" y="722101"/>
            <a:chExt cx="7756241" cy="5404379"/>
          </a:xfrm>
        </p:grpSpPr>
        <p:sp>
          <p:nvSpPr>
            <p:cNvPr id="13" name="object 2"/>
            <p:cNvSpPr/>
            <p:nvPr/>
          </p:nvSpPr>
          <p:spPr>
            <a:xfrm>
              <a:off x="1607128" y="722101"/>
              <a:ext cx="605443" cy="5889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3"/>
            <p:cNvSpPr/>
            <p:nvPr/>
          </p:nvSpPr>
          <p:spPr>
            <a:xfrm>
              <a:off x="2527071" y="773201"/>
              <a:ext cx="2351115" cy="3052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4"/>
            <p:cNvSpPr txBox="1"/>
            <p:nvPr/>
          </p:nvSpPr>
          <p:spPr>
            <a:xfrm>
              <a:off x="2640213" y="1180427"/>
              <a:ext cx="234950" cy="974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600" spc="90" dirty="0">
                  <a:latin typeface="Arial"/>
                  <a:cs typeface="Arial"/>
                </a:rPr>
                <a:t>M</a:t>
              </a:r>
              <a:r>
                <a:rPr sz="600" spc="76" dirty="0">
                  <a:latin typeface="Arial"/>
                  <a:cs typeface="Arial"/>
                </a:rPr>
                <a:t>a</a:t>
              </a:r>
              <a:r>
                <a:rPr sz="600" spc="81" dirty="0">
                  <a:latin typeface="Arial"/>
                  <a:cs typeface="Arial"/>
                </a:rPr>
                <a:t>i</a:t>
              </a:r>
              <a:r>
                <a:rPr sz="600" spc="108" dirty="0">
                  <a:latin typeface="Arial"/>
                  <a:cs typeface="Arial"/>
                </a:rPr>
                <a:t>n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6" name="object 5"/>
            <p:cNvSpPr txBox="1"/>
            <p:nvPr/>
          </p:nvSpPr>
          <p:spPr>
            <a:xfrm>
              <a:off x="3181943" y="1180427"/>
              <a:ext cx="326159" cy="974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600" spc="36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600" spc="81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600" spc="76" dirty="0">
                  <a:solidFill>
                    <a:srgbClr val="6B6765"/>
                  </a:solidFill>
                  <a:latin typeface="Arial"/>
                  <a:cs typeface="Arial"/>
                </a:rPr>
                <a:t>a</a:t>
              </a:r>
              <a:r>
                <a:rPr sz="600" spc="102" dirty="0">
                  <a:solidFill>
                    <a:srgbClr val="6B6765"/>
                  </a:solidFill>
                  <a:latin typeface="Arial"/>
                  <a:cs typeface="Arial"/>
                </a:rPr>
                <a:t>r</a:t>
              </a:r>
              <a:r>
                <a:rPr sz="600" spc="67" dirty="0">
                  <a:solidFill>
                    <a:srgbClr val="6B6765"/>
                  </a:solidFill>
                  <a:latin typeface="Arial"/>
                  <a:cs typeface="Arial"/>
                </a:rPr>
                <a:t>c</a:t>
              </a:r>
              <a:r>
                <a:rPr sz="600" spc="108" dirty="0">
                  <a:solidFill>
                    <a:srgbClr val="6B6765"/>
                  </a:solidFill>
                  <a:latin typeface="Arial"/>
                  <a:cs typeface="Arial"/>
                </a:rPr>
                <a:t>h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7" name="object 6"/>
            <p:cNvSpPr txBox="1"/>
            <p:nvPr/>
          </p:nvSpPr>
          <p:spPr>
            <a:xfrm>
              <a:off x="3869112" y="1180427"/>
              <a:ext cx="369455" cy="974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600" spc="58" dirty="0">
                  <a:latin typeface="Arial"/>
                  <a:cs typeface="Arial"/>
                </a:rPr>
                <a:t>R</a:t>
              </a:r>
              <a:r>
                <a:rPr sz="600" spc="81" dirty="0">
                  <a:latin typeface="Arial"/>
                  <a:cs typeface="Arial"/>
                </a:rPr>
                <a:t>e</a:t>
              </a:r>
              <a:r>
                <a:rPr sz="600" spc="90" dirty="0">
                  <a:latin typeface="Arial"/>
                  <a:cs typeface="Arial"/>
                </a:rPr>
                <a:t>p</a:t>
              </a:r>
              <a:r>
                <a:rPr sz="600" spc="85" dirty="0">
                  <a:latin typeface="Arial"/>
                  <a:cs typeface="Arial"/>
                </a:rPr>
                <a:t>o</a:t>
              </a:r>
              <a:r>
                <a:rPr sz="600" spc="112" dirty="0">
                  <a:latin typeface="Arial"/>
                  <a:cs typeface="Arial"/>
                </a:rPr>
                <a:t>r</a:t>
              </a:r>
              <a:r>
                <a:rPr sz="600" spc="117" dirty="0">
                  <a:latin typeface="Arial"/>
                  <a:cs typeface="Arial"/>
                </a:rPr>
                <a:t>t</a:t>
              </a:r>
              <a:r>
                <a:rPr sz="600" spc="67" dirty="0">
                  <a:latin typeface="Arial"/>
                  <a:cs typeface="Arial"/>
                </a:rPr>
                <a:t>s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8" name="object 7"/>
            <p:cNvSpPr txBox="1"/>
            <p:nvPr/>
          </p:nvSpPr>
          <p:spPr>
            <a:xfrm>
              <a:off x="4545213" y="1180427"/>
              <a:ext cx="223981" cy="974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600" spc="90" dirty="0">
                  <a:latin typeface="Arial"/>
                  <a:cs typeface="Arial"/>
                </a:rPr>
                <a:t>H</a:t>
              </a:r>
              <a:r>
                <a:rPr sz="600" spc="81" dirty="0">
                  <a:latin typeface="Arial"/>
                  <a:cs typeface="Arial"/>
                </a:rPr>
                <a:t>e</a:t>
              </a:r>
              <a:r>
                <a:rPr sz="600" spc="67" dirty="0">
                  <a:latin typeface="Arial"/>
                  <a:cs typeface="Arial"/>
                </a:rPr>
                <a:t>l</a:t>
              </a:r>
              <a:r>
                <a:rPr sz="600" spc="102" dirty="0">
                  <a:latin typeface="Arial"/>
                  <a:cs typeface="Arial"/>
                </a:rPr>
                <a:t>p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19" name="object 8"/>
            <p:cNvSpPr/>
            <p:nvPr/>
          </p:nvSpPr>
          <p:spPr>
            <a:xfrm>
              <a:off x="2507673" y="1110721"/>
              <a:ext cx="498763" cy="200360"/>
            </a:xfrm>
            <a:custGeom>
              <a:avLst/>
              <a:gdLst/>
              <a:ahLst/>
              <a:cxnLst/>
              <a:rect l="l" t="t" r="r" b="b"/>
              <a:pathLst>
                <a:path w="548639" h="227075">
                  <a:moveTo>
                    <a:pt x="548639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6095" y="187451"/>
                  </a:lnTo>
                  <a:lnTo>
                    <a:pt x="6095" y="6095"/>
                  </a:lnTo>
                  <a:lnTo>
                    <a:pt x="542543" y="6095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9"/>
            <p:cNvSpPr/>
            <p:nvPr/>
          </p:nvSpPr>
          <p:spPr>
            <a:xfrm>
              <a:off x="3000895" y="1110721"/>
              <a:ext cx="5541" cy="200360"/>
            </a:xfrm>
            <a:custGeom>
              <a:avLst/>
              <a:gdLst/>
              <a:ahLst/>
              <a:cxnLst/>
              <a:rect l="l" t="t" r="r" b="b"/>
              <a:pathLst>
                <a:path w="6095" h="227075">
                  <a:moveTo>
                    <a:pt x="6095" y="227075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87451"/>
                  </a:lnTo>
                  <a:lnTo>
                    <a:pt x="6095" y="227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0"/>
            <p:cNvSpPr/>
            <p:nvPr/>
          </p:nvSpPr>
          <p:spPr>
            <a:xfrm>
              <a:off x="2507673" y="1276120"/>
              <a:ext cx="498763" cy="34961"/>
            </a:xfrm>
            <a:custGeom>
              <a:avLst/>
              <a:gdLst/>
              <a:ahLst/>
              <a:cxnLst/>
              <a:rect l="l" t="t" r="r" b="b"/>
              <a:pathLst>
                <a:path w="548639" h="39623">
                  <a:moveTo>
                    <a:pt x="548639" y="39623"/>
                  </a:moveTo>
                  <a:lnTo>
                    <a:pt x="542543" y="0"/>
                  </a:lnTo>
                  <a:lnTo>
                    <a:pt x="6095" y="0"/>
                  </a:lnTo>
                  <a:lnTo>
                    <a:pt x="0" y="39623"/>
                  </a:lnTo>
                  <a:lnTo>
                    <a:pt x="548639" y="39623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1"/>
            <p:cNvSpPr/>
            <p:nvPr/>
          </p:nvSpPr>
          <p:spPr>
            <a:xfrm>
              <a:off x="3000895" y="1110721"/>
              <a:ext cx="687185" cy="200360"/>
            </a:xfrm>
            <a:custGeom>
              <a:avLst/>
              <a:gdLst/>
              <a:ahLst/>
              <a:cxnLst/>
              <a:rect l="l" t="t" r="r" b="b"/>
              <a:pathLst>
                <a:path w="755903" h="227075">
                  <a:moveTo>
                    <a:pt x="755903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6095" y="187451"/>
                  </a:lnTo>
                  <a:lnTo>
                    <a:pt x="6095" y="6095"/>
                  </a:lnTo>
                  <a:lnTo>
                    <a:pt x="749807" y="6095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12"/>
            <p:cNvSpPr/>
            <p:nvPr/>
          </p:nvSpPr>
          <p:spPr>
            <a:xfrm>
              <a:off x="3682539" y="1110721"/>
              <a:ext cx="5541" cy="200360"/>
            </a:xfrm>
            <a:custGeom>
              <a:avLst/>
              <a:gdLst/>
              <a:ahLst/>
              <a:cxnLst/>
              <a:rect l="l" t="t" r="r" b="b"/>
              <a:pathLst>
                <a:path w="6095" h="227075">
                  <a:moveTo>
                    <a:pt x="6095" y="227075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87451"/>
                  </a:lnTo>
                  <a:lnTo>
                    <a:pt x="6095" y="227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13"/>
            <p:cNvSpPr/>
            <p:nvPr/>
          </p:nvSpPr>
          <p:spPr>
            <a:xfrm>
              <a:off x="3000895" y="1276120"/>
              <a:ext cx="687185" cy="34961"/>
            </a:xfrm>
            <a:custGeom>
              <a:avLst/>
              <a:gdLst/>
              <a:ahLst/>
              <a:cxnLst/>
              <a:rect l="l" t="t" r="r" b="b"/>
              <a:pathLst>
                <a:path w="755903" h="39623">
                  <a:moveTo>
                    <a:pt x="755903" y="39623"/>
                  </a:moveTo>
                  <a:lnTo>
                    <a:pt x="749807" y="0"/>
                  </a:lnTo>
                  <a:lnTo>
                    <a:pt x="6095" y="0"/>
                  </a:lnTo>
                  <a:lnTo>
                    <a:pt x="0" y="39623"/>
                  </a:lnTo>
                  <a:lnTo>
                    <a:pt x="755903" y="39623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14"/>
            <p:cNvSpPr/>
            <p:nvPr/>
          </p:nvSpPr>
          <p:spPr>
            <a:xfrm>
              <a:off x="3682539" y="1110721"/>
              <a:ext cx="739832" cy="200360"/>
            </a:xfrm>
            <a:custGeom>
              <a:avLst/>
              <a:gdLst/>
              <a:ahLst/>
              <a:cxnLst/>
              <a:rect l="l" t="t" r="r" b="b"/>
              <a:pathLst>
                <a:path w="813815" h="227075">
                  <a:moveTo>
                    <a:pt x="813815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6095" y="187451"/>
                  </a:lnTo>
                  <a:lnTo>
                    <a:pt x="6095" y="6095"/>
                  </a:lnTo>
                  <a:lnTo>
                    <a:pt x="807719" y="6095"/>
                  </a:lnTo>
                  <a:lnTo>
                    <a:pt x="813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4416830" y="1110721"/>
              <a:ext cx="5541" cy="200360"/>
            </a:xfrm>
            <a:custGeom>
              <a:avLst/>
              <a:gdLst/>
              <a:ahLst/>
              <a:cxnLst/>
              <a:rect l="l" t="t" r="r" b="b"/>
              <a:pathLst>
                <a:path w="6095" h="227075">
                  <a:moveTo>
                    <a:pt x="6095" y="227075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87451"/>
                  </a:lnTo>
                  <a:lnTo>
                    <a:pt x="6095" y="227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16"/>
            <p:cNvSpPr/>
            <p:nvPr/>
          </p:nvSpPr>
          <p:spPr>
            <a:xfrm>
              <a:off x="3682539" y="1276120"/>
              <a:ext cx="739832" cy="34961"/>
            </a:xfrm>
            <a:custGeom>
              <a:avLst/>
              <a:gdLst/>
              <a:ahLst/>
              <a:cxnLst/>
              <a:rect l="l" t="t" r="r" b="b"/>
              <a:pathLst>
                <a:path w="813815" h="39623">
                  <a:moveTo>
                    <a:pt x="813815" y="39623"/>
                  </a:moveTo>
                  <a:lnTo>
                    <a:pt x="807719" y="0"/>
                  </a:lnTo>
                  <a:lnTo>
                    <a:pt x="6095" y="0"/>
                  </a:lnTo>
                  <a:lnTo>
                    <a:pt x="0" y="39623"/>
                  </a:lnTo>
                  <a:lnTo>
                    <a:pt x="813815" y="39623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17"/>
            <p:cNvSpPr/>
            <p:nvPr/>
          </p:nvSpPr>
          <p:spPr>
            <a:xfrm>
              <a:off x="4416830" y="1110721"/>
              <a:ext cx="479366" cy="200360"/>
            </a:xfrm>
            <a:custGeom>
              <a:avLst/>
              <a:gdLst/>
              <a:ahLst/>
              <a:cxnLst/>
              <a:rect l="l" t="t" r="r" b="b"/>
              <a:pathLst>
                <a:path w="527303" h="227075">
                  <a:moveTo>
                    <a:pt x="527303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6095" y="187451"/>
                  </a:lnTo>
                  <a:lnTo>
                    <a:pt x="6095" y="6095"/>
                  </a:lnTo>
                  <a:lnTo>
                    <a:pt x="521207" y="6095"/>
                  </a:lnTo>
                  <a:lnTo>
                    <a:pt x="5273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18"/>
            <p:cNvSpPr/>
            <p:nvPr/>
          </p:nvSpPr>
          <p:spPr>
            <a:xfrm>
              <a:off x="4890655" y="1110721"/>
              <a:ext cx="5541" cy="200360"/>
            </a:xfrm>
            <a:custGeom>
              <a:avLst/>
              <a:gdLst/>
              <a:ahLst/>
              <a:cxnLst/>
              <a:rect l="l" t="t" r="r" b="b"/>
              <a:pathLst>
                <a:path w="6095" h="227075">
                  <a:moveTo>
                    <a:pt x="6095" y="227075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87451"/>
                  </a:lnTo>
                  <a:lnTo>
                    <a:pt x="6095" y="227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19"/>
            <p:cNvSpPr/>
            <p:nvPr/>
          </p:nvSpPr>
          <p:spPr>
            <a:xfrm>
              <a:off x="4416830" y="1276120"/>
              <a:ext cx="479366" cy="34961"/>
            </a:xfrm>
            <a:custGeom>
              <a:avLst/>
              <a:gdLst/>
              <a:ahLst/>
              <a:cxnLst/>
              <a:rect l="l" t="t" r="r" b="b"/>
              <a:pathLst>
                <a:path w="527303" h="39623">
                  <a:moveTo>
                    <a:pt x="527303" y="39623"/>
                  </a:moveTo>
                  <a:lnTo>
                    <a:pt x="521207" y="0"/>
                  </a:lnTo>
                  <a:lnTo>
                    <a:pt x="6095" y="0"/>
                  </a:lnTo>
                  <a:lnTo>
                    <a:pt x="0" y="39623"/>
                  </a:lnTo>
                  <a:lnTo>
                    <a:pt x="527303" y="39623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20"/>
            <p:cNvSpPr/>
            <p:nvPr/>
          </p:nvSpPr>
          <p:spPr>
            <a:xfrm>
              <a:off x="5126183" y="726136"/>
              <a:ext cx="604057" cy="5849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21"/>
            <p:cNvSpPr/>
            <p:nvPr/>
          </p:nvSpPr>
          <p:spPr>
            <a:xfrm>
              <a:off x="1893916" y="2164976"/>
              <a:ext cx="26318" cy="2684"/>
            </a:xfrm>
            <a:custGeom>
              <a:avLst/>
              <a:gdLst/>
              <a:ahLst/>
              <a:cxnLst/>
              <a:rect l="l" t="t" r="r" b="b"/>
              <a:pathLst>
                <a:path w="28950" h="3042">
                  <a:moveTo>
                    <a:pt x="14475" y="0"/>
                  </a:moveTo>
                  <a:lnTo>
                    <a:pt x="14475" y="3042"/>
                  </a:lnTo>
                </a:path>
              </a:pathLst>
            </a:custGeom>
            <a:ln w="30220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22"/>
            <p:cNvSpPr/>
            <p:nvPr/>
          </p:nvSpPr>
          <p:spPr>
            <a:xfrm>
              <a:off x="1892531" y="2163633"/>
              <a:ext cx="27708" cy="4033"/>
            </a:xfrm>
            <a:custGeom>
              <a:avLst/>
              <a:gdLst/>
              <a:ahLst/>
              <a:cxnLst/>
              <a:rect l="l" t="t" r="r" b="b"/>
              <a:pathLst>
                <a:path w="30479" h="4571">
                  <a:moveTo>
                    <a:pt x="15239" y="-761"/>
                  </a:moveTo>
                  <a:lnTo>
                    <a:pt x="15239" y="5333"/>
                  </a:lnTo>
                </a:path>
              </a:pathLst>
            </a:custGeom>
            <a:ln w="33273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23"/>
            <p:cNvSpPr/>
            <p:nvPr/>
          </p:nvSpPr>
          <p:spPr>
            <a:xfrm>
              <a:off x="1979814" y="2164976"/>
              <a:ext cx="26318" cy="2684"/>
            </a:xfrm>
            <a:custGeom>
              <a:avLst/>
              <a:gdLst/>
              <a:ahLst/>
              <a:cxnLst/>
              <a:rect l="l" t="t" r="r" b="b"/>
              <a:pathLst>
                <a:path w="28950" h="3042">
                  <a:moveTo>
                    <a:pt x="14475" y="0"/>
                  </a:moveTo>
                  <a:lnTo>
                    <a:pt x="14475" y="3042"/>
                  </a:lnTo>
                </a:path>
              </a:pathLst>
            </a:custGeom>
            <a:ln w="30220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24"/>
            <p:cNvSpPr/>
            <p:nvPr/>
          </p:nvSpPr>
          <p:spPr>
            <a:xfrm>
              <a:off x="1978431" y="2163633"/>
              <a:ext cx="27708" cy="4033"/>
            </a:xfrm>
            <a:custGeom>
              <a:avLst/>
              <a:gdLst/>
              <a:ahLst/>
              <a:cxnLst/>
              <a:rect l="l" t="t" r="r" b="b"/>
              <a:pathLst>
                <a:path w="30479" h="4571">
                  <a:moveTo>
                    <a:pt x="15239" y="-761"/>
                  </a:moveTo>
                  <a:lnTo>
                    <a:pt x="15239" y="5333"/>
                  </a:lnTo>
                </a:path>
              </a:pathLst>
            </a:custGeom>
            <a:ln w="33273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25"/>
            <p:cNvSpPr txBox="1"/>
            <p:nvPr/>
          </p:nvSpPr>
          <p:spPr>
            <a:xfrm>
              <a:off x="704728" y="2064572"/>
              <a:ext cx="2623705" cy="12102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>
                <a:tabLst>
                  <a:tab pos="1021620" algn="l"/>
                  <a:tab pos="1724731" algn="l"/>
                </a:tabLst>
              </a:pPr>
              <a:r>
                <a:rPr sz="700" spc="-13" dirty="0">
                  <a:latin typeface="Arial"/>
                  <a:cs typeface="Arial"/>
                </a:rPr>
                <a:t>S</a:t>
              </a:r>
              <a:r>
                <a:rPr sz="700" spc="-9" dirty="0">
                  <a:latin typeface="Arial"/>
                  <a:cs typeface="Arial"/>
                </a:rPr>
                <a:t>H </a:t>
              </a:r>
              <a:r>
                <a:rPr sz="700" spc="13" dirty="0">
                  <a:latin typeface="Arial"/>
                  <a:cs typeface="Arial"/>
                </a:rPr>
                <a:t> </a:t>
              </a:r>
              <a:r>
                <a:rPr sz="700" spc="-4" dirty="0">
                  <a:latin typeface="Arial"/>
                  <a:cs typeface="Arial"/>
                </a:rPr>
                <a:t>4</a:t>
              </a:r>
              <a:r>
                <a:rPr sz="700" spc="-13" dirty="0">
                  <a:latin typeface="Arial"/>
                  <a:cs typeface="Arial"/>
                </a:rPr>
                <a:t>2</a:t>
              </a:r>
              <a:r>
                <a:rPr sz="700" spc="-4" dirty="0">
                  <a:latin typeface="Arial"/>
                  <a:cs typeface="Arial"/>
                </a:rPr>
                <a:t>10 </a:t>
              </a:r>
              <a:r>
                <a:rPr sz="700" spc="22" dirty="0">
                  <a:latin typeface="Arial"/>
                  <a:cs typeface="Arial"/>
                </a:rPr>
                <a:t> </a:t>
              </a:r>
              <a:r>
                <a:rPr sz="700" spc="-4" dirty="0">
                  <a:latin typeface="Arial"/>
                  <a:cs typeface="Arial"/>
                </a:rPr>
                <a:t>Q</a:t>
              </a:r>
              <a:r>
                <a:rPr sz="700" spc="-22" dirty="0">
                  <a:latin typeface="Arial"/>
                  <a:cs typeface="Arial"/>
                </a:rPr>
                <a:t>P</a:t>
              </a:r>
              <a:r>
                <a:rPr sz="700" spc="-13" dirty="0">
                  <a:latin typeface="Arial"/>
                  <a:cs typeface="Arial"/>
                </a:rPr>
                <a:t>L</a:t>
              </a:r>
              <a:r>
                <a:rPr sz="700" spc="-4" dirty="0">
                  <a:latin typeface="Arial"/>
                  <a:cs typeface="Arial"/>
                </a:rPr>
                <a:t>-</a:t>
              </a:r>
              <a:r>
                <a:rPr sz="700" spc="-13" dirty="0">
                  <a:latin typeface="Arial"/>
                  <a:cs typeface="Arial"/>
                </a:rPr>
                <a:t>2</a:t>
              </a:r>
              <a:r>
                <a:rPr sz="700" spc="-4" dirty="0">
                  <a:latin typeface="Arial"/>
                  <a:cs typeface="Arial"/>
                </a:rPr>
                <a:t>4</a:t>
              </a:r>
              <a:r>
                <a:rPr sz="700" spc="-13" dirty="0">
                  <a:latin typeface="Arial"/>
                  <a:cs typeface="Arial"/>
                </a:rPr>
                <a:t>3</a:t>
              </a:r>
              <a:r>
                <a:rPr sz="700" spc="-4" dirty="0">
                  <a:latin typeface="Arial"/>
                  <a:cs typeface="Arial"/>
                </a:rPr>
                <a:t>85	</a:t>
              </a:r>
              <a:r>
                <a:rPr sz="700" u="sng" spc="-9" dirty="0">
                  <a:solidFill>
                    <a:srgbClr val="0065CC"/>
                  </a:solidFill>
                  <a:latin typeface="Arial"/>
                  <a:cs typeface="Arial"/>
                </a:rPr>
                <a:t>MI</a:t>
              </a:r>
              <a:r>
                <a:rPr sz="700" u="sng" spc="-4" dirty="0">
                  <a:solidFill>
                    <a:srgbClr val="0065CC"/>
                  </a:solidFill>
                  <a:latin typeface="Arial"/>
                  <a:cs typeface="Arial"/>
                </a:rPr>
                <a:t>L</a:t>
              </a:r>
              <a:r>
                <a:rPr sz="700" spc="-18" dirty="0">
                  <a:solidFill>
                    <a:srgbClr val="0065CC"/>
                  </a:solidFill>
                  <a:latin typeface="Arial"/>
                  <a:cs typeface="Arial"/>
                </a:rPr>
                <a:t>-</a:t>
              </a:r>
              <a:r>
                <a:rPr sz="700" u="sng" dirty="0">
                  <a:solidFill>
                    <a:srgbClr val="0065CC"/>
                  </a:solidFill>
                  <a:latin typeface="Arial"/>
                  <a:cs typeface="Arial"/>
                </a:rPr>
                <a:t>F</a:t>
              </a:r>
              <a:r>
                <a:rPr sz="700" spc="-18" dirty="0">
                  <a:solidFill>
                    <a:srgbClr val="0065CC"/>
                  </a:solidFill>
                  <a:latin typeface="Arial"/>
                  <a:cs typeface="Arial"/>
                </a:rPr>
                <a:t>-</a:t>
              </a:r>
              <a:r>
                <a:rPr sz="700" u="sng" spc="-13" dirty="0">
                  <a:solidFill>
                    <a:srgbClr val="0065CC"/>
                  </a:solidFill>
                  <a:latin typeface="Arial"/>
                  <a:cs typeface="Arial"/>
                </a:rPr>
                <a:t>2</a:t>
              </a:r>
              <a:r>
                <a:rPr sz="700" u="sng" spc="-4" dirty="0">
                  <a:solidFill>
                    <a:srgbClr val="0065CC"/>
                  </a:solidFill>
                  <a:latin typeface="Arial"/>
                  <a:cs typeface="Arial"/>
                </a:rPr>
                <a:t>4</a:t>
              </a:r>
              <a:r>
                <a:rPr sz="700" u="sng" spc="-13" dirty="0">
                  <a:solidFill>
                    <a:srgbClr val="0065CC"/>
                  </a:solidFill>
                  <a:latin typeface="Arial"/>
                  <a:cs typeface="Arial"/>
                </a:rPr>
                <a:t>3</a:t>
              </a:r>
              <a:r>
                <a:rPr sz="700" u="sng" spc="-4" dirty="0">
                  <a:solidFill>
                    <a:srgbClr val="0065CC"/>
                  </a:solidFill>
                  <a:latin typeface="Arial"/>
                  <a:cs typeface="Arial"/>
                </a:rPr>
                <a:t>85</a:t>
              </a:r>
              <a:r>
                <a:rPr sz="700" spc="-4" dirty="0">
                  <a:solidFill>
                    <a:srgbClr val="0065CC"/>
                  </a:solidFill>
                  <a:latin typeface="Arial"/>
                  <a:cs typeface="Arial"/>
                </a:rPr>
                <a:t>	</a:t>
              </a:r>
              <a:r>
                <a:rPr sz="700" spc="-4" dirty="0">
                  <a:latin typeface="Arial"/>
                  <a:cs typeface="Arial"/>
                </a:rPr>
                <a:t>0</a:t>
              </a:r>
              <a:r>
                <a:rPr sz="700" spc="-13" dirty="0">
                  <a:latin typeface="Arial"/>
                  <a:cs typeface="Arial"/>
                </a:rPr>
                <a:t>5</a:t>
              </a:r>
              <a:r>
                <a:rPr sz="700" spc="-4" dirty="0">
                  <a:latin typeface="Arial"/>
                  <a:cs typeface="Arial"/>
                </a:rPr>
                <a:t>-</a:t>
              </a:r>
              <a:r>
                <a:rPr sz="700" spc="-13" dirty="0">
                  <a:latin typeface="Arial"/>
                  <a:cs typeface="Arial"/>
                </a:rPr>
                <a:t>A</a:t>
              </a:r>
              <a:r>
                <a:rPr sz="700" spc="-9" dirty="0">
                  <a:latin typeface="Arial"/>
                  <a:cs typeface="Arial"/>
                </a:rPr>
                <a:t>U</a:t>
              </a:r>
              <a:r>
                <a:rPr sz="700" spc="-27" dirty="0">
                  <a:latin typeface="Arial"/>
                  <a:cs typeface="Arial"/>
                </a:rPr>
                <a:t>G</a:t>
              </a:r>
              <a:r>
                <a:rPr sz="700" spc="-4" dirty="0">
                  <a:latin typeface="Arial"/>
                  <a:cs typeface="Arial"/>
                </a:rPr>
                <a:t>-1</a:t>
              </a:r>
              <a:r>
                <a:rPr sz="700" spc="-13" dirty="0">
                  <a:latin typeface="Arial"/>
                  <a:cs typeface="Arial"/>
                </a:rPr>
                <a:t>9</a:t>
              </a:r>
              <a:r>
                <a:rPr sz="700" spc="-4" dirty="0">
                  <a:latin typeface="Arial"/>
                  <a:cs typeface="Arial"/>
                </a:rPr>
                <a:t>94 </a:t>
              </a:r>
              <a:r>
                <a:rPr sz="700" spc="9" dirty="0">
                  <a:latin typeface="Arial"/>
                  <a:cs typeface="Arial"/>
                </a:rPr>
                <a:t> </a:t>
              </a:r>
              <a:r>
                <a:rPr sz="700" spc="-13" dirty="0">
                  <a:latin typeface="Arial"/>
                  <a:cs typeface="Arial"/>
                </a:rPr>
                <a:t>A</a:t>
              </a:r>
              <a:r>
                <a:rPr sz="700" spc="-4" dirty="0">
                  <a:latin typeface="Arial"/>
                  <a:cs typeface="Arial"/>
                </a:rPr>
                <a:t>c</a:t>
              </a:r>
              <a:r>
                <a:rPr sz="700" spc="-9" dirty="0">
                  <a:latin typeface="Arial"/>
                  <a:cs typeface="Arial"/>
                </a:rPr>
                <a:t>t</a:t>
              </a:r>
              <a:r>
                <a:rPr sz="700" spc="-4" dirty="0">
                  <a:latin typeface="Arial"/>
                  <a:cs typeface="Arial"/>
                </a:rPr>
                <a:t>ive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37" name="object 26"/>
            <p:cNvSpPr/>
            <p:nvPr/>
          </p:nvSpPr>
          <p:spPr>
            <a:xfrm>
              <a:off x="714889" y="2751268"/>
              <a:ext cx="928255" cy="1223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27"/>
            <p:cNvSpPr/>
            <p:nvPr/>
          </p:nvSpPr>
          <p:spPr>
            <a:xfrm>
              <a:off x="725974" y="2763371"/>
              <a:ext cx="904695" cy="99503"/>
            </a:xfrm>
            <a:custGeom>
              <a:avLst/>
              <a:gdLst/>
              <a:ahLst/>
              <a:cxnLst/>
              <a:rect l="l" t="t" r="r" b="b"/>
              <a:pathLst>
                <a:path w="995165" h="112770">
                  <a:moveTo>
                    <a:pt x="0" y="0"/>
                  </a:moveTo>
                  <a:lnTo>
                    <a:pt x="0" y="112770"/>
                  </a:lnTo>
                  <a:lnTo>
                    <a:pt x="995165" y="112770"/>
                  </a:lnTo>
                  <a:lnTo>
                    <a:pt x="9951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28"/>
            <p:cNvSpPr/>
            <p:nvPr/>
          </p:nvSpPr>
          <p:spPr>
            <a:xfrm>
              <a:off x="1663930" y="2751268"/>
              <a:ext cx="782782" cy="1223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29"/>
            <p:cNvSpPr/>
            <p:nvPr/>
          </p:nvSpPr>
          <p:spPr>
            <a:xfrm>
              <a:off x="2344188" y="2751268"/>
              <a:ext cx="102524" cy="1223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30"/>
            <p:cNvSpPr/>
            <p:nvPr/>
          </p:nvSpPr>
          <p:spPr>
            <a:xfrm>
              <a:off x="1681941" y="2768749"/>
              <a:ext cx="644230" cy="87401"/>
            </a:xfrm>
            <a:custGeom>
              <a:avLst/>
              <a:gdLst/>
              <a:ahLst/>
              <a:cxnLst/>
              <a:rect l="l" t="t" r="r" b="b"/>
              <a:pathLst>
                <a:path w="708653" h="99054">
                  <a:moveTo>
                    <a:pt x="0" y="0"/>
                  </a:moveTo>
                  <a:lnTo>
                    <a:pt x="0" y="99054"/>
                  </a:lnTo>
                  <a:lnTo>
                    <a:pt x="708653" y="99054"/>
                  </a:lnTo>
                  <a:lnTo>
                    <a:pt x="7086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31"/>
            <p:cNvSpPr/>
            <p:nvPr/>
          </p:nvSpPr>
          <p:spPr>
            <a:xfrm>
              <a:off x="2467495" y="2764715"/>
              <a:ext cx="261851" cy="1089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32"/>
            <p:cNvSpPr txBox="1"/>
            <p:nvPr/>
          </p:nvSpPr>
          <p:spPr>
            <a:xfrm>
              <a:off x="703343" y="2994210"/>
              <a:ext cx="590550" cy="17032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 marR="11396">
                <a:lnSpc>
                  <a:spcPts val="637"/>
                </a:lnSpc>
              </a:pP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al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par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t cou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t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=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2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44" name="object 33"/>
            <p:cNvSpPr txBox="1"/>
            <p:nvPr/>
          </p:nvSpPr>
          <p:spPr>
            <a:xfrm>
              <a:off x="1495828" y="2990624"/>
              <a:ext cx="2068945" cy="17369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11966" algn="r"/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l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ick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 on the appropr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ate 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l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ink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 to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s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ee m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e.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f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t 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l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k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,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no qua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li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f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ed</a:t>
              </a:r>
              <a:endParaRPr sz="500">
                <a:latin typeface="Arial"/>
                <a:cs typeface="Arial"/>
              </a:endParaRPr>
            </a:p>
            <a:p>
              <a:pPr marR="11396" algn="r">
                <a:lnSpc>
                  <a:spcPts val="637"/>
                </a:lnSpc>
              </a:pP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s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u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e.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45" name="object 34"/>
            <p:cNvSpPr/>
            <p:nvPr/>
          </p:nvSpPr>
          <p:spPr>
            <a:xfrm>
              <a:off x="695492" y="3169471"/>
              <a:ext cx="2874824" cy="1030044"/>
            </a:xfrm>
            <a:custGeom>
              <a:avLst/>
              <a:gdLst/>
              <a:ahLst/>
              <a:cxnLst/>
              <a:rect l="l" t="t" r="r" b="b"/>
              <a:pathLst>
                <a:path w="3162306" h="1167383">
                  <a:moveTo>
                    <a:pt x="3162306" y="0"/>
                  </a:moveTo>
                  <a:lnTo>
                    <a:pt x="0" y="0"/>
                  </a:lnTo>
                  <a:lnTo>
                    <a:pt x="0" y="1167383"/>
                  </a:lnTo>
                  <a:lnTo>
                    <a:pt x="13715" y="1153667"/>
                  </a:lnTo>
                  <a:lnTo>
                    <a:pt x="13715" y="13715"/>
                  </a:lnTo>
                  <a:lnTo>
                    <a:pt x="3148590" y="13715"/>
                  </a:lnTo>
                  <a:lnTo>
                    <a:pt x="3162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35"/>
            <p:cNvSpPr/>
            <p:nvPr/>
          </p:nvSpPr>
          <p:spPr>
            <a:xfrm>
              <a:off x="695492" y="3169471"/>
              <a:ext cx="2874824" cy="1030044"/>
            </a:xfrm>
            <a:custGeom>
              <a:avLst/>
              <a:gdLst/>
              <a:ahLst/>
              <a:cxnLst/>
              <a:rect l="l" t="t" r="r" b="b"/>
              <a:pathLst>
                <a:path w="3162306" h="1167383">
                  <a:moveTo>
                    <a:pt x="3162306" y="1167383"/>
                  </a:moveTo>
                  <a:lnTo>
                    <a:pt x="3162306" y="0"/>
                  </a:lnTo>
                  <a:lnTo>
                    <a:pt x="3148590" y="13715"/>
                  </a:lnTo>
                  <a:lnTo>
                    <a:pt x="3148590" y="1153667"/>
                  </a:lnTo>
                  <a:lnTo>
                    <a:pt x="13715" y="1153667"/>
                  </a:lnTo>
                  <a:lnTo>
                    <a:pt x="0" y="1167383"/>
                  </a:lnTo>
                  <a:lnTo>
                    <a:pt x="3162306" y="1167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36"/>
            <p:cNvSpPr/>
            <p:nvPr/>
          </p:nvSpPr>
          <p:spPr>
            <a:xfrm>
              <a:off x="720431" y="3192332"/>
              <a:ext cx="2826333" cy="275664"/>
            </a:xfrm>
            <a:custGeom>
              <a:avLst/>
              <a:gdLst/>
              <a:ahLst/>
              <a:cxnLst/>
              <a:rect l="l" t="t" r="r" b="b"/>
              <a:pathLst>
                <a:path w="3108966" h="312419">
                  <a:moveTo>
                    <a:pt x="3108966" y="0"/>
                  </a:moveTo>
                  <a:lnTo>
                    <a:pt x="0" y="0"/>
                  </a:lnTo>
                  <a:lnTo>
                    <a:pt x="0" y="312419"/>
                  </a:lnTo>
                  <a:lnTo>
                    <a:pt x="6095" y="306323"/>
                  </a:lnTo>
                  <a:lnTo>
                    <a:pt x="6095" y="6095"/>
                  </a:lnTo>
                  <a:lnTo>
                    <a:pt x="3102870" y="6095"/>
                  </a:lnTo>
                  <a:lnTo>
                    <a:pt x="3108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37"/>
            <p:cNvSpPr/>
            <p:nvPr/>
          </p:nvSpPr>
          <p:spPr>
            <a:xfrm>
              <a:off x="720431" y="3192332"/>
              <a:ext cx="2826333" cy="275664"/>
            </a:xfrm>
            <a:custGeom>
              <a:avLst/>
              <a:gdLst/>
              <a:ahLst/>
              <a:cxnLst/>
              <a:rect l="l" t="t" r="r" b="b"/>
              <a:pathLst>
                <a:path w="3108966" h="312419">
                  <a:moveTo>
                    <a:pt x="3108966" y="312419"/>
                  </a:moveTo>
                  <a:lnTo>
                    <a:pt x="3108966" y="0"/>
                  </a:lnTo>
                  <a:lnTo>
                    <a:pt x="3102870" y="6095"/>
                  </a:lnTo>
                  <a:lnTo>
                    <a:pt x="3102870" y="306323"/>
                  </a:lnTo>
                  <a:lnTo>
                    <a:pt x="6095" y="306323"/>
                  </a:lnTo>
                  <a:lnTo>
                    <a:pt x="0" y="312419"/>
                  </a:lnTo>
                  <a:lnTo>
                    <a:pt x="3108966" y="312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38"/>
            <p:cNvSpPr/>
            <p:nvPr/>
          </p:nvSpPr>
          <p:spPr>
            <a:xfrm>
              <a:off x="753683" y="3259569"/>
              <a:ext cx="263235" cy="645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39"/>
            <p:cNvSpPr/>
            <p:nvPr/>
          </p:nvSpPr>
          <p:spPr>
            <a:xfrm>
              <a:off x="1490748" y="3231327"/>
              <a:ext cx="641465" cy="122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40"/>
            <p:cNvSpPr/>
            <p:nvPr/>
          </p:nvSpPr>
          <p:spPr>
            <a:xfrm>
              <a:off x="1501833" y="3242087"/>
              <a:ext cx="619292" cy="99503"/>
            </a:xfrm>
            <a:custGeom>
              <a:avLst/>
              <a:gdLst/>
              <a:ahLst/>
              <a:cxnLst/>
              <a:rect l="l" t="t" r="r" b="b"/>
              <a:pathLst>
                <a:path w="681221" h="112770">
                  <a:moveTo>
                    <a:pt x="0" y="0"/>
                  </a:moveTo>
                  <a:lnTo>
                    <a:pt x="0" y="112770"/>
                  </a:lnTo>
                  <a:lnTo>
                    <a:pt x="681221" y="112770"/>
                  </a:lnTo>
                  <a:lnTo>
                    <a:pt x="6812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41"/>
            <p:cNvSpPr txBox="1"/>
            <p:nvPr/>
          </p:nvSpPr>
          <p:spPr>
            <a:xfrm>
              <a:off x="1045550" y="3252393"/>
              <a:ext cx="519545" cy="10589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Pa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g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 1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of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1   </a:t>
              </a:r>
              <a:r>
                <a:rPr sz="500" spc="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900" spc="-6" baseline="7936" dirty="0">
                  <a:solidFill>
                    <a:srgbClr val="A0A0A0"/>
                  </a:solidFill>
                  <a:latin typeface="Arial"/>
                  <a:cs typeface="Arial"/>
                </a:rPr>
                <a:t>1</a:t>
              </a:r>
              <a:endParaRPr sz="900" baseline="7936">
                <a:latin typeface="Arial"/>
                <a:cs typeface="Arial"/>
              </a:endParaRPr>
            </a:p>
          </p:txBody>
        </p:sp>
        <p:sp>
          <p:nvSpPr>
            <p:cNvPr id="53" name="object 42"/>
            <p:cNvSpPr/>
            <p:nvPr/>
          </p:nvSpPr>
          <p:spPr>
            <a:xfrm>
              <a:off x="2173777" y="3221915"/>
              <a:ext cx="612371" cy="131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43"/>
            <p:cNvSpPr txBox="1"/>
            <p:nvPr/>
          </p:nvSpPr>
          <p:spPr>
            <a:xfrm>
              <a:off x="2263370" y="3232223"/>
              <a:ext cx="431223" cy="10757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600" spc="-13" dirty="0">
                  <a:latin typeface="Arial"/>
                  <a:cs typeface="Arial"/>
                </a:rPr>
                <a:t>G</a:t>
              </a:r>
              <a:r>
                <a:rPr sz="600" spc="-4" dirty="0">
                  <a:latin typeface="Arial"/>
                  <a:cs typeface="Arial"/>
                </a:rPr>
                <a:t>o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t</a:t>
              </a:r>
              <a:r>
                <a:rPr sz="600" spc="-4" dirty="0">
                  <a:latin typeface="Arial"/>
                  <a:cs typeface="Arial"/>
                </a:rPr>
                <a:t>o</a:t>
              </a:r>
              <a:r>
                <a:rPr sz="600" spc="-9" dirty="0">
                  <a:latin typeface="Arial"/>
                  <a:cs typeface="Arial"/>
                </a:rPr>
                <a:t> </a:t>
              </a:r>
              <a:r>
                <a:rPr sz="600" spc="-4" dirty="0">
                  <a:latin typeface="Arial"/>
                  <a:cs typeface="Arial"/>
                </a:rPr>
                <a:t>P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9" dirty="0">
                  <a:latin typeface="Arial"/>
                  <a:cs typeface="Arial"/>
                </a:rPr>
                <a:t>g</a:t>
              </a:r>
              <a:r>
                <a:rPr sz="600" spc="-4" dirty="0">
                  <a:latin typeface="Arial"/>
                  <a:cs typeface="Arial"/>
                </a:rPr>
                <a:t>e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55" name="object 44"/>
            <p:cNvSpPr/>
            <p:nvPr/>
          </p:nvSpPr>
          <p:spPr>
            <a:xfrm>
              <a:off x="720431" y="3480098"/>
              <a:ext cx="2826333" cy="408790"/>
            </a:xfrm>
            <a:custGeom>
              <a:avLst/>
              <a:gdLst/>
              <a:ahLst/>
              <a:cxnLst/>
              <a:rect l="l" t="t" r="r" b="b"/>
              <a:pathLst>
                <a:path w="3108966" h="463295">
                  <a:moveTo>
                    <a:pt x="3108966" y="0"/>
                  </a:moveTo>
                  <a:lnTo>
                    <a:pt x="0" y="0"/>
                  </a:lnTo>
                  <a:lnTo>
                    <a:pt x="0" y="463295"/>
                  </a:lnTo>
                  <a:lnTo>
                    <a:pt x="6095" y="457199"/>
                  </a:lnTo>
                  <a:lnTo>
                    <a:pt x="6095" y="6095"/>
                  </a:lnTo>
                  <a:lnTo>
                    <a:pt x="3102870" y="6095"/>
                  </a:lnTo>
                  <a:lnTo>
                    <a:pt x="3108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45"/>
            <p:cNvSpPr/>
            <p:nvPr/>
          </p:nvSpPr>
          <p:spPr>
            <a:xfrm>
              <a:off x="720431" y="3480098"/>
              <a:ext cx="2826333" cy="408790"/>
            </a:xfrm>
            <a:custGeom>
              <a:avLst/>
              <a:gdLst/>
              <a:ahLst/>
              <a:cxnLst/>
              <a:rect l="l" t="t" r="r" b="b"/>
              <a:pathLst>
                <a:path w="3108966" h="463295">
                  <a:moveTo>
                    <a:pt x="3108966" y="463295"/>
                  </a:moveTo>
                  <a:lnTo>
                    <a:pt x="3108966" y="0"/>
                  </a:lnTo>
                  <a:lnTo>
                    <a:pt x="3102870" y="6095"/>
                  </a:lnTo>
                  <a:lnTo>
                    <a:pt x="3102870" y="457199"/>
                  </a:lnTo>
                  <a:lnTo>
                    <a:pt x="6095" y="457199"/>
                  </a:lnTo>
                  <a:lnTo>
                    <a:pt x="0" y="463295"/>
                  </a:lnTo>
                  <a:lnTo>
                    <a:pt x="3108966" y="4632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46"/>
            <p:cNvSpPr/>
            <p:nvPr/>
          </p:nvSpPr>
          <p:spPr>
            <a:xfrm>
              <a:off x="732900" y="3490857"/>
              <a:ext cx="2801395" cy="385930"/>
            </a:xfrm>
            <a:custGeom>
              <a:avLst/>
              <a:gdLst/>
              <a:ahLst/>
              <a:cxnLst/>
              <a:rect l="l" t="t" r="r" b="b"/>
              <a:pathLst>
                <a:path w="3081534" h="437387">
                  <a:moveTo>
                    <a:pt x="3081534" y="0"/>
                  </a:moveTo>
                  <a:lnTo>
                    <a:pt x="0" y="0"/>
                  </a:lnTo>
                  <a:lnTo>
                    <a:pt x="0" y="437387"/>
                  </a:lnTo>
                  <a:lnTo>
                    <a:pt x="6095" y="431291"/>
                  </a:lnTo>
                  <a:lnTo>
                    <a:pt x="6095" y="6095"/>
                  </a:lnTo>
                  <a:lnTo>
                    <a:pt x="3075438" y="6095"/>
                  </a:lnTo>
                  <a:lnTo>
                    <a:pt x="3081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47"/>
            <p:cNvSpPr/>
            <p:nvPr/>
          </p:nvSpPr>
          <p:spPr>
            <a:xfrm>
              <a:off x="732900" y="3490857"/>
              <a:ext cx="2801395" cy="385930"/>
            </a:xfrm>
            <a:custGeom>
              <a:avLst/>
              <a:gdLst/>
              <a:ahLst/>
              <a:cxnLst/>
              <a:rect l="l" t="t" r="r" b="b"/>
              <a:pathLst>
                <a:path w="3081534" h="437387">
                  <a:moveTo>
                    <a:pt x="3081534" y="437387"/>
                  </a:moveTo>
                  <a:lnTo>
                    <a:pt x="3081534" y="0"/>
                  </a:lnTo>
                  <a:lnTo>
                    <a:pt x="3075438" y="6095"/>
                  </a:lnTo>
                  <a:lnTo>
                    <a:pt x="3075438" y="431291"/>
                  </a:lnTo>
                  <a:lnTo>
                    <a:pt x="6095" y="431291"/>
                  </a:lnTo>
                  <a:lnTo>
                    <a:pt x="0" y="437387"/>
                  </a:lnTo>
                  <a:lnTo>
                    <a:pt x="3081534" y="437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48"/>
            <p:cNvSpPr/>
            <p:nvPr/>
          </p:nvSpPr>
          <p:spPr>
            <a:xfrm>
              <a:off x="964271" y="3579607"/>
              <a:ext cx="5541" cy="0"/>
            </a:xfrm>
            <a:custGeom>
              <a:avLst/>
              <a:gdLst/>
              <a:ahLst/>
              <a:cxnLst/>
              <a:rect l="l" t="t" r="r" b="b"/>
              <a:pathLst>
                <a:path w="6095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FE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49"/>
            <p:cNvSpPr/>
            <p:nvPr/>
          </p:nvSpPr>
          <p:spPr>
            <a:xfrm>
              <a:off x="931019" y="3528510"/>
              <a:ext cx="138545" cy="537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50"/>
            <p:cNvSpPr/>
            <p:nvPr/>
          </p:nvSpPr>
          <p:spPr>
            <a:xfrm>
              <a:off x="1856509" y="3528510"/>
              <a:ext cx="133004" cy="537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51"/>
            <p:cNvSpPr/>
            <p:nvPr/>
          </p:nvSpPr>
          <p:spPr>
            <a:xfrm>
              <a:off x="2277688" y="3579607"/>
              <a:ext cx="5541" cy="0"/>
            </a:xfrm>
            <a:custGeom>
              <a:avLst/>
              <a:gdLst/>
              <a:ahLst/>
              <a:cxnLst/>
              <a:rect l="l" t="t" r="r" b="b"/>
              <a:pathLst>
                <a:path w="6095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FE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52"/>
            <p:cNvSpPr/>
            <p:nvPr/>
          </p:nvSpPr>
          <p:spPr>
            <a:xfrm>
              <a:off x="2244435" y="3528510"/>
              <a:ext cx="133004" cy="5378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53"/>
            <p:cNvSpPr/>
            <p:nvPr/>
          </p:nvSpPr>
          <p:spPr>
            <a:xfrm>
              <a:off x="2926080" y="3528510"/>
              <a:ext cx="133004" cy="537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54"/>
            <p:cNvSpPr/>
            <p:nvPr/>
          </p:nvSpPr>
          <p:spPr>
            <a:xfrm>
              <a:off x="759223" y="3646844"/>
              <a:ext cx="94210" cy="699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55"/>
            <p:cNvSpPr/>
            <p:nvPr/>
          </p:nvSpPr>
          <p:spPr>
            <a:xfrm>
              <a:off x="924787" y="3718783"/>
              <a:ext cx="223057" cy="0"/>
            </a:xfrm>
            <a:custGeom>
              <a:avLst/>
              <a:gdLst/>
              <a:ahLst/>
              <a:cxnLst/>
              <a:rect l="l" t="t" r="r" b="b"/>
              <a:pathLst>
                <a:path w="245363">
                  <a:moveTo>
                    <a:pt x="245363" y="0"/>
                  </a:moveTo>
                  <a:lnTo>
                    <a:pt x="0" y="0"/>
                  </a:lnTo>
                </a:path>
              </a:pathLst>
            </a:custGeom>
            <a:ln w="7366">
              <a:solidFill>
                <a:srgbClr val="7F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56"/>
            <p:cNvSpPr/>
            <p:nvPr/>
          </p:nvSpPr>
          <p:spPr>
            <a:xfrm>
              <a:off x="738909" y="3621293"/>
              <a:ext cx="161636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177800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57"/>
            <p:cNvSpPr/>
            <p:nvPr/>
          </p:nvSpPr>
          <p:spPr>
            <a:xfrm>
              <a:off x="903432" y="3497581"/>
              <a:ext cx="0" cy="126401"/>
            </a:xfrm>
            <a:custGeom>
              <a:avLst/>
              <a:gdLst/>
              <a:ahLst/>
              <a:cxnLst/>
              <a:rect l="l" t="t" r="r" b="b"/>
              <a:pathLst>
                <a:path h="143255">
                  <a:moveTo>
                    <a:pt x="0" y="0"/>
                  </a:moveTo>
                  <a:lnTo>
                    <a:pt x="0" y="143255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58"/>
            <p:cNvSpPr/>
            <p:nvPr/>
          </p:nvSpPr>
          <p:spPr>
            <a:xfrm>
              <a:off x="900541" y="3497581"/>
              <a:ext cx="5541" cy="126401"/>
            </a:xfrm>
            <a:custGeom>
              <a:avLst/>
              <a:gdLst/>
              <a:ahLst/>
              <a:cxnLst/>
              <a:rect l="l" t="t" r="r" b="b"/>
              <a:pathLst>
                <a:path w="6095" h="143255">
                  <a:moveTo>
                    <a:pt x="6095" y="137159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143255"/>
                  </a:lnTo>
                  <a:lnTo>
                    <a:pt x="6095" y="137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59"/>
            <p:cNvSpPr/>
            <p:nvPr/>
          </p:nvSpPr>
          <p:spPr>
            <a:xfrm>
              <a:off x="900539" y="3497581"/>
              <a:ext cx="928260" cy="126401"/>
            </a:xfrm>
            <a:custGeom>
              <a:avLst/>
              <a:gdLst/>
              <a:ahLst/>
              <a:cxnLst/>
              <a:rect l="l" t="t" r="r" b="b"/>
              <a:pathLst>
                <a:path w="1021086" h="143255">
                  <a:moveTo>
                    <a:pt x="1021086" y="143255"/>
                  </a:moveTo>
                  <a:lnTo>
                    <a:pt x="1021086" y="0"/>
                  </a:lnTo>
                  <a:lnTo>
                    <a:pt x="1014990" y="0"/>
                  </a:lnTo>
                  <a:lnTo>
                    <a:pt x="1014990" y="137159"/>
                  </a:lnTo>
                  <a:lnTo>
                    <a:pt x="6095" y="137159"/>
                  </a:lnTo>
                  <a:lnTo>
                    <a:pt x="0" y="143255"/>
                  </a:lnTo>
                  <a:lnTo>
                    <a:pt x="1021086" y="143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60"/>
            <p:cNvSpPr/>
            <p:nvPr/>
          </p:nvSpPr>
          <p:spPr>
            <a:xfrm>
              <a:off x="1823259" y="3497581"/>
              <a:ext cx="5541" cy="126401"/>
            </a:xfrm>
            <a:custGeom>
              <a:avLst/>
              <a:gdLst/>
              <a:ahLst/>
              <a:cxnLst/>
              <a:rect l="l" t="t" r="r" b="b"/>
              <a:pathLst>
                <a:path w="6095" h="143255">
                  <a:moveTo>
                    <a:pt x="6095" y="137159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143255"/>
                  </a:lnTo>
                  <a:lnTo>
                    <a:pt x="6095" y="137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61"/>
            <p:cNvSpPr/>
            <p:nvPr/>
          </p:nvSpPr>
          <p:spPr>
            <a:xfrm>
              <a:off x="1823259" y="3497581"/>
              <a:ext cx="396239" cy="126401"/>
            </a:xfrm>
            <a:custGeom>
              <a:avLst/>
              <a:gdLst/>
              <a:ahLst/>
              <a:cxnLst/>
              <a:rect l="l" t="t" r="r" b="b"/>
              <a:pathLst>
                <a:path w="435863" h="143255">
                  <a:moveTo>
                    <a:pt x="435863" y="143255"/>
                  </a:moveTo>
                  <a:lnTo>
                    <a:pt x="435863" y="0"/>
                  </a:lnTo>
                  <a:lnTo>
                    <a:pt x="429767" y="0"/>
                  </a:lnTo>
                  <a:lnTo>
                    <a:pt x="429767" y="137159"/>
                  </a:lnTo>
                  <a:lnTo>
                    <a:pt x="6095" y="137159"/>
                  </a:lnTo>
                  <a:lnTo>
                    <a:pt x="0" y="143255"/>
                  </a:lnTo>
                  <a:lnTo>
                    <a:pt x="435863" y="143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62"/>
            <p:cNvSpPr/>
            <p:nvPr/>
          </p:nvSpPr>
          <p:spPr>
            <a:xfrm>
              <a:off x="2213957" y="3497581"/>
              <a:ext cx="5541" cy="126401"/>
            </a:xfrm>
            <a:custGeom>
              <a:avLst/>
              <a:gdLst/>
              <a:ahLst/>
              <a:cxnLst/>
              <a:rect l="l" t="t" r="r" b="b"/>
              <a:pathLst>
                <a:path w="6095" h="143255">
                  <a:moveTo>
                    <a:pt x="6095" y="137159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143255"/>
                  </a:lnTo>
                  <a:lnTo>
                    <a:pt x="6095" y="137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63"/>
            <p:cNvSpPr/>
            <p:nvPr/>
          </p:nvSpPr>
          <p:spPr>
            <a:xfrm>
              <a:off x="2213957" y="3497581"/>
              <a:ext cx="685799" cy="126401"/>
            </a:xfrm>
            <a:custGeom>
              <a:avLst/>
              <a:gdLst/>
              <a:ahLst/>
              <a:cxnLst/>
              <a:rect l="l" t="t" r="r" b="b"/>
              <a:pathLst>
                <a:path w="754379" h="143255">
                  <a:moveTo>
                    <a:pt x="754379" y="143255"/>
                  </a:moveTo>
                  <a:lnTo>
                    <a:pt x="754379" y="0"/>
                  </a:lnTo>
                  <a:lnTo>
                    <a:pt x="748283" y="0"/>
                  </a:lnTo>
                  <a:lnTo>
                    <a:pt x="748283" y="137159"/>
                  </a:lnTo>
                  <a:lnTo>
                    <a:pt x="6095" y="137159"/>
                  </a:lnTo>
                  <a:lnTo>
                    <a:pt x="0" y="143255"/>
                  </a:lnTo>
                  <a:lnTo>
                    <a:pt x="754379" y="143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5" name="object 64"/>
            <p:cNvSpPr/>
            <p:nvPr/>
          </p:nvSpPr>
          <p:spPr>
            <a:xfrm>
              <a:off x="2894215" y="3497581"/>
              <a:ext cx="5541" cy="126401"/>
            </a:xfrm>
            <a:custGeom>
              <a:avLst/>
              <a:gdLst/>
              <a:ahLst/>
              <a:cxnLst/>
              <a:rect l="l" t="t" r="r" b="b"/>
              <a:pathLst>
                <a:path w="6095" h="143255">
                  <a:moveTo>
                    <a:pt x="6095" y="137159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143255"/>
                  </a:lnTo>
                  <a:lnTo>
                    <a:pt x="6095" y="137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65"/>
            <p:cNvSpPr/>
            <p:nvPr/>
          </p:nvSpPr>
          <p:spPr>
            <a:xfrm>
              <a:off x="2894214" y="3497581"/>
              <a:ext cx="357446" cy="126401"/>
            </a:xfrm>
            <a:custGeom>
              <a:avLst/>
              <a:gdLst/>
              <a:ahLst/>
              <a:cxnLst/>
              <a:rect l="l" t="t" r="r" b="b"/>
              <a:pathLst>
                <a:path w="393191" h="143255">
                  <a:moveTo>
                    <a:pt x="393191" y="143255"/>
                  </a:moveTo>
                  <a:lnTo>
                    <a:pt x="393191" y="0"/>
                  </a:lnTo>
                  <a:lnTo>
                    <a:pt x="387095" y="0"/>
                  </a:lnTo>
                  <a:lnTo>
                    <a:pt x="387095" y="137159"/>
                  </a:lnTo>
                  <a:lnTo>
                    <a:pt x="6095" y="137159"/>
                  </a:lnTo>
                  <a:lnTo>
                    <a:pt x="0" y="143255"/>
                  </a:lnTo>
                  <a:lnTo>
                    <a:pt x="393191" y="143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7" name="object 66"/>
            <p:cNvSpPr/>
            <p:nvPr/>
          </p:nvSpPr>
          <p:spPr>
            <a:xfrm>
              <a:off x="3244736" y="3497581"/>
              <a:ext cx="5541" cy="126401"/>
            </a:xfrm>
            <a:custGeom>
              <a:avLst/>
              <a:gdLst/>
              <a:ahLst/>
              <a:cxnLst/>
              <a:rect l="l" t="t" r="r" b="b"/>
              <a:pathLst>
                <a:path w="6095" h="143255">
                  <a:moveTo>
                    <a:pt x="6095" y="137159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143255"/>
                  </a:lnTo>
                  <a:lnTo>
                    <a:pt x="6095" y="137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8" name="object 67"/>
            <p:cNvSpPr/>
            <p:nvPr/>
          </p:nvSpPr>
          <p:spPr>
            <a:xfrm>
              <a:off x="3250277" y="3621293"/>
              <a:ext cx="277090" cy="0"/>
            </a:xfrm>
            <a:custGeom>
              <a:avLst/>
              <a:gdLst/>
              <a:ahLst/>
              <a:cxnLst/>
              <a:rect l="l" t="t" r="r" b="b"/>
              <a:pathLst>
                <a:path w="304799">
                  <a:moveTo>
                    <a:pt x="304799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9" name="object 68"/>
            <p:cNvSpPr/>
            <p:nvPr/>
          </p:nvSpPr>
          <p:spPr>
            <a:xfrm>
              <a:off x="738442" y="3618603"/>
              <a:ext cx="167639" cy="5378"/>
            </a:xfrm>
            <a:custGeom>
              <a:avLst/>
              <a:gdLst/>
              <a:ahLst/>
              <a:cxnLst/>
              <a:rect l="l" t="t" r="r" b="b"/>
              <a:pathLst>
                <a:path w="184403" h="6095">
                  <a:moveTo>
                    <a:pt x="184403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78307" y="6095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69"/>
            <p:cNvSpPr/>
            <p:nvPr/>
          </p:nvSpPr>
          <p:spPr>
            <a:xfrm>
              <a:off x="738442" y="3618604"/>
              <a:ext cx="167639" cy="138504"/>
            </a:xfrm>
            <a:custGeom>
              <a:avLst/>
              <a:gdLst/>
              <a:ahLst/>
              <a:cxnLst/>
              <a:rect l="l" t="t" r="r" b="b"/>
              <a:pathLst>
                <a:path w="184403" h="156971">
                  <a:moveTo>
                    <a:pt x="184403" y="156971"/>
                  </a:moveTo>
                  <a:lnTo>
                    <a:pt x="184403" y="0"/>
                  </a:lnTo>
                  <a:lnTo>
                    <a:pt x="178307" y="6095"/>
                  </a:lnTo>
                  <a:lnTo>
                    <a:pt x="178307" y="150875"/>
                  </a:lnTo>
                  <a:lnTo>
                    <a:pt x="0" y="150875"/>
                  </a:lnTo>
                  <a:lnTo>
                    <a:pt x="0" y="156971"/>
                  </a:lnTo>
                  <a:lnTo>
                    <a:pt x="184403" y="156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70"/>
            <p:cNvSpPr/>
            <p:nvPr/>
          </p:nvSpPr>
          <p:spPr>
            <a:xfrm>
              <a:off x="900539" y="3618604"/>
              <a:ext cx="928260" cy="138504"/>
            </a:xfrm>
            <a:custGeom>
              <a:avLst/>
              <a:gdLst/>
              <a:ahLst/>
              <a:cxnLst/>
              <a:rect l="l" t="t" r="r" b="b"/>
              <a:pathLst>
                <a:path w="1021086" h="156971">
                  <a:moveTo>
                    <a:pt x="1021086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6095" y="150875"/>
                  </a:lnTo>
                  <a:lnTo>
                    <a:pt x="6095" y="6095"/>
                  </a:lnTo>
                  <a:lnTo>
                    <a:pt x="1014990" y="6095"/>
                  </a:lnTo>
                  <a:lnTo>
                    <a:pt x="10210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71"/>
            <p:cNvSpPr/>
            <p:nvPr/>
          </p:nvSpPr>
          <p:spPr>
            <a:xfrm>
              <a:off x="900539" y="3618604"/>
              <a:ext cx="928260" cy="138504"/>
            </a:xfrm>
            <a:custGeom>
              <a:avLst/>
              <a:gdLst/>
              <a:ahLst/>
              <a:cxnLst/>
              <a:rect l="l" t="t" r="r" b="b"/>
              <a:pathLst>
                <a:path w="1021086" h="156971">
                  <a:moveTo>
                    <a:pt x="1021086" y="156971"/>
                  </a:moveTo>
                  <a:lnTo>
                    <a:pt x="1021086" y="0"/>
                  </a:lnTo>
                  <a:lnTo>
                    <a:pt x="1014990" y="6095"/>
                  </a:lnTo>
                  <a:lnTo>
                    <a:pt x="1014990" y="150875"/>
                  </a:lnTo>
                  <a:lnTo>
                    <a:pt x="6095" y="150875"/>
                  </a:lnTo>
                  <a:lnTo>
                    <a:pt x="0" y="156971"/>
                  </a:lnTo>
                  <a:lnTo>
                    <a:pt x="1021086" y="156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72"/>
            <p:cNvSpPr/>
            <p:nvPr/>
          </p:nvSpPr>
          <p:spPr>
            <a:xfrm>
              <a:off x="1823259" y="3618604"/>
              <a:ext cx="396239" cy="138504"/>
            </a:xfrm>
            <a:custGeom>
              <a:avLst/>
              <a:gdLst/>
              <a:ahLst/>
              <a:cxnLst/>
              <a:rect l="l" t="t" r="r" b="b"/>
              <a:pathLst>
                <a:path w="435863" h="156971">
                  <a:moveTo>
                    <a:pt x="435863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6095" y="150875"/>
                  </a:lnTo>
                  <a:lnTo>
                    <a:pt x="6095" y="6095"/>
                  </a:lnTo>
                  <a:lnTo>
                    <a:pt x="429767" y="6095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73"/>
            <p:cNvSpPr/>
            <p:nvPr/>
          </p:nvSpPr>
          <p:spPr>
            <a:xfrm>
              <a:off x="1823259" y="3618604"/>
              <a:ext cx="396239" cy="138504"/>
            </a:xfrm>
            <a:custGeom>
              <a:avLst/>
              <a:gdLst/>
              <a:ahLst/>
              <a:cxnLst/>
              <a:rect l="l" t="t" r="r" b="b"/>
              <a:pathLst>
                <a:path w="435863" h="156971">
                  <a:moveTo>
                    <a:pt x="435863" y="156971"/>
                  </a:moveTo>
                  <a:lnTo>
                    <a:pt x="435863" y="0"/>
                  </a:lnTo>
                  <a:lnTo>
                    <a:pt x="429767" y="6095"/>
                  </a:lnTo>
                  <a:lnTo>
                    <a:pt x="429767" y="150875"/>
                  </a:lnTo>
                  <a:lnTo>
                    <a:pt x="6095" y="150875"/>
                  </a:lnTo>
                  <a:lnTo>
                    <a:pt x="0" y="156971"/>
                  </a:lnTo>
                  <a:lnTo>
                    <a:pt x="435863" y="156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74"/>
            <p:cNvSpPr/>
            <p:nvPr/>
          </p:nvSpPr>
          <p:spPr>
            <a:xfrm>
              <a:off x="2213957" y="3618604"/>
              <a:ext cx="685799" cy="138504"/>
            </a:xfrm>
            <a:custGeom>
              <a:avLst/>
              <a:gdLst/>
              <a:ahLst/>
              <a:cxnLst/>
              <a:rect l="l" t="t" r="r" b="b"/>
              <a:pathLst>
                <a:path w="754379" h="156971">
                  <a:moveTo>
                    <a:pt x="754379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6095" y="150875"/>
                  </a:lnTo>
                  <a:lnTo>
                    <a:pt x="6095" y="6095"/>
                  </a:lnTo>
                  <a:lnTo>
                    <a:pt x="748283" y="6095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75"/>
            <p:cNvSpPr/>
            <p:nvPr/>
          </p:nvSpPr>
          <p:spPr>
            <a:xfrm>
              <a:off x="2213957" y="3618604"/>
              <a:ext cx="685799" cy="138504"/>
            </a:xfrm>
            <a:custGeom>
              <a:avLst/>
              <a:gdLst/>
              <a:ahLst/>
              <a:cxnLst/>
              <a:rect l="l" t="t" r="r" b="b"/>
              <a:pathLst>
                <a:path w="754379" h="156971">
                  <a:moveTo>
                    <a:pt x="754379" y="156971"/>
                  </a:moveTo>
                  <a:lnTo>
                    <a:pt x="754379" y="0"/>
                  </a:lnTo>
                  <a:lnTo>
                    <a:pt x="748283" y="6095"/>
                  </a:lnTo>
                  <a:lnTo>
                    <a:pt x="748283" y="150875"/>
                  </a:lnTo>
                  <a:lnTo>
                    <a:pt x="6095" y="150875"/>
                  </a:lnTo>
                  <a:lnTo>
                    <a:pt x="0" y="156971"/>
                  </a:lnTo>
                  <a:lnTo>
                    <a:pt x="754379" y="156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76"/>
            <p:cNvSpPr/>
            <p:nvPr/>
          </p:nvSpPr>
          <p:spPr>
            <a:xfrm>
              <a:off x="2894214" y="3618604"/>
              <a:ext cx="357446" cy="138504"/>
            </a:xfrm>
            <a:custGeom>
              <a:avLst/>
              <a:gdLst/>
              <a:ahLst/>
              <a:cxnLst/>
              <a:rect l="l" t="t" r="r" b="b"/>
              <a:pathLst>
                <a:path w="393191" h="156971">
                  <a:moveTo>
                    <a:pt x="393191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6095" y="150875"/>
                  </a:lnTo>
                  <a:lnTo>
                    <a:pt x="6095" y="6095"/>
                  </a:lnTo>
                  <a:lnTo>
                    <a:pt x="387095" y="6095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77"/>
            <p:cNvSpPr/>
            <p:nvPr/>
          </p:nvSpPr>
          <p:spPr>
            <a:xfrm>
              <a:off x="2894214" y="3618604"/>
              <a:ext cx="357446" cy="138504"/>
            </a:xfrm>
            <a:custGeom>
              <a:avLst/>
              <a:gdLst/>
              <a:ahLst/>
              <a:cxnLst/>
              <a:rect l="l" t="t" r="r" b="b"/>
              <a:pathLst>
                <a:path w="393191" h="156971">
                  <a:moveTo>
                    <a:pt x="393191" y="156971"/>
                  </a:moveTo>
                  <a:lnTo>
                    <a:pt x="393191" y="0"/>
                  </a:lnTo>
                  <a:lnTo>
                    <a:pt x="387095" y="6095"/>
                  </a:lnTo>
                  <a:lnTo>
                    <a:pt x="387095" y="150875"/>
                  </a:lnTo>
                  <a:lnTo>
                    <a:pt x="6095" y="150875"/>
                  </a:lnTo>
                  <a:lnTo>
                    <a:pt x="0" y="156971"/>
                  </a:lnTo>
                  <a:lnTo>
                    <a:pt x="393191" y="156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78"/>
            <p:cNvSpPr/>
            <p:nvPr/>
          </p:nvSpPr>
          <p:spPr>
            <a:xfrm>
              <a:off x="3244736" y="3618604"/>
              <a:ext cx="282632" cy="138504"/>
            </a:xfrm>
            <a:custGeom>
              <a:avLst/>
              <a:gdLst/>
              <a:ahLst/>
              <a:cxnLst/>
              <a:rect l="l" t="t" r="r" b="b"/>
              <a:pathLst>
                <a:path w="310895" h="156971">
                  <a:moveTo>
                    <a:pt x="310895" y="6095"/>
                  </a:moveTo>
                  <a:lnTo>
                    <a:pt x="310895" y="0"/>
                  </a:lnTo>
                  <a:lnTo>
                    <a:pt x="0" y="0"/>
                  </a:lnTo>
                  <a:lnTo>
                    <a:pt x="0" y="156971"/>
                  </a:lnTo>
                  <a:lnTo>
                    <a:pt x="6095" y="150875"/>
                  </a:lnTo>
                  <a:lnTo>
                    <a:pt x="6095" y="6095"/>
                  </a:lnTo>
                  <a:lnTo>
                    <a:pt x="310895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79"/>
            <p:cNvSpPr/>
            <p:nvPr/>
          </p:nvSpPr>
          <p:spPr>
            <a:xfrm>
              <a:off x="3250047" y="3754418"/>
              <a:ext cx="277321" cy="0"/>
            </a:xfrm>
            <a:custGeom>
              <a:avLst/>
              <a:gdLst/>
              <a:ahLst/>
              <a:cxnLst/>
              <a:rect l="l" t="t" r="r" b="b"/>
              <a:pathLst>
                <a:path w="305053">
                  <a:moveTo>
                    <a:pt x="305053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80"/>
            <p:cNvSpPr/>
            <p:nvPr/>
          </p:nvSpPr>
          <p:spPr>
            <a:xfrm>
              <a:off x="738442" y="3751730"/>
              <a:ext cx="167639" cy="5378"/>
            </a:xfrm>
            <a:custGeom>
              <a:avLst/>
              <a:gdLst/>
              <a:ahLst/>
              <a:cxnLst/>
              <a:rect l="l" t="t" r="r" b="b"/>
              <a:pathLst>
                <a:path w="184403" h="6095">
                  <a:moveTo>
                    <a:pt x="184403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78307" y="6095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81"/>
            <p:cNvSpPr/>
            <p:nvPr/>
          </p:nvSpPr>
          <p:spPr>
            <a:xfrm>
              <a:off x="900541" y="3751730"/>
              <a:ext cx="5541" cy="119678"/>
            </a:xfrm>
            <a:custGeom>
              <a:avLst/>
              <a:gdLst/>
              <a:ahLst/>
              <a:cxnLst/>
              <a:rect l="l" t="t" r="r" b="b"/>
              <a:pathLst>
                <a:path w="6095" h="135635">
                  <a:moveTo>
                    <a:pt x="6095" y="135635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35635"/>
                  </a:lnTo>
                  <a:lnTo>
                    <a:pt x="6095" y="135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82"/>
            <p:cNvSpPr/>
            <p:nvPr/>
          </p:nvSpPr>
          <p:spPr>
            <a:xfrm>
              <a:off x="900539" y="3751730"/>
              <a:ext cx="928260" cy="119678"/>
            </a:xfrm>
            <a:custGeom>
              <a:avLst/>
              <a:gdLst/>
              <a:ahLst/>
              <a:cxnLst/>
              <a:rect l="l" t="t" r="r" b="b"/>
              <a:pathLst>
                <a:path w="1021086" h="135635">
                  <a:moveTo>
                    <a:pt x="1021086" y="0"/>
                  </a:moveTo>
                  <a:lnTo>
                    <a:pt x="0" y="0"/>
                  </a:lnTo>
                  <a:lnTo>
                    <a:pt x="0" y="135635"/>
                  </a:lnTo>
                  <a:lnTo>
                    <a:pt x="6095" y="135635"/>
                  </a:lnTo>
                  <a:lnTo>
                    <a:pt x="6095" y="6095"/>
                  </a:lnTo>
                  <a:lnTo>
                    <a:pt x="1014990" y="6095"/>
                  </a:lnTo>
                  <a:lnTo>
                    <a:pt x="10210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83"/>
            <p:cNvSpPr/>
            <p:nvPr/>
          </p:nvSpPr>
          <p:spPr>
            <a:xfrm>
              <a:off x="1823259" y="3751730"/>
              <a:ext cx="5541" cy="119678"/>
            </a:xfrm>
            <a:custGeom>
              <a:avLst/>
              <a:gdLst/>
              <a:ahLst/>
              <a:cxnLst/>
              <a:rect l="l" t="t" r="r" b="b"/>
              <a:pathLst>
                <a:path w="6095" h="135635">
                  <a:moveTo>
                    <a:pt x="6095" y="135635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35635"/>
                  </a:lnTo>
                  <a:lnTo>
                    <a:pt x="6095" y="135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84"/>
            <p:cNvSpPr/>
            <p:nvPr/>
          </p:nvSpPr>
          <p:spPr>
            <a:xfrm>
              <a:off x="1823259" y="3751730"/>
              <a:ext cx="396239" cy="119678"/>
            </a:xfrm>
            <a:custGeom>
              <a:avLst/>
              <a:gdLst/>
              <a:ahLst/>
              <a:cxnLst/>
              <a:rect l="l" t="t" r="r" b="b"/>
              <a:pathLst>
                <a:path w="435863" h="135635">
                  <a:moveTo>
                    <a:pt x="435863" y="0"/>
                  </a:moveTo>
                  <a:lnTo>
                    <a:pt x="0" y="0"/>
                  </a:lnTo>
                  <a:lnTo>
                    <a:pt x="0" y="135635"/>
                  </a:lnTo>
                  <a:lnTo>
                    <a:pt x="6095" y="135635"/>
                  </a:lnTo>
                  <a:lnTo>
                    <a:pt x="6095" y="6095"/>
                  </a:lnTo>
                  <a:lnTo>
                    <a:pt x="429767" y="6095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85"/>
            <p:cNvSpPr/>
            <p:nvPr/>
          </p:nvSpPr>
          <p:spPr>
            <a:xfrm>
              <a:off x="2213957" y="3751730"/>
              <a:ext cx="5541" cy="119678"/>
            </a:xfrm>
            <a:custGeom>
              <a:avLst/>
              <a:gdLst/>
              <a:ahLst/>
              <a:cxnLst/>
              <a:rect l="l" t="t" r="r" b="b"/>
              <a:pathLst>
                <a:path w="6095" h="135635">
                  <a:moveTo>
                    <a:pt x="6095" y="135635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35635"/>
                  </a:lnTo>
                  <a:lnTo>
                    <a:pt x="6095" y="135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86"/>
            <p:cNvSpPr/>
            <p:nvPr/>
          </p:nvSpPr>
          <p:spPr>
            <a:xfrm>
              <a:off x="2213957" y="3751730"/>
              <a:ext cx="685799" cy="119678"/>
            </a:xfrm>
            <a:custGeom>
              <a:avLst/>
              <a:gdLst/>
              <a:ahLst/>
              <a:cxnLst/>
              <a:rect l="l" t="t" r="r" b="b"/>
              <a:pathLst>
                <a:path w="754379" h="135635">
                  <a:moveTo>
                    <a:pt x="754379" y="0"/>
                  </a:moveTo>
                  <a:lnTo>
                    <a:pt x="0" y="0"/>
                  </a:lnTo>
                  <a:lnTo>
                    <a:pt x="0" y="135635"/>
                  </a:lnTo>
                  <a:lnTo>
                    <a:pt x="6095" y="135635"/>
                  </a:lnTo>
                  <a:lnTo>
                    <a:pt x="6095" y="6095"/>
                  </a:lnTo>
                  <a:lnTo>
                    <a:pt x="748283" y="6095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87"/>
            <p:cNvSpPr/>
            <p:nvPr/>
          </p:nvSpPr>
          <p:spPr>
            <a:xfrm>
              <a:off x="2894215" y="3751730"/>
              <a:ext cx="5541" cy="119678"/>
            </a:xfrm>
            <a:custGeom>
              <a:avLst/>
              <a:gdLst/>
              <a:ahLst/>
              <a:cxnLst/>
              <a:rect l="l" t="t" r="r" b="b"/>
              <a:pathLst>
                <a:path w="6095" h="135635">
                  <a:moveTo>
                    <a:pt x="6095" y="135635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35635"/>
                  </a:lnTo>
                  <a:lnTo>
                    <a:pt x="6095" y="135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88"/>
            <p:cNvSpPr/>
            <p:nvPr/>
          </p:nvSpPr>
          <p:spPr>
            <a:xfrm>
              <a:off x="2894214" y="3751730"/>
              <a:ext cx="357446" cy="119678"/>
            </a:xfrm>
            <a:custGeom>
              <a:avLst/>
              <a:gdLst/>
              <a:ahLst/>
              <a:cxnLst/>
              <a:rect l="l" t="t" r="r" b="b"/>
              <a:pathLst>
                <a:path w="393191" h="135635">
                  <a:moveTo>
                    <a:pt x="393191" y="0"/>
                  </a:moveTo>
                  <a:lnTo>
                    <a:pt x="0" y="0"/>
                  </a:lnTo>
                  <a:lnTo>
                    <a:pt x="0" y="135635"/>
                  </a:lnTo>
                  <a:lnTo>
                    <a:pt x="6095" y="135635"/>
                  </a:lnTo>
                  <a:lnTo>
                    <a:pt x="6095" y="6095"/>
                  </a:lnTo>
                  <a:lnTo>
                    <a:pt x="387095" y="6095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89"/>
            <p:cNvSpPr/>
            <p:nvPr/>
          </p:nvSpPr>
          <p:spPr>
            <a:xfrm>
              <a:off x="3246121" y="3751730"/>
              <a:ext cx="5541" cy="119678"/>
            </a:xfrm>
            <a:custGeom>
              <a:avLst/>
              <a:gdLst/>
              <a:ahLst/>
              <a:cxnLst/>
              <a:rect l="l" t="t" r="r" b="b"/>
              <a:pathLst>
                <a:path w="6095" h="135635">
                  <a:moveTo>
                    <a:pt x="6095" y="135635"/>
                  </a:moveTo>
                  <a:lnTo>
                    <a:pt x="6095" y="0"/>
                  </a:lnTo>
                  <a:lnTo>
                    <a:pt x="0" y="6095"/>
                  </a:lnTo>
                  <a:lnTo>
                    <a:pt x="0" y="135635"/>
                  </a:lnTo>
                  <a:lnTo>
                    <a:pt x="6095" y="135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90"/>
            <p:cNvSpPr/>
            <p:nvPr/>
          </p:nvSpPr>
          <p:spPr>
            <a:xfrm>
              <a:off x="3247159" y="3751730"/>
              <a:ext cx="0" cy="119678"/>
            </a:xfrm>
            <a:custGeom>
              <a:avLst/>
              <a:gdLst/>
              <a:ahLst/>
              <a:cxnLst/>
              <a:rect l="l" t="t" r="r" b="b"/>
              <a:pathLst>
                <a:path h="135635">
                  <a:moveTo>
                    <a:pt x="0" y="0"/>
                  </a:moveTo>
                  <a:lnTo>
                    <a:pt x="0" y="135635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91"/>
            <p:cNvSpPr/>
            <p:nvPr/>
          </p:nvSpPr>
          <p:spPr>
            <a:xfrm>
              <a:off x="720431" y="3900992"/>
              <a:ext cx="2826333" cy="274319"/>
            </a:xfrm>
            <a:custGeom>
              <a:avLst/>
              <a:gdLst/>
              <a:ahLst/>
              <a:cxnLst/>
              <a:rect l="l" t="t" r="r" b="b"/>
              <a:pathLst>
                <a:path w="3108966" h="310895">
                  <a:moveTo>
                    <a:pt x="3108966" y="0"/>
                  </a:moveTo>
                  <a:lnTo>
                    <a:pt x="0" y="0"/>
                  </a:lnTo>
                  <a:lnTo>
                    <a:pt x="0" y="310895"/>
                  </a:lnTo>
                  <a:lnTo>
                    <a:pt x="6095" y="304799"/>
                  </a:lnTo>
                  <a:lnTo>
                    <a:pt x="6095" y="6095"/>
                  </a:lnTo>
                  <a:lnTo>
                    <a:pt x="3102870" y="6095"/>
                  </a:lnTo>
                  <a:lnTo>
                    <a:pt x="3108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92"/>
            <p:cNvSpPr/>
            <p:nvPr/>
          </p:nvSpPr>
          <p:spPr>
            <a:xfrm>
              <a:off x="720431" y="3900992"/>
              <a:ext cx="2826333" cy="274319"/>
            </a:xfrm>
            <a:custGeom>
              <a:avLst/>
              <a:gdLst/>
              <a:ahLst/>
              <a:cxnLst/>
              <a:rect l="l" t="t" r="r" b="b"/>
              <a:pathLst>
                <a:path w="3108966" h="310895">
                  <a:moveTo>
                    <a:pt x="3108966" y="310895"/>
                  </a:moveTo>
                  <a:lnTo>
                    <a:pt x="3108966" y="0"/>
                  </a:lnTo>
                  <a:lnTo>
                    <a:pt x="3102870" y="6095"/>
                  </a:lnTo>
                  <a:lnTo>
                    <a:pt x="3102870" y="304799"/>
                  </a:lnTo>
                  <a:lnTo>
                    <a:pt x="6095" y="304799"/>
                  </a:lnTo>
                  <a:lnTo>
                    <a:pt x="0" y="310895"/>
                  </a:lnTo>
                  <a:lnTo>
                    <a:pt x="3108966" y="310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93"/>
            <p:cNvSpPr/>
            <p:nvPr/>
          </p:nvSpPr>
          <p:spPr>
            <a:xfrm>
              <a:off x="753683" y="3964193"/>
              <a:ext cx="263235" cy="699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94"/>
            <p:cNvSpPr/>
            <p:nvPr/>
          </p:nvSpPr>
          <p:spPr>
            <a:xfrm>
              <a:off x="1490748" y="3938644"/>
              <a:ext cx="641465" cy="122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95"/>
            <p:cNvSpPr/>
            <p:nvPr/>
          </p:nvSpPr>
          <p:spPr>
            <a:xfrm>
              <a:off x="1501833" y="3950746"/>
              <a:ext cx="619292" cy="99503"/>
            </a:xfrm>
            <a:custGeom>
              <a:avLst/>
              <a:gdLst/>
              <a:ahLst/>
              <a:cxnLst/>
              <a:rect l="l" t="t" r="r" b="b"/>
              <a:pathLst>
                <a:path w="681221" h="112770">
                  <a:moveTo>
                    <a:pt x="0" y="0"/>
                  </a:moveTo>
                  <a:lnTo>
                    <a:pt x="0" y="112770"/>
                  </a:lnTo>
                  <a:lnTo>
                    <a:pt x="681221" y="112770"/>
                  </a:lnTo>
                  <a:lnTo>
                    <a:pt x="6812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96"/>
            <p:cNvSpPr txBox="1"/>
            <p:nvPr/>
          </p:nvSpPr>
          <p:spPr>
            <a:xfrm>
              <a:off x="1045550" y="3959710"/>
              <a:ext cx="519545" cy="10589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Pa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g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 1 of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1   </a:t>
              </a:r>
              <a:r>
                <a:rPr sz="500" spc="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900" spc="-6" baseline="7936" dirty="0">
                  <a:solidFill>
                    <a:srgbClr val="A0A0A0"/>
                  </a:solidFill>
                  <a:latin typeface="Arial"/>
                  <a:cs typeface="Arial"/>
                </a:rPr>
                <a:t>1</a:t>
              </a:r>
              <a:endParaRPr sz="900" baseline="7936">
                <a:latin typeface="Arial"/>
                <a:cs typeface="Arial"/>
              </a:endParaRPr>
            </a:p>
          </p:txBody>
        </p:sp>
        <p:sp>
          <p:nvSpPr>
            <p:cNvPr id="108" name="object 97"/>
            <p:cNvSpPr/>
            <p:nvPr/>
          </p:nvSpPr>
          <p:spPr>
            <a:xfrm>
              <a:off x="2173777" y="3930576"/>
              <a:ext cx="612371" cy="1304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98"/>
            <p:cNvSpPr txBox="1"/>
            <p:nvPr/>
          </p:nvSpPr>
          <p:spPr>
            <a:xfrm>
              <a:off x="2263370" y="3939538"/>
              <a:ext cx="431223" cy="10757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600" spc="-13" dirty="0">
                  <a:latin typeface="Arial"/>
                  <a:cs typeface="Arial"/>
                </a:rPr>
                <a:t>G</a:t>
              </a:r>
              <a:r>
                <a:rPr sz="600" spc="-4" dirty="0">
                  <a:latin typeface="Arial"/>
                  <a:cs typeface="Arial"/>
                </a:rPr>
                <a:t>o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t</a:t>
              </a:r>
              <a:r>
                <a:rPr sz="600" spc="-4" dirty="0">
                  <a:latin typeface="Arial"/>
                  <a:cs typeface="Arial"/>
                </a:rPr>
                <a:t>o</a:t>
              </a:r>
              <a:r>
                <a:rPr sz="600" spc="-9" dirty="0">
                  <a:latin typeface="Arial"/>
                  <a:cs typeface="Arial"/>
                </a:rPr>
                <a:t> </a:t>
              </a:r>
              <a:r>
                <a:rPr sz="600" spc="-4" dirty="0">
                  <a:latin typeface="Arial"/>
                  <a:cs typeface="Arial"/>
                </a:rPr>
                <a:t>P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9" dirty="0">
                  <a:latin typeface="Arial"/>
                  <a:cs typeface="Arial"/>
                </a:rPr>
                <a:t>g</a:t>
              </a:r>
              <a:r>
                <a:rPr sz="600" spc="-4" dirty="0">
                  <a:latin typeface="Arial"/>
                  <a:cs typeface="Arial"/>
                </a:rPr>
                <a:t>e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10" name="object 99"/>
            <p:cNvSpPr/>
            <p:nvPr/>
          </p:nvSpPr>
          <p:spPr>
            <a:xfrm>
              <a:off x="3685311" y="2751268"/>
              <a:ext cx="929639" cy="1223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100"/>
            <p:cNvSpPr/>
            <p:nvPr/>
          </p:nvSpPr>
          <p:spPr>
            <a:xfrm>
              <a:off x="3697779" y="2763371"/>
              <a:ext cx="904695" cy="99503"/>
            </a:xfrm>
            <a:custGeom>
              <a:avLst/>
              <a:gdLst/>
              <a:ahLst/>
              <a:cxnLst/>
              <a:rect l="l" t="t" r="r" b="b"/>
              <a:pathLst>
                <a:path w="995165" h="112770">
                  <a:moveTo>
                    <a:pt x="0" y="0"/>
                  </a:moveTo>
                  <a:lnTo>
                    <a:pt x="0" y="112770"/>
                  </a:lnTo>
                  <a:lnTo>
                    <a:pt x="995165" y="112770"/>
                  </a:lnTo>
                  <a:lnTo>
                    <a:pt x="9951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101"/>
            <p:cNvSpPr/>
            <p:nvPr/>
          </p:nvSpPr>
          <p:spPr>
            <a:xfrm>
              <a:off x="4634345" y="2751268"/>
              <a:ext cx="730135" cy="1223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102"/>
            <p:cNvSpPr/>
            <p:nvPr/>
          </p:nvSpPr>
          <p:spPr>
            <a:xfrm>
              <a:off x="5260572" y="2751268"/>
              <a:ext cx="103909" cy="1223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103"/>
            <p:cNvSpPr/>
            <p:nvPr/>
          </p:nvSpPr>
          <p:spPr>
            <a:xfrm>
              <a:off x="4652357" y="2768749"/>
              <a:ext cx="590197" cy="87401"/>
            </a:xfrm>
            <a:custGeom>
              <a:avLst/>
              <a:gdLst/>
              <a:ahLst/>
              <a:cxnLst/>
              <a:rect l="l" t="t" r="r" b="b"/>
              <a:pathLst>
                <a:path w="649217" h="99054">
                  <a:moveTo>
                    <a:pt x="0" y="0"/>
                  </a:moveTo>
                  <a:lnTo>
                    <a:pt x="0" y="99054"/>
                  </a:lnTo>
                  <a:lnTo>
                    <a:pt x="649217" y="99054"/>
                  </a:lnTo>
                  <a:lnTo>
                    <a:pt x="649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104"/>
            <p:cNvSpPr/>
            <p:nvPr/>
          </p:nvSpPr>
          <p:spPr>
            <a:xfrm>
              <a:off x="5383878" y="2764715"/>
              <a:ext cx="263235" cy="1089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105"/>
            <p:cNvSpPr/>
            <p:nvPr/>
          </p:nvSpPr>
          <p:spPr>
            <a:xfrm>
              <a:off x="5868787" y="2764715"/>
              <a:ext cx="396239" cy="10892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106"/>
            <p:cNvSpPr/>
            <p:nvPr/>
          </p:nvSpPr>
          <p:spPr>
            <a:xfrm>
              <a:off x="3667299" y="3192333"/>
              <a:ext cx="4779817" cy="2934147"/>
            </a:xfrm>
            <a:custGeom>
              <a:avLst/>
              <a:gdLst/>
              <a:ahLst/>
              <a:cxnLst/>
              <a:rect l="l" t="t" r="r" b="b"/>
              <a:pathLst>
                <a:path w="5257799" h="3325367">
                  <a:moveTo>
                    <a:pt x="5257799" y="0"/>
                  </a:moveTo>
                  <a:lnTo>
                    <a:pt x="0" y="0"/>
                  </a:lnTo>
                  <a:lnTo>
                    <a:pt x="0" y="3325367"/>
                  </a:lnTo>
                  <a:lnTo>
                    <a:pt x="13715" y="3311651"/>
                  </a:lnTo>
                  <a:lnTo>
                    <a:pt x="13715" y="13715"/>
                  </a:lnTo>
                  <a:lnTo>
                    <a:pt x="5244083" y="13715"/>
                  </a:lnTo>
                  <a:lnTo>
                    <a:pt x="5257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107"/>
            <p:cNvSpPr/>
            <p:nvPr/>
          </p:nvSpPr>
          <p:spPr>
            <a:xfrm>
              <a:off x="3667299" y="3192333"/>
              <a:ext cx="4779817" cy="2934147"/>
            </a:xfrm>
            <a:custGeom>
              <a:avLst/>
              <a:gdLst/>
              <a:ahLst/>
              <a:cxnLst/>
              <a:rect l="l" t="t" r="r" b="b"/>
              <a:pathLst>
                <a:path w="5257799" h="3325367">
                  <a:moveTo>
                    <a:pt x="5257799" y="3325367"/>
                  </a:moveTo>
                  <a:lnTo>
                    <a:pt x="5257799" y="0"/>
                  </a:lnTo>
                  <a:lnTo>
                    <a:pt x="5244083" y="13715"/>
                  </a:lnTo>
                  <a:lnTo>
                    <a:pt x="5244083" y="3311651"/>
                  </a:lnTo>
                  <a:lnTo>
                    <a:pt x="13715" y="3311651"/>
                  </a:lnTo>
                  <a:lnTo>
                    <a:pt x="0" y="3325367"/>
                  </a:lnTo>
                  <a:lnTo>
                    <a:pt x="5257799" y="3325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108"/>
            <p:cNvSpPr/>
            <p:nvPr/>
          </p:nvSpPr>
          <p:spPr>
            <a:xfrm>
              <a:off x="3690850" y="3216538"/>
              <a:ext cx="4732712" cy="2599316"/>
            </a:xfrm>
            <a:custGeom>
              <a:avLst/>
              <a:gdLst/>
              <a:ahLst/>
              <a:cxnLst/>
              <a:rect l="l" t="t" r="r" b="b"/>
              <a:pathLst>
                <a:path w="5205983" h="2945891">
                  <a:moveTo>
                    <a:pt x="5205983" y="0"/>
                  </a:moveTo>
                  <a:lnTo>
                    <a:pt x="0" y="0"/>
                  </a:lnTo>
                  <a:lnTo>
                    <a:pt x="0" y="2945891"/>
                  </a:lnTo>
                  <a:lnTo>
                    <a:pt x="6095" y="2939795"/>
                  </a:lnTo>
                  <a:lnTo>
                    <a:pt x="6095" y="6095"/>
                  </a:lnTo>
                  <a:lnTo>
                    <a:pt x="5199887" y="6095"/>
                  </a:lnTo>
                  <a:lnTo>
                    <a:pt x="52059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109"/>
            <p:cNvSpPr/>
            <p:nvPr/>
          </p:nvSpPr>
          <p:spPr>
            <a:xfrm>
              <a:off x="3690850" y="3216538"/>
              <a:ext cx="4732712" cy="2599316"/>
            </a:xfrm>
            <a:custGeom>
              <a:avLst/>
              <a:gdLst/>
              <a:ahLst/>
              <a:cxnLst/>
              <a:rect l="l" t="t" r="r" b="b"/>
              <a:pathLst>
                <a:path w="5205983" h="2945891">
                  <a:moveTo>
                    <a:pt x="5205983" y="2945891"/>
                  </a:moveTo>
                  <a:lnTo>
                    <a:pt x="5205983" y="0"/>
                  </a:lnTo>
                  <a:lnTo>
                    <a:pt x="5199887" y="6095"/>
                  </a:lnTo>
                  <a:lnTo>
                    <a:pt x="5199887" y="2939795"/>
                  </a:lnTo>
                  <a:lnTo>
                    <a:pt x="6095" y="2939795"/>
                  </a:lnTo>
                  <a:lnTo>
                    <a:pt x="0" y="2945891"/>
                  </a:lnTo>
                  <a:lnTo>
                    <a:pt x="5205983" y="29458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110"/>
            <p:cNvSpPr/>
            <p:nvPr/>
          </p:nvSpPr>
          <p:spPr>
            <a:xfrm>
              <a:off x="3703319" y="3228639"/>
              <a:ext cx="4707774" cy="2575111"/>
            </a:xfrm>
            <a:custGeom>
              <a:avLst/>
              <a:gdLst/>
              <a:ahLst/>
              <a:cxnLst/>
              <a:rect l="l" t="t" r="r" b="b"/>
              <a:pathLst>
                <a:path w="5178551" h="2918459">
                  <a:moveTo>
                    <a:pt x="5178551" y="0"/>
                  </a:moveTo>
                  <a:lnTo>
                    <a:pt x="0" y="0"/>
                  </a:lnTo>
                  <a:lnTo>
                    <a:pt x="0" y="2918459"/>
                  </a:lnTo>
                  <a:lnTo>
                    <a:pt x="6095" y="2912363"/>
                  </a:lnTo>
                  <a:lnTo>
                    <a:pt x="6095" y="6095"/>
                  </a:lnTo>
                  <a:lnTo>
                    <a:pt x="5172455" y="6095"/>
                  </a:lnTo>
                  <a:lnTo>
                    <a:pt x="51785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111"/>
            <p:cNvSpPr/>
            <p:nvPr/>
          </p:nvSpPr>
          <p:spPr>
            <a:xfrm>
              <a:off x="3703319" y="3228639"/>
              <a:ext cx="4707774" cy="2575111"/>
            </a:xfrm>
            <a:custGeom>
              <a:avLst/>
              <a:gdLst/>
              <a:ahLst/>
              <a:cxnLst/>
              <a:rect l="l" t="t" r="r" b="b"/>
              <a:pathLst>
                <a:path w="5178551" h="2918459">
                  <a:moveTo>
                    <a:pt x="5178551" y="2918459"/>
                  </a:moveTo>
                  <a:lnTo>
                    <a:pt x="5178551" y="0"/>
                  </a:lnTo>
                  <a:lnTo>
                    <a:pt x="5172455" y="6095"/>
                  </a:lnTo>
                  <a:lnTo>
                    <a:pt x="5172455" y="2912363"/>
                  </a:lnTo>
                  <a:lnTo>
                    <a:pt x="6095" y="2912363"/>
                  </a:lnTo>
                  <a:lnTo>
                    <a:pt x="0" y="2918459"/>
                  </a:lnTo>
                  <a:lnTo>
                    <a:pt x="5178551" y="2918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112"/>
            <p:cNvSpPr/>
            <p:nvPr/>
          </p:nvSpPr>
          <p:spPr>
            <a:xfrm>
              <a:off x="3768437" y="3353696"/>
              <a:ext cx="5541" cy="0"/>
            </a:xfrm>
            <a:custGeom>
              <a:avLst/>
              <a:gdLst/>
              <a:ahLst/>
              <a:cxnLst/>
              <a:rect l="l" t="t" r="r" b="b"/>
              <a:pathLst>
                <a:path w="6095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FE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113"/>
            <p:cNvSpPr/>
            <p:nvPr/>
          </p:nvSpPr>
          <p:spPr>
            <a:xfrm>
              <a:off x="3768437" y="3359075"/>
              <a:ext cx="5541" cy="0"/>
            </a:xfrm>
            <a:custGeom>
              <a:avLst/>
              <a:gdLst/>
              <a:ahLst/>
              <a:cxnLst/>
              <a:rect l="l" t="t" r="r" b="b"/>
              <a:pathLst>
                <a:path w="6095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FE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5" name="object 114"/>
            <p:cNvSpPr/>
            <p:nvPr/>
          </p:nvSpPr>
          <p:spPr>
            <a:xfrm>
              <a:off x="3735184" y="3307978"/>
              <a:ext cx="133004" cy="5378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6" name="object 115"/>
            <p:cNvSpPr/>
            <p:nvPr/>
          </p:nvSpPr>
          <p:spPr>
            <a:xfrm>
              <a:off x="4871260" y="3353696"/>
              <a:ext cx="5541" cy="0"/>
            </a:xfrm>
            <a:custGeom>
              <a:avLst/>
              <a:gdLst/>
              <a:ahLst/>
              <a:cxnLst/>
              <a:rect l="l" t="t" r="r" b="b"/>
              <a:pathLst>
                <a:path w="6095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FE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7" name="object 116"/>
            <p:cNvSpPr/>
            <p:nvPr/>
          </p:nvSpPr>
          <p:spPr>
            <a:xfrm>
              <a:off x="4871260" y="3359075"/>
              <a:ext cx="5541" cy="0"/>
            </a:xfrm>
            <a:custGeom>
              <a:avLst/>
              <a:gdLst/>
              <a:ahLst/>
              <a:cxnLst/>
              <a:rect l="l" t="t" r="r" b="b"/>
              <a:pathLst>
                <a:path w="6095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FE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8" name="object 117"/>
            <p:cNvSpPr/>
            <p:nvPr/>
          </p:nvSpPr>
          <p:spPr>
            <a:xfrm>
              <a:off x="4838008" y="3307978"/>
              <a:ext cx="138545" cy="5378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9" name="object 118"/>
            <p:cNvSpPr/>
            <p:nvPr/>
          </p:nvSpPr>
          <p:spPr>
            <a:xfrm>
              <a:off x="7603375" y="3316045"/>
              <a:ext cx="5541" cy="0"/>
            </a:xfrm>
            <a:custGeom>
              <a:avLst/>
              <a:gdLst/>
              <a:ahLst/>
              <a:cxnLst/>
              <a:rect l="l" t="t" r="r" b="b"/>
              <a:pathLst>
                <a:path w="6095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FEFE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0" name="object 119"/>
            <p:cNvSpPr/>
            <p:nvPr/>
          </p:nvSpPr>
          <p:spPr>
            <a:xfrm>
              <a:off x="7570123" y="3264947"/>
              <a:ext cx="133004" cy="5378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1" name="object 120"/>
            <p:cNvSpPr/>
            <p:nvPr/>
          </p:nvSpPr>
          <p:spPr>
            <a:xfrm>
              <a:off x="7633856" y="3618605"/>
              <a:ext cx="163483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2" name="object 121"/>
            <p:cNvSpPr/>
            <p:nvPr/>
          </p:nvSpPr>
          <p:spPr>
            <a:xfrm>
              <a:off x="7931037" y="3534559"/>
              <a:ext cx="436417" cy="0"/>
            </a:xfrm>
            <a:custGeom>
              <a:avLst/>
              <a:gdLst/>
              <a:ahLst/>
              <a:cxnLst/>
              <a:rect l="l" t="t" r="r" b="b"/>
              <a:pathLst>
                <a:path w="480059">
                  <a:moveTo>
                    <a:pt x="480059" y="0"/>
                  </a:moveTo>
                  <a:lnTo>
                    <a:pt x="0" y="0"/>
                  </a:lnTo>
                </a:path>
              </a:pathLst>
            </a:custGeom>
            <a:ln w="7366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3" name="object 122"/>
            <p:cNvSpPr/>
            <p:nvPr/>
          </p:nvSpPr>
          <p:spPr>
            <a:xfrm>
              <a:off x="7931035" y="3613896"/>
              <a:ext cx="238298" cy="0"/>
            </a:xfrm>
            <a:custGeom>
              <a:avLst/>
              <a:gdLst/>
              <a:ahLst/>
              <a:cxnLst/>
              <a:rect l="l" t="t" r="r" b="b"/>
              <a:pathLst>
                <a:path w="262128">
                  <a:moveTo>
                    <a:pt x="262128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4" name="object 123"/>
            <p:cNvSpPr txBox="1"/>
            <p:nvPr/>
          </p:nvSpPr>
          <p:spPr>
            <a:xfrm>
              <a:off x="7920178" y="3615912"/>
              <a:ext cx="245918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u="sng" spc="9" dirty="0">
                  <a:solidFill>
                    <a:srgbClr val="0065CC"/>
                  </a:solidFill>
                  <a:latin typeface="Arial"/>
                  <a:cs typeface="Arial"/>
                </a:rPr>
                <a:t>P</a:t>
              </a:r>
              <a:r>
                <a:rPr sz="500" u="sng" spc="4" dirty="0">
                  <a:solidFill>
                    <a:srgbClr val="0065CC"/>
                  </a:solidFill>
                  <a:latin typeface="Arial"/>
                  <a:cs typeface="Arial"/>
                </a:rPr>
                <a:t>l</a:t>
              </a:r>
              <a:r>
                <a:rPr sz="500" u="sng" spc="9" dirty="0">
                  <a:solidFill>
                    <a:srgbClr val="0065CC"/>
                  </a:solidFill>
                  <a:latin typeface="Arial"/>
                  <a:cs typeface="Arial"/>
                </a:rPr>
                <a:t>ant</a:t>
              </a:r>
              <a:r>
                <a:rPr sz="500" u="sng" spc="4" dirty="0">
                  <a:solidFill>
                    <a:srgbClr val="0065CC"/>
                  </a:solidFill>
                  <a:latin typeface="Arial"/>
                  <a:cs typeface="Arial"/>
                </a:rPr>
                <a:t>s]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35" name="object 124"/>
            <p:cNvSpPr txBox="1"/>
            <p:nvPr/>
          </p:nvSpPr>
          <p:spPr>
            <a:xfrm>
              <a:off x="3716712" y="4044874"/>
              <a:ext cx="2677391" cy="33113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BUCK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EYE</a:t>
              </a:r>
              <a:r>
                <a:rPr sz="500" b="1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b="1" spc="18" dirty="0">
                  <a:solidFill>
                    <a:srgbClr val="00007F"/>
                  </a:solidFill>
                  <a:latin typeface="Arial"/>
                  <a:cs typeface="Arial"/>
                </a:rPr>
                <a:t>3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%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B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F</a:t>
              </a:r>
              <a:r>
                <a:rPr sz="500" b="1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-3</a:t>
              </a:r>
              <a:r>
                <a:rPr sz="500" b="1" spc="18" dirty="0">
                  <a:solidFill>
                    <a:srgbClr val="00007F"/>
                  </a:solidFill>
                  <a:latin typeface="Arial"/>
                  <a:cs typeface="Arial"/>
                </a:rPr>
                <a:t>M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S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 A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FFF   </a:t>
              </a:r>
              <a:r>
                <a:rPr sz="500" b="1" spc="-27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BUCK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EYE</a:t>
              </a:r>
              <a:r>
                <a:rPr sz="500" b="1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FI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b="1" dirty="0">
                  <a:solidFill>
                    <a:srgbClr val="00007F"/>
                  </a:solidFill>
                  <a:latin typeface="Arial"/>
                  <a:cs typeface="Arial"/>
                </a:rPr>
                <a:t>Q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U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IP</a:t>
              </a:r>
              <a:r>
                <a:rPr sz="500" b="1" spc="18" dirty="0">
                  <a:solidFill>
                    <a:srgbClr val="00007F"/>
                  </a:solidFill>
                  <a:latin typeface="Arial"/>
                  <a:cs typeface="Arial"/>
                </a:rPr>
                <a:t>M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b="1" spc="-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CO</a:t>
              </a:r>
              <a:r>
                <a:rPr sz="500" b="1" spc="18" dirty="0">
                  <a:solidFill>
                    <a:srgbClr val="00007F"/>
                  </a:solidFill>
                  <a:latin typeface="Arial"/>
                  <a:cs typeface="Arial"/>
                </a:rPr>
                <a:t>M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P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AN</a:t>
              </a:r>
              <a:r>
                <a:rPr sz="500" b="1" spc="4" dirty="0">
                  <a:solidFill>
                    <a:srgbClr val="00007F"/>
                  </a:solidFill>
                  <a:latin typeface="Arial"/>
                  <a:cs typeface="Arial"/>
                </a:rPr>
                <a:t>Y, </a:t>
              </a:r>
              <a:r>
                <a:rPr sz="500" b="1" spc="-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endParaRPr sz="500">
                <a:latin typeface="Arial"/>
                <a:cs typeface="Arial"/>
              </a:endParaRPr>
            </a:p>
            <a:p>
              <a:pPr marL="46152" algn="ctr">
                <a:lnSpc>
                  <a:spcPts val="637"/>
                </a:lnSpc>
              </a:pP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1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1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0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K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NG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S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D</a:t>
              </a:r>
              <a:endParaRPr sz="500">
                <a:latin typeface="Arial"/>
                <a:cs typeface="Arial"/>
              </a:endParaRPr>
            </a:p>
            <a:p>
              <a:pPr marL="1100819" marR="392010">
                <a:lnSpc>
                  <a:spcPts val="637"/>
                </a:lnSpc>
                <a:spcBef>
                  <a:spcPts val="4"/>
                </a:spcBef>
              </a:pP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KI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G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S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M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OU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A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,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2808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6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2090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U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SA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36" name="object 125"/>
            <p:cNvSpPr/>
            <p:nvPr/>
          </p:nvSpPr>
          <p:spPr>
            <a:xfrm>
              <a:off x="7633856" y="4206241"/>
              <a:ext cx="163483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7" name="object 126"/>
            <p:cNvSpPr/>
            <p:nvPr/>
          </p:nvSpPr>
          <p:spPr>
            <a:xfrm>
              <a:off x="7931037" y="4122195"/>
              <a:ext cx="436417" cy="0"/>
            </a:xfrm>
            <a:custGeom>
              <a:avLst/>
              <a:gdLst/>
              <a:ahLst/>
              <a:cxnLst/>
              <a:rect l="l" t="t" r="r" b="b"/>
              <a:pathLst>
                <a:path w="480059">
                  <a:moveTo>
                    <a:pt x="480059" y="0"/>
                  </a:moveTo>
                  <a:lnTo>
                    <a:pt x="0" y="0"/>
                  </a:lnTo>
                </a:path>
              </a:pathLst>
            </a:custGeom>
            <a:ln w="7366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8" name="object 127"/>
            <p:cNvSpPr/>
            <p:nvPr/>
          </p:nvSpPr>
          <p:spPr>
            <a:xfrm>
              <a:off x="7931035" y="4200188"/>
              <a:ext cx="238298" cy="0"/>
            </a:xfrm>
            <a:custGeom>
              <a:avLst/>
              <a:gdLst/>
              <a:ahLst/>
              <a:cxnLst/>
              <a:rect l="l" t="t" r="r" b="b"/>
              <a:pathLst>
                <a:path w="262128">
                  <a:moveTo>
                    <a:pt x="262128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9" name="object 128"/>
            <p:cNvSpPr txBox="1"/>
            <p:nvPr/>
          </p:nvSpPr>
          <p:spPr>
            <a:xfrm>
              <a:off x="4820918" y="4442458"/>
              <a:ext cx="2676236" cy="60623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 marR="11396">
                <a:lnSpc>
                  <a:spcPts val="637"/>
                </a:lnSpc>
              </a:pPr>
              <a:r>
                <a:rPr sz="400" spc="13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400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400" spc="18" dirty="0">
                  <a:solidFill>
                    <a:srgbClr val="00007F"/>
                  </a:solidFill>
                  <a:latin typeface="Arial"/>
                  <a:cs typeface="Arial"/>
                </a:rPr>
                <a:t>s</a:t>
              </a:r>
              <a:r>
                <a:rPr sz="400" spc="4" dirty="0">
                  <a:solidFill>
                    <a:srgbClr val="00007F"/>
                  </a:solidFill>
                  <a:latin typeface="Arial"/>
                  <a:cs typeface="Arial"/>
                </a:rPr>
                <a:t>t </a:t>
              </a:r>
              <a:r>
                <a:rPr sz="400" spc="13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400" dirty="0">
                  <a:solidFill>
                    <a:srgbClr val="00007F"/>
                  </a:solidFill>
                  <a:latin typeface="Arial"/>
                  <a:cs typeface="Arial"/>
                </a:rPr>
                <a:t>ef</a:t>
              </a:r>
              <a:r>
                <a:rPr sz="400" spc="13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400" spc="4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400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400" spc="13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400" spc="9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400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400" spc="4" dirty="0">
                  <a:solidFill>
                    <a:srgbClr val="00007F"/>
                  </a:solidFill>
                  <a:latin typeface="Arial"/>
                  <a:cs typeface="Arial"/>
                </a:rPr>
                <a:t>: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Test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pt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L 6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1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80A: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S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D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td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2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0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ct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2003,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D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spc="22" dirty="0">
                  <a:solidFill>
                    <a:srgbClr val="00007F"/>
                  </a:solidFill>
                  <a:latin typeface="Arial"/>
                  <a:cs typeface="Arial"/>
                </a:rPr>
                <a:t>M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A,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A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tlanta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L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r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D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td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1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2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ov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 20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0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3</a:t>
              </a:r>
              <a:endParaRPr sz="500">
                <a:latin typeface="Arial"/>
                <a:cs typeface="Arial"/>
              </a:endParaRPr>
            </a:p>
            <a:p>
              <a:pPr marL="11396">
                <a:spcBef>
                  <a:spcPts val="292"/>
                </a:spcBef>
              </a:pPr>
              <a:r>
                <a:rPr sz="500" b="1" spc="13" dirty="0">
                  <a:latin typeface="Arial"/>
                  <a:cs typeface="Arial"/>
                </a:rPr>
                <a:t>TY</a:t>
              </a:r>
              <a:r>
                <a:rPr sz="500" b="1" spc="18" dirty="0">
                  <a:latin typeface="Arial"/>
                  <a:cs typeface="Arial"/>
                </a:rPr>
                <a:t>C</a:t>
              </a:r>
              <a:r>
                <a:rPr sz="500" b="1" spc="13" dirty="0">
                  <a:latin typeface="Arial"/>
                  <a:cs typeface="Arial"/>
                </a:rPr>
                <a:t>O </a:t>
              </a:r>
              <a:r>
                <a:rPr sz="500" b="1" spc="9" dirty="0">
                  <a:latin typeface="Arial"/>
                  <a:cs typeface="Arial"/>
                </a:rPr>
                <a:t>F</a:t>
              </a:r>
              <a:r>
                <a:rPr sz="500" b="1" spc="-4" dirty="0">
                  <a:latin typeface="Arial"/>
                  <a:cs typeface="Arial"/>
                </a:rPr>
                <a:t>I</a:t>
              </a:r>
              <a:r>
                <a:rPr sz="500" b="1" spc="18" dirty="0">
                  <a:latin typeface="Arial"/>
                  <a:cs typeface="Arial"/>
                </a:rPr>
                <a:t>R</a:t>
              </a:r>
              <a:r>
                <a:rPr sz="500" b="1" spc="13" dirty="0">
                  <a:latin typeface="Arial"/>
                  <a:cs typeface="Arial"/>
                </a:rPr>
                <a:t>E P</a:t>
              </a:r>
              <a:r>
                <a:rPr sz="500" b="1" spc="18" dirty="0">
                  <a:latin typeface="Arial"/>
                  <a:cs typeface="Arial"/>
                </a:rPr>
                <a:t>R</a:t>
              </a:r>
              <a:r>
                <a:rPr sz="500" b="1" spc="4" dirty="0">
                  <a:latin typeface="Arial"/>
                  <a:cs typeface="Arial"/>
                </a:rPr>
                <a:t>O</a:t>
              </a:r>
              <a:r>
                <a:rPr sz="500" b="1" spc="18" dirty="0">
                  <a:latin typeface="Arial"/>
                  <a:cs typeface="Arial"/>
                </a:rPr>
                <a:t>DUC</a:t>
              </a:r>
              <a:r>
                <a:rPr sz="500" b="1" spc="13" dirty="0">
                  <a:latin typeface="Arial"/>
                  <a:cs typeface="Arial"/>
                </a:rPr>
                <a:t>TS LP</a:t>
              </a:r>
              <a:endParaRPr sz="500">
                <a:latin typeface="Arial"/>
                <a:cs typeface="Arial"/>
              </a:endParaRPr>
            </a:p>
            <a:p>
              <a:pPr marL="11396">
                <a:lnSpc>
                  <a:spcPts val="637"/>
                </a:lnSpc>
              </a:pPr>
              <a:r>
                <a:rPr sz="500" b="1" spc="9" dirty="0">
                  <a:latin typeface="Arial"/>
                  <a:cs typeface="Arial"/>
                </a:rPr>
                <a:t>TY</a:t>
              </a:r>
              <a:r>
                <a:rPr sz="500" b="1" spc="13" dirty="0">
                  <a:latin typeface="Arial"/>
                  <a:cs typeface="Arial"/>
                </a:rPr>
                <a:t>C</a:t>
              </a:r>
              <a:r>
                <a:rPr sz="500" b="1" spc="9" dirty="0">
                  <a:latin typeface="Arial"/>
                  <a:cs typeface="Arial"/>
                </a:rPr>
                <a:t>O</a:t>
              </a:r>
              <a:r>
                <a:rPr sz="500" b="1" spc="13" dirty="0">
                  <a:latin typeface="Arial"/>
                  <a:cs typeface="Arial"/>
                </a:rPr>
                <a:t> </a:t>
              </a:r>
              <a:r>
                <a:rPr sz="500" b="1" spc="9" dirty="0">
                  <a:latin typeface="Arial"/>
                  <a:cs typeface="Arial"/>
                </a:rPr>
                <a:t>F</a:t>
              </a:r>
              <a:r>
                <a:rPr sz="500" b="1" spc="-4" dirty="0">
                  <a:latin typeface="Arial"/>
                  <a:cs typeface="Arial"/>
                </a:rPr>
                <a:t>I</a:t>
              </a:r>
              <a:r>
                <a:rPr sz="500" b="1" spc="13" dirty="0">
                  <a:latin typeface="Arial"/>
                  <a:cs typeface="Arial"/>
                </a:rPr>
                <a:t>R</a:t>
              </a:r>
              <a:r>
                <a:rPr sz="500" b="1" spc="9" dirty="0">
                  <a:latin typeface="Arial"/>
                  <a:cs typeface="Arial"/>
                </a:rPr>
                <a:t>E</a:t>
              </a:r>
              <a:r>
                <a:rPr sz="500" b="1" spc="13" dirty="0">
                  <a:latin typeface="Arial"/>
                  <a:cs typeface="Arial"/>
                </a:rPr>
                <a:t> </a:t>
              </a:r>
              <a:r>
                <a:rPr sz="500" b="1" spc="9" dirty="0">
                  <a:latin typeface="Arial"/>
                  <a:cs typeface="Arial"/>
                </a:rPr>
                <a:t>P</a:t>
              </a:r>
              <a:r>
                <a:rPr sz="500" b="1" spc="13" dirty="0">
                  <a:latin typeface="Arial"/>
                  <a:cs typeface="Arial"/>
                </a:rPr>
                <a:t>R</a:t>
              </a:r>
              <a:r>
                <a:rPr sz="500" b="1" dirty="0">
                  <a:latin typeface="Arial"/>
                  <a:cs typeface="Arial"/>
                </a:rPr>
                <a:t>O</a:t>
              </a:r>
              <a:r>
                <a:rPr sz="500" b="1" spc="18" dirty="0">
                  <a:latin typeface="Arial"/>
                  <a:cs typeface="Arial"/>
                </a:rPr>
                <a:t>T</a:t>
              </a:r>
              <a:r>
                <a:rPr sz="500" b="1" spc="9" dirty="0">
                  <a:latin typeface="Arial"/>
                  <a:cs typeface="Arial"/>
                </a:rPr>
                <a:t>E</a:t>
              </a:r>
              <a:r>
                <a:rPr sz="500" b="1" dirty="0">
                  <a:latin typeface="Arial"/>
                  <a:cs typeface="Arial"/>
                </a:rPr>
                <a:t>C</a:t>
              </a:r>
              <a:r>
                <a:rPr sz="500" b="1" spc="18" dirty="0">
                  <a:latin typeface="Arial"/>
                  <a:cs typeface="Arial"/>
                </a:rPr>
                <a:t>T</a:t>
              </a:r>
              <a:r>
                <a:rPr sz="500" b="1" spc="-4" dirty="0">
                  <a:latin typeface="Arial"/>
                  <a:cs typeface="Arial"/>
                </a:rPr>
                <a:t>I</a:t>
              </a:r>
              <a:r>
                <a:rPr sz="500" b="1" spc="13" dirty="0">
                  <a:latin typeface="Arial"/>
                  <a:cs typeface="Arial"/>
                </a:rPr>
                <a:t>O</a:t>
              </a:r>
              <a:r>
                <a:rPr sz="500" b="1" spc="9" dirty="0">
                  <a:latin typeface="Arial"/>
                  <a:cs typeface="Arial"/>
                </a:rPr>
                <a:t>N</a:t>
              </a:r>
              <a:r>
                <a:rPr sz="500" b="1" spc="4" dirty="0">
                  <a:latin typeface="Arial"/>
                  <a:cs typeface="Arial"/>
                </a:rPr>
                <a:t> </a:t>
              </a:r>
              <a:r>
                <a:rPr sz="500" b="1" spc="9" dirty="0">
                  <a:latin typeface="Arial"/>
                  <a:cs typeface="Arial"/>
                </a:rPr>
                <a:t>P</a:t>
              </a:r>
              <a:r>
                <a:rPr sz="500" b="1" spc="13" dirty="0">
                  <a:latin typeface="Arial"/>
                  <a:cs typeface="Arial"/>
                </a:rPr>
                <a:t>RODUC</a:t>
              </a:r>
              <a:r>
                <a:rPr sz="500" b="1" spc="9" dirty="0">
                  <a:latin typeface="Arial"/>
                  <a:cs typeface="Arial"/>
                </a:rPr>
                <a:t>TS</a:t>
              </a:r>
              <a:endParaRPr sz="500">
                <a:latin typeface="Arial"/>
                <a:cs typeface="Arial"/>
              </a:endParaRPr>
            </a:p>
            <a:p>
              <a:pPr marL="11396">
                <a:lnSpc>
                  <a:spcPts val="637"/>
                </a:lnSpc>
              </a:pPr>
              <a:r>
                <a:rPr sz="500" spc="9" dirty="0">
                  <a:latin typeface="Arial"/>
                  <a:cs typeface="Arial"/>
                </a:rPr>
                <a:t>1 STA</a:t>
              </a:r>
              <a:r>
                <a:rPr sz="500" spc="13" dirty="0">
                  <a:latin typeface="Arial"/>
                  <a:cs typeface="Arial"/>
                </a:rPr>
                <a:t>N</a:t>
              </a:r>
              <a:r>
                <a:rPr sz="500" spc="9" dirty="0">
                  <a:latin typeface="Arial"/>
                  <a:cs typeface="Arial"/>
                </a:rPr>
                <a:t>T</a:t>
              </a:r>
              <a:r>
                <a:rPr sz="500" spc="13" dirty="0">
                  <a:latin typeface="Arial"/>
                  <a:cs typeface="Arial"/>
                </a:rPr>
                <a:t>O</a:t>
              </a:r>
              <a:r>
                <a:rPr sz="500" spc="9" dirty="0">
                  <a:latin typeface="Arial"/>
                  <a:cs typeface="Arial"/>
                </a:rPr>
                <a:t>N</a:t>
              </a:r>
              <a:r>
                <a:rPr sz="500" spc="4" dirty="0">
                  <a:latin typeface="Arial"/>
                  <a:cs typeface="Arial"/>
                </a:rPr>
                <a:t> </a:t>
              </a:r>
              <a:r>
                <a:rPr sz="500" spc="9" dirty="0">
                  <a:latin typeface="Arial"/>
                  <a:cs typeface="Arial"/>
                </a:rPr>
                <a:t>ST</a:t>
              </a:r>
              <a:endParaRPr sz="500">
                <a:latin typeface="Arial"/>
                <a:cs typeface="Arial"/>
              </a:endParaRPr>
            </a:p>
            <a:p>
              <a:pPr marL="11396" marR="1708207">
                <a:lnSpc>
                  <a:spcPts val="637"/>
                </a:lnSpc>
                <a:spcBef>
                  <a:spcPts val="4"/>
                </a:spcBef>
              </a:pPr>
              <a:r>
                <a:rPr sz="500" spc="18" dirty="0">
                  <a:latin typeface="Arial"/>
                  <a:cs typeface="Arial"/>
                </a:rPr>
                <a:t>M</a:t>
              </a:r>
              <a:r>
                <a:rPr sz="500" spc="9" dirty="0">
                  <a:latin typeface="Arial"/>
                  <a:cs typeface="Arial"/>
                </a:rPr>
                <a:t>A</a:t>
              </a:r>
              <a:r>
                <a:rPr sz="500" spc="13" dirty="0">
                  <a:latin typeface="Arial"/>
                  <a:cs typeface="Arial"/>
                </a:rPr>
                <a:t>R</a:t>
              </a:r>
              <a:r>
                <a:rPr sz="500" spc="-4" dirty="0">
                  <a:latin typeface="Arial"/>
                  <a:cs typeface="Arial"/>
                </a:rPr>
                <a:t>I</a:t>
              </a:r>
              <a:r>
                <a:rPr sz="500" spc="13" dirty="0">
                  <a:latin typeface="Arial"/>
                  <a:cs typeface="Arial"/>
                </a:rPr>
                <a:t>N</a:t>
              </a:r>
              <a:r>
                <a:rPr sz="500" spc="9" dirty="0">
                  <a:latin typeface="Arial"/>
                  <a:cs typeface="Arial"/>
                </a:rPr>
                <a:t>ETTE,</a:t>
              </a:r>
              <a:r>
                <a:rPr sz="500" spc="13" dirty="0">
                  <a:latin typeface="Arial"/>
                  <a:cs typeface="Arial"/>
                </a:rPr>
                <a:t> </a:t>
              </a:r>
              <a:r>
                <a:rPr sz="500" spc="9" dirty="0">
                  <a:latin typeface="Arial"/>
                  <a:cs typeface="Arial"/>
                </a:rPr>
                <a:t>W</a:t>
              </a:r>
              <a:r>
                <a:rPr sz="500" spc="4" dirty="0">
                  <a:latin typeface="Arial"/>
                  <a:cs typeface="Arial"/>
                </a:rPr>
                <a:t>I </a:t>
              </a:r>
              <a:r>
                <a:rPr sz="500" spc="18" dirty="0">
                  <a:latin typeface="Arial"/>
                  <a:cs typeface="Arial"/>
                </a:rPr>
                <a:t>5</a:t>
              </a:r>
              <a:r>
                <a:rPr sz="500" spc="9" dirty="0">
                  <a:latin typeface="Arial"/>
                  <a:cs typeface="Arial"/>
                </a:rPr>
                <a:t>4143</a:t>
              </a:r>
              <a:r>
                <a:rPr sz="500" spc="18" dirty="0">
                  <a:latin typeface="Arial"/>
                  <a:cs typeface="Arial"/>
                </a:rPr>
                <a:t>2</a:t>
              </a:r>
              <a:r>
                <a:rPr sz="500" spc="9" dirty="0">
                  <a:latin typeface="Arial"/>
                  <a:cs typeface="Arial"/>
                </a:rPr>
                <a:t>542</a:t>
              </a:r>
              <a:r>
                <a:rPr sz="500" spc="4" dirty="0">
                  <a:latin typeface="Arial"/>
                  <a:cs typeface="Arial"/>
                </a:rPr>
                <a:t> </a:t>
              </a:r>
              <a:r>
                <a:rPr sz="500" spc="13" dirty="0">
                  <a:latin typeface="Arial"/>
                  <a:cs typeface="Arial"/>
                </a:rPr>
                <a:t>U</a:t>
              </a:r>
              <a:r>
                <a:rPr sz="500" spc="9" dirty="0">
                  <a:latin typeface="Arial"/>
                  <a:cs typeface="Arial"/>
                </a:rPr>
                <a:t>SA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40" name="object 129"/>
            <p:cNvSpPr txBox="1"/>
            <p:nvPr/>
          </p:nvSpPr>
          <p:spPr>
            <a:xfrm>
              <a:off x="7602911" y="4044873"/>
              <a:ext cx="223981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57658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41" name="object 130"/>
            <p:cNvSpPr txBox="1"/>
            <p:nvPr/>
          </p:nvSpPr>
          <p:spPr>
            <a:xfrm>
              <a:off x="7920178" y="4044873"/>
              <a:ext cx="461818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[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sou</a:t>
              </a:r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ce</a:t>
              </a:r>
              <a:r>
                <a:rPr sz="500" spc="22" dirty="0">
                  <a:solidFill>
                    <a:srgbClr val="0065CC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P</a:t>
              </a:r>
              <a:r>
                <a:rPr sz="500" spc="13" dirty="0">
                  <a:solidFill>
                    <a:srgbClr val="0065CC"/>
                  </a:solidFill>
                  <a:latin typeface="Arial"/>
                  <a:cs typeface="Arial"/>
                </a:rPr>
                <a:t>OC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]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42" name="object 131"/>
            <p:cNvSpPr txBox="1"/>
            <p:nvPr/>
          </p:nvSpPr>
          <p:spPr>
            <a:xfrm>
              <a:off x="7920178" y="4124211"/>
              <a:ext cx="261505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[source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43" name="object 132"/>
            <p:cNvSpPr txBox="1"/>
            <p:nvPr/>
          </p:nvSpPr>
          <p:spPr>
            <a:xfrm>
              <a:off x="7920178" y="4202205"/>
              <a:ext cx="245918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u="sng" spc="9" dirty="0">
                  <a:solidFill>
                    <a:srgbClr val="0065CC"/>
                  </a:solidFill>
                  <a:latin typeface="Arial"/>
                  <a:cs typeface="Arial"/>
                </a:rPr>
                <a:t>P</a:t>
              </a:r>
              <a:r>
                <a:rPr sz="500" u="sng" spc="4" dirty="0">
                  <a:solidFill>
                    <a:srgbClr val="0065CC"/>
                  </a:solidFill>
                  <a:latin typeface="Arial"/>
                  <a:cs typeface="Arial"/>
                </a:rPr>
                <a:t>l</a:t>
              </a:r>
              <a:r>
                <a:rPr sz="500" u="sng" spc="9" dirty="0">
                  <a:solidFill>
                    <a:srgbClr val="0065CC"/>
                  </a:solidFill>
                  <a:latin typeface="Arial"/>
                  <a:cs typeface="Arial"/>
                </a:rPr>
                <a:t>ant</a:t>
              </a:r>
              <a:r>
                <a:rPr sz="500" u="sng" spc="4" dirty="0">
                  <a:solidFill>
                    <a:srgbClr val="0065CC"/>
                  </a:solidFill>
                  <a:latin typeface="Arial"/>
                  <a:cs typeface="Arial"/>
                </a:rPr>
                <a:t>s]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44" name="object 133"/>
            <p:cNvSpPr txBox="1"/>
            <p:nvPr/>
          </p:nvSpPr>
          <p:spPr>
            <a:xfrm>
              <a:off x="3716712" y="4641475"/>
              <a:ext cx="931141" cy="16920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 marR="11396">
                <a:lnSpc>
                  <a:spcPts val="637"/>
                </a:lnSpc>
              </a:pPr>
              <a:r>
                <a:rPr sz="500" b="1" spc="18" dirty="0">
                  <a:latin typeface="Arial"/>
                  <a:cs typeface="Arial"/>
                </a:rPr>
                <a:t>CH</a:t>
              </a:r>
              <a:r>
                <a:rPr sz="500" b="1" spc="13" dirty="0">
                  <a:latin typeface="Arial"/>
                  <a:cs typeface="Arial"/>
                </a:rPr>
                <a:t>E</a:t>
              </a:r>
              <a:r>
                <a:rPr sz="500" b="1" spc="22" dirty="0">
                  <a:latin typeface="Arial"/>
                  <a:cs typeface="Arial"/>
                </a:rPr>
                <a:t>M</a:t>
              </a:r>
              <a:r>
                <a:rPr sz="500" b="1" spc="18" dirty="0">
                  <a:latin typeface="Arial"/>
                  <a:cs typeface="Arial"/>
                </a:rPr>
                <a:t>G</a:t>
              </a:r>
              <a:r>
                <a:rPr sz="500" b="1" spc="4" dirty="0">
                  <a:latin typeface="Arial"/>
                  <a:cs typeface="Arial"/>
                </a:rPr>
                <a:t>U</a:t>
              </a:r>
              <a:r>
                <a:rPr sz="500" b="1" spc="18" dirty="0">
                  <a:latin typeface="Arial"/>
                  <a:cs typeface="Arial"/>
                </a:rPr>
                <a:t>AR</a:t>
              </a:r>
              <a:r>
                <a:rPr sz="500" b="1" spc="13" dirty="0">
                  <a:latin typeface="Arial"/>
                  <a:cs typeface="Arial"/>
                </a:rPr>
                <a:t>D 3%</a:t>
              </a:r>
              <a:r>
                <a:rPr sz="500" b="1" spc="9" dirty="0">
                  <a:latin typeface="Arial"/>
                  <a:cs typeface="Arial"/>
                </a:rPr>
                <a:t> </a:t>
              </a:r>
              <a:r>
                <a:rPr sz="500" b="1" spc="18" dirty="0">
                  <a:latin typeface="Arial"/>
                  <a:cs typeface="Arial"/>
                </a:rPr>
                <a:t>A</a:t>
              </a:r>
              <a:r>
                <a:rPr sz="500" b="1" spc="9" dirty="0">
                  <a:latin typeface="Arial"/>
                  <a:cs typeface="Arial"/>
                </a:rPr>
                <a:t>FFF</a:t>
              </a:r>
              <a:r>
                <a:rPr sz="500" b="1" spc="13" dirty="0">
                  <a:latin typeface="Arial"/>
                  <a:cs typeface="Arial"/>
                </a:rPr>
                <a:t> </a:t>
              </a:r>
              <a:r>
                <a:rPr sz="500" b="1" spc="4" dirty="0">
                  <a:latin typeface="Arial"/>
                  <a:cs typeface="Arial"/>
                </a:rPr>
                <a:t>C- </a:t>
              </a:r>
              <a:r>
                <a:rPr sz="500" b="1" spc="9" dirty="0">
                  <a:latin typeface="Arial"/>
                  <a:cs typeface="Arial"/>
                </a:rPr>
                <a:t>3</a:t>
              </a:r>
              <a:r>
                <a:rPr sz="500" b="1" spc="18" dirty="0">
                  <a:latin typeface="Arial"/>
                  <a:cs typeface="Arial"/>
                </a:rPr>
                <a:t>0</a:t>
              </a:r>
              <a:r>
                <a:rPr sz="500" b="1" spc="9" dirty="0">
                  <a:latin typeface="Arial"/>
                  <a:cs typeface="Arial"/>
                </a:rPr>
                <a:t>1MS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45" name="object 134"/>
            <p:cNvSpPr/>
            <p:nvPr/>
          </p:nvSpPr>
          <p:spPr>
            <a:xfrm>
              <a:off x="7633856" y="4799256"/>
              <a:ext cx="163483" cy="38861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6" name="object 135"/>
            <p:cNvSpPr/>
            <p:nvPr/>
          </p:nvSpPr>
          <p:spPr>
            <a:xfrm>
              <a:off x="7931035" y="4793203"/>
              <a:ext cx="238298" cy="0"/>
            </a:xfrm>
            <a:custGeom>
              <a:avLst/>
              <a:gdLst/>
              <a:ahLst/>
              <a:cxnLst/>
              <a:rect l="l" t="t" r="r" b="b"/>
              <a:pathLst>
                <a:path w="262128">
                  <a:moveTo>
                    <a:pt x="262128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7" name="object 136"/>
            <p:cNvSpPr txBox="1"/>
            <p:nvPr/>
          </p:nvSpPr>
          <p:spPr>
            <a:xfrm>
              <a:off x="4820920" y="5111224"/>
              <a:ext cx="1951759" cy="6096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400" spc="13" dirty="0">
                  <a:latin typeface="Arial"/>
                  <a:cs typeface="Arial"/>
                </a:rPr>
                <a:t>T</a:t>
              </a:r>
              <a:r>
                <a:rPr sz="400" dirty="0">
                  <a:latin typeface="Arial"/>
                  <a:cs typeface="Arial"/>
                </a:rPr>
                <a:t>e</a:t>
              </a:r>
              <a:r>
                <a:rPr sz="400" spc="18" dirty="0">
                  <a:latin typeface="Arial"/>
                  <a:cs typeface="Arial"/>
                </a:rPr>
                <a:t>s</a:t>
              </a:r>
              <a:r>
                <a:rPr sz="400" spc="4" dirty="0">
                  <a:latin typeface="Arial"/>
                  <a:cs typeface="Arial"/>
                </a:rPr>
                <a:t>t </a:t>
              </a:r>
              <a:r>
                <a:rPr sz="400" spc="13" dirty="0">
                  <a:latin typeface="Arial"/>
                  <a:cs typeface="Arial"/>
                </a:rPr>
                <a:t>R</a:t>
              </a:r>
              <a:r>
                <a:rPr sz="400" dirty="0">
                  <a:latin typeface="Arial"/>
                  <a:cs typeface="Arial"/>
                </a:rPr>
                <a:t>ef</a:t>
              </a:r>
              <a:r>
                <a:rPr sz="400" spc="13" dirty="0">
                  <a:latin typeface="Arial"/>
                  <a:cs typeface="Arial"/>
                </a:rPr>
                <a:t>e</a:t>
              </a:r>
              <a:r>
                <a:rPr sz="400" spc="4" dirty="0">
                  <a:latin typeface="Arial"/>
                  <a:cs typeface="Arial"/>
                </a:rPr>
                <a:t>r</a:t>
              </a:r>
              <a:r>
                <a:rPr sz="400" dirty="0">
                  <a:latin typeface="Arial"/>
                  <a:cs typeface="Arial"/>
                </a:rPr>
                <a:t>e</a:t>
              </a:r>
              <a:r>
                <a:rPr sz="400" spc="13" dirty="0">
                  <a:latin typeface="Arial"/>
                  <a:cs typeface="Arial"/>
                </a:rPr>
                <a:t>n</a:t>
              </a:r>
              <a:r>
                <a:rPr sz="400" spc="9" dirty="0">
                  <a:latin typeface="Arial"/>
                  <a:cs typeface="Arial"/>
                </a:rPr>
                <a:t>c</a:t>
              </a:r>
              <a:r>
                <a:rPr sz="400" dirty="0">
                  <a:latin typeface="Arial"/>
                  <a:cs typeface="Arial"/>
                </a:rPr>
                <a:t>e</a:t>
              </a:r>
              <a:r>
                <a:rPr sz="400" spc="4" dirty="0">
                  <a:latin typeface="Arial"/>
                  <a:cs typeface="Arial"/>
                </a:rPr>
                <a:t>: </a:t>
              </a:r>
              <a:r>
                <a:rPr sz="500" dirty="0">
                  <a:latin typeface="Arial"/>
                  <a:cs typeface="Arial"/>
                </a:rPr>
                <a:t>N</a:t>
              </a:r>
              <a:r>
                <a:rPr sz="500" spc="13" dirty="0">
                  <a:latin typeface="Arial"/>
                  <a:cs typeface="Arial"/>
                </a:rPr>
                <a:t>R</a:t>
              </a:r>
              <a:r>
                <a:rPr sz="500" spc="9" dirty="0">
                  <a:latin typeface="Arial"/>
                  <a:cs typeface="Arial"/>
                </a:rPr>
                <a:t>L </a:t>
              </a:r>
              <a:r>
                <a:rPr sz="500" spc="13" dirty="0">
                  <a:latin typeface="Arial"/>
                  <a:cs typeface="Arial"/>
                </a:rPr>
                <a:t>R</a:t>
              </a:r>
              <a:r>
                <a:rPr sz="500" spc="9" dirty="0">
                  <a:latin typeface="Arial"/>
                  <a:cs typeface="Arial"/>
                </a:rPr>
                <a:t>pt</a:t>
              </a:r>
              <a:r>
                <a:rPr sz="500" spc="4" dirty="0">
                  <a:latin typeface="Arial"/>
                  <a:cs typeface="Arial"/>
                </a:rPr>
                <a:t>. </a:t>
              </a:r>
              <a:r>
                <a:rPr sz="500" spc="9" dirty="0">
                  <a:latin typeface="Arial"/>
                  <a:cs typeface="Arial"/>
                </a:rPr>
                <a:t>61</a:t>
              </a:r>
              <a:r>
                <a:rPr sz="500" spc="18" dirty="0">
                  <a:latin typeface="Arial"/>
                  <a:cs typeface="Arial"/>
                </a:rPr>
                <a:t>8</a:t>
              </a:r>
              <a:r>
                <a:rPr sz="500" spc="9" dirty="0">
                  <a:latin typeface="Arial"/>
                  <a:cs typeface="Arial"/>
                </a:rPr>
                <a:t>0-</a:t>
              </a:r>
              <a:r>
                <a:rPr sz="500" spc="18" dirty="0">
                  <a:latin typeface="Arial"/>
                  <a:cs typeface="Arial"/>
                </a:rPr>
                <a:t>0</a:t>
              </a:r>
              <a:r>
                <a:rPr sz="500" spc="9" dirty="0">
                  <a:latin typeface="Arial"/>
                  <a:cs typeface="Arial"/>
                </a:rPr>
                <a:t>047A:FW</a:t>
              </a:r>
              <a:r>
                <a:rPr sz="500" spc="13" dirty="0">
                  <a:latin typeface="Arial"/>
                  <a:cs typeface="Arial"/>
                </a:rPr>
                <a:t>W </a:t>
              </a:r>
              <a:r>
                <a:rPr sz="500" spc="18" dirty="0">
                  <a:latin typeface="Arial"/>
                  <a:cs typeface="Arial"/>
                </a:rPr>
                <a:t>3</a:t>
              </a:r>
              <a:r>
                <a:rPr sz="500" spc="9" dirty="0">
                  <a:latin typeface="Arial"/>
                  <a:cs typeface="Arial"/>
                </a:rPr>
                <a:t>0 </a:t>
              </a:r>
              <a:r>
                <a:rPr sz="500" spc="13" dirty="0">
                  <a:latin typeface="Arial"/>
                  <a:cs typeface="Arial"/>
                </a:rPr>
                <a:t>J</a:t>
              </a:r>
              <a:r>
                <a:rPr sz="500" spc="9" dirty="0">
                  <a:latin typeface="Arial"/>
                  <a:cs typeface="Arial"/>
                </a:rPr>
                <a:t>anuar</a:t>
              </a:r>
              <a:r>
                <a:rPr sz="500" spc="4" dirty="0">
                  <a:latin typeface="Arial"/>
                  <a:cs typeface="Arial"/>
                </a:rPr>
                <a:t>y</a:t>
              </a:r>
              <a:r>
                <a:rPr sz="500" spc="9" dirty="0">
                  <a:latin typeface="Arial"/>
                  <a:cs typeface="Arial"/>
                </a:rPr>
                <a:t> 1997</a:t>
              </a:r>
              <a:endParaRPr sz="500">
                <a:latin typeface="Arial"/>
                <a:cs typeface="Arial"/>
              </a:endParaRPr>
            </a:p>
            <a:p>
              <a:pPr marL="11396">
                <a:spcBef>
                  <a:spcPts val="310"/>
                </a:spcBef>
              </a:pP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K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D</a:t>
              </a:r>
              <a:r>
                <a:rPr sz="500" b="1" dirty="0">
                  <a:solidFill>
                    <a:srgbClr val="00007F"/>
                  </a:solidFill>
                  <a:latin typeface="Arial"/>
                  <a:cs typeface="Arial"/>
                </a:rPr>
                <a:t>D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FI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b="1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FI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GH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b="1" spc="-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NG</a:t>
              </a:r>
              <a:r>
                <a:rPr sz="500" b="1" spc="4" dirty="0">
                  <a:solidFill>
                    <a:srgbClr val="00007F"/>
                  </a:solidFill>
                  <a:latin typeface="Arial"/>
                  <a:cs typeface="Arial"/>
                </a:rPr>
                <a:t>, 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NC</a:t>
              </a:r>
              <a:r>
                <a:rPr sz="500" b="1" spc="4" dirty="0">
                  <a:solidFill>
                    <a:srgbClr val="00007F"/>
                  </a:solidFill>
                  <a:latin typeface="Arial"/>
                  <a:cs typeface="Arial"/>
                </a:rPr>
                <a:t>.</a:t>
              </a:r>
              <a:endParaRPr sz="500">
                <a:latin typeface="Arial"/>
                <a:cs typeface="Arial"/>
              </a:endParaRPr>
            </a:p>
            <a:p>
              <a:pPr marL="11396">
                <a:lnSpc>
                  <a:spcPts val="637"/>
                </a:lnSpc>
              </a:pP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1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8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0 S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H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EE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B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OU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LEVA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D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STE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39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0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0</a:t>
              </a:r>
              <a:endParaRPr sz="500">
                <a:latin typeface="Arial"/>
                <a:cs typeface="Arial"/>
              </a:endParaRPr>
            </a:p>
            <a:p>
              <a:pPr marL="11396" marR="1153239">
                <a:lnSpc>
                  <a:spcPts val="628"/>
                </a:lnSpc>
                <a:spcBef>
                  <a:spcPts val="22"/>
                </a:spcBef>
              </a:pP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EXT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ON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,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PA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193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4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11304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U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SA</a:t>
              </a:r>
              <a:endParaRPr sz="500">
                <a:latin typeface="Arial"/>
                <a:cs typeface="Arial"/>
              </a:endParaRPr>
            </a:p>
            <a:p>
              <a:pPr marL="11396">
                <a:lnSpc>
                  <a:spcPts val="619"/>
                </a:lnSpc>
              </a:pP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ht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t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p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: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/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/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k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i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d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d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e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-f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i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r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  <a:hlinkClick r:id="rId27"/>
                </a:rPr>
                <a:t>e.com</a:t>
              </a:r>
              <a:endParaRPr sz="500">
                <a:latin typeface="Arial"/>
                <a:cs typeface="Arial"/>
              </a:endParaRPr>
            </a:p>
            <a:p>
              <a:pPr marL="11396">
                <a:lnSpc>
                  <a:spcPts val="637"/>
                </a:lnSpc>
              </a:pPr>
              <a:r>
                <a:rPr sz="400" spc="13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400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400" spc="18" dirty="0">
                  <a:solidFill>
                    <a:srgbClr val="00007F"/>
                  </a:solidFill>
                  <a:latin typeface="Arial"/>
                  <a:cs typeface="Arial"/>
                </a:rPr>
                <a:t>s</a:t>
              </a:r>
              <a:r>
                <a:rPr sz="400" spc="4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400" spc="-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400" spc="13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400" dirty="0">
                  <a:solidFill>
                    <a:srgbClr val="00007F"/>
                  </a:solidFill>
                  <a:latin typeface="Arial"/>
                  <a:cs typeface="Arial"/>
                </a:rPr>
                <a:t>ef</a:t>
              </a:r>
              <a:r>
                <a:rPr sz="400" spc="13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400" spc="4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400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400" spc="13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400" spc="9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400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400" spc="4" dirty="0">
                  <a:solidFill>
                    <a:srgbClr val="00007F"/>
                  </a:solidFill>
                  <a:latin typeface="Arial"/>
                  <a:cs typeface="Arial"/>
                </a:rPr>
                <a:t>:</a:t>
              </a:r>
              <a:r>
                <a:rPr sz="400" spc="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L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pt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.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61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8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0-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0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103A,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18 F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b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1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994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48" name="object 137"/>
            <p:cNvSpPr txBox="1"/>
            <p:nvPr/>
          </p:nvSpPr>
          <p:spPr>
            <a:xfrm>
              <a:off x="7602911" y="4637889"/>
              <a:ext cx="223981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latin typeface="Arial"/>
                  <a:cs typeface="Arial"/>
                </a:rPr>
                <a:t>03670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49" name="object 138"/>
            <p:cNvSpPr txBox="1"/>
            <p:nvPr/>
          </p:nvSpPr>
          <p:spPr>
            <a:xfrm>
              <a:off x="7920178" y="4717226"/>
              <a:ext cx="261505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[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sou</a:t>
              </a:r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ce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50" name="object 139"/>
            <p:cNvSpPr txBox="1"/>
            <p:nvPr/>
          </p:nvSpPr>
          <p:spPr>
            <a:xfrm>
              <a:off x="7920178" y="4796563"/>
              <a:ext cx="245918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u="sng" spc="9" dirty="0">
                  <a:solidFill>
                    <a:srgbClr val="0065CC"/>
                  </a:solidFill>
                  <a:latin typeface="Arial"/>
                  <a:cs typeface="Arial"/>
                </a:rPr>
                <a:t>P</a:t>
              </a:r>
              <a:r>
                <a:rPr sz="500" u="sng" spc="4" dirty="0">
                  <a:solidFill>
                    <a:srgbClr val="0065CC"/>
                  </a:solidFill>
                  <a:latin typeface="Arial"/>
                  <a:cs typeface="Arial"/>
                </a:rPr>
                <a:t>l</a:t>
              </a:r>
              <a:r>
                <a:rPr sz="500" u="sng" spc="9" dirty="0">
                  <a:solidFill>
                    <a:srgbClr val="0065CC"/>
                  </a:solidFill>
                  <a:latin typeface="Arial"/>
                  <a:cs typeface="Arial"/>
                </a:rPr>
                <a:t>ant</a:t>
              </a:r>
              <a:r>
                <a:rPr sz="500" u="sng" spc="4" dirty="0">
                  <a:solidFill>
                    <a:srgbClr val="0065CC"/>
                  </a:solidFill>
                  <a:latin typeface="Arial"/>
                  <a:cs typeface="Arial"/>
                </a:rPr>
                <a:t>s]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51" name="object 140"/>
            <p:cNvSpPr txBox="1"/>
            <p:nvPr/>
          </p:nvSpPr>
          <p:spPr>
            <a:xfrm>
              <a:off x="3716713" y="5230905"/>
              <a:ext cx="500495" cy="9356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D</a:t>
              </a:r>
              <a:r>
                <a:rPr sz="500" b="1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b="1" spc="9" dirty="0">
                  <a:solidFill>
                    <a:srgbClr val="00007F"/>
                  </a:solidFill>
                  <a:latin typeface="Arial"/>
                  <a:cs typeface="Arial"/>
                </a:rPr>
                <a:t>L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 M</a:t>
              </a:r>
              <a:r>
                <a:rPr sz="500" b="1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b="1" spc="18" dirty="0">
                  <a:solidFill>
                    <a:srgbClr val="00007F"/>
                  </a:solidFill>
                  <a:latin typeface="Arial"/>
                  <a:cs typeface="Arial"/>
                </a:rPr>
                <a:t>3</a:t>
              </a:r>
              <a:r>
                <a:rPr sz="500" b="1" spc="13" dirty="0">
                  <a:solidFill>
                    <a:srgbClr val="00007F"/>
                  </a:solidFill>
                  <a:latin typeface="Arial"/>
                  <a:cs typeface="Arial"/>
                </a:rPr>
                <a:t>%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52" name="object 141"/>
            <p:cNvSpPr txBox="1"/>
            <p:nvPr/>
          </p:nvSpPr>
          <p:spPr>
            <a:xfrm>
              <a:off x="7602911" y="5230903"/>
              <a:ext cx="223981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11939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53" name="object 142"/>
            <p:cNvSpPr/>
            <p:nvPr/>
          </p:nvSpPr>
          <p:spPr>
            <a:xfrm>
              <a:off x="7633856" y="5392272"/>
              <a:ext cx="163483" cy="3886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4" name="object 143"/>
            <p:cNvSpPr/>
            <p:nvPr/>
          </p:nvSpPr>
          <p:spPr>
            <a:xfrm>
              <a:off x="7931037" y="5308226"/>
              <a:ext cx="436417" cy="0"/>
            </a:xfrm>
            <a:custGeom>
              <a:avLst/>
              <a:gdLst/>
              <a:ahLst/>
              <a:cxnLst/>
              <a:rect l="l" t="t" r="r" b="b"/>
              <a:pathLst>
                <a:path w="480059">
                  <a:moveTo>
                    <a:pt x="480059" y="0"/>
                  </a:moveTo>
                  <a:lnTo>
                    <a:pt x="0" y="0"/>
                  </a:lnTo>
                </a:path>
              </a:pathLst>
            </a:custGeom>
            <a:ln w="7366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5" name="object 144"/>
            <p:cNvSpPr txBox="1"/>
            <p:nvPr/>
          </p:nvSpPr>
          <p:spPr>
            <a:xfrm>
              <a:off x="7920178" y="5230903"/>
              <a:ext cx="461818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[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sou</a:t>
              </a:r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ce</a:t>
              </a:r>
              <a:r>
                <a:rPr sz="500" spc="22" dirty="0">
                  <a:solidFill>
                    <a:srgbClr val="0065CC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P</a:t>
              </a:r>
              <a:r>
                <a:rPr sz="500" spc="13" dirty="0">
                  <a:solidFill>
                    <a:srgbClr val="0065CC"/>
                  </a:solidFill>
                  <a:latin typeface="Arial"/>
                  <a:cs typeface="Arial"/>
                </a:rPr>
                <a:t>OC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]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56" name="object 145"/>
            <p:cNvSpPr txBox="1"/>
            <p:nvPr/>
          </p:nvSpPr>
          <p:spPr>
            <a:xfrm>
              <a:off x="7920178" y="5310242"/>
              <a:ext cx="261505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[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sou</a:t>
              </a:r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ce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57" name="object 146"/>
            <p:cNvSpPr/>
            <p:nvPr/>
          </p:nvSpPr>
          <p:spPr>
            <a:xfrm>
              <a:off x="7931035" y="5387563"/>
              <a:ext cx="238298" cy="0"/>
            </a:xfrm>
            <a:custGeom>
              <a:avLst/>
              <a:gdLst/>
              <a:ahLst/>
              <a:cxnLst/>
              <a:rect l="l" t="t" r="r" b="b"/>
              <a:pathLst>
                <a:path w="262128">
                  <a:moveTo>
                    <a:pt x="262128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65C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8" name="object 147"/>
            <p:cNvSpPr txBox="1"/>
            <p:nvPr/>
          </p:nvSpPr>
          <p:spPr>
            <a:xfrm>
              <a:off x="7920178" y="5389578"/>
              <a:ext cx="245918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u="sng" spc="13" dirty="0">
                  <a:solidFill>
                    <a:srgbClr val="0065CC"/>
                  </a:solidFill>
                  <a:latin typeface="Arial"/>
                  <a:cs typeface="Arial"/>
                </a:rPr>
                <a:t>P</a:t>
              </a:r>
              <a:r>
                <a:rPr sz="500" u="sng" spc="9" dirty="0">
                  <a:solidFill>
                    <a:srgbClr val="0065CC"/>
                  </a:solidFill>
                  <a:latin typeface="Arial"/>
                  <a:cs typeface="Arial"/>
                </a:rPr>
                <a:t>lant</a:t>
              </a:r>
              <a:r>
                <a:rPr sz="500" u="sng" spc="4" dirty="0">
                  <a:solidFill>
                    <a:srgbClr val="0065CC"/>
                  </a:solidFill>
                  <a:latin typeface="Arial"/>
                  <a:cs typeface="Arial"/>
                </a:rPr>
                <a:t>s]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159" name="object 148"/>
            <p:cNvSpPr/>
            <p:nvPr/>
          </p:nvSpPr>
          <p:spPr>
            <a:xfrm>
              <a:off x="3708401" y="3440429"/>
              <a:ext cx="1104668" cy="0"/>
            </a:xfrm>
            <a:custGeom>
              <a:avLst/>
              <a:gdLst/>
              <a:ahLst/>
              <a:cxnLst/>
              <a:rect l="l" t="t" r="r" b="b"/>
              <a:pathLst>
                <a:path w="1215135">
                  <a:moveTo>
                    <a:pt x="1215135" y="0"/>
                  </a:moveTo>
                  <a:lnTo>
                    <a:pt x="0" y="0"/>
                  </a:lnTo>
                </a:path>
              </a:pathLst>
            </a:custGeom>
            <a:ln w="8889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0" name="object 149"/>
            <p:cNvSpPr/>
            <p:nvPr/>
          </p:nvSpPr>
          <p:spPr>
            <a:xfrm>
              <a:off x="4810413" y="3234019"/>
              <a:ext cx="0" cy="209773"/>
            </a:xfrm>
            <a:custGeom>
              <a:avLst/>
              <a:gdLst/>
              <a:ahLst/>
              <a:cxnLst/>
              <a:rect l="l" t="t" r="r" b="b"/>
              <a:pathLst>
                <a:path h="237743">
                  <a:moveTo>
                    <a:pt x="0" y="0"/>
                  </a:moveTo>
                  <a:lnTo>
                    <a:pt x="0" y="237743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1" name="object 150"/>
            <p:cNvSpPr/>
            <p:nvPr/>
          </p:nvSpPr>
          <p:spPr>
            <a:xfrm>
              <a:off x="4807528" y="3234019"/>
              <a:ext cx="5541" cy="209773"/>
            </a:xfrm>
            <a:custGeom>
              <a:avLst/>
              <a:gdLst/>
              <a:ahLst/>
              <a:cxnLst/>
              <a:rect l="l" t="t" r="r" b="b"/>
              <a:pathLst>
                <a:path w="6095" h="237743">
                  <a:moveTo>
                    <a:pt x="6095" y="231647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237743"/>
                  </a:lnTo>
                  <a:lnTo>
                    <a:pt x="6095" y="231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2" name="object 151"/>
            <p:cNvSpPr/>
            <p:nvPr/>
          </p:nvSpPr>
          <p:spPr>
            <a:xfrm>
              <a:off x="4807528" y="3234019"/>
              <a:ext cx="2737657" cy="209773"/>
            </a:xfrm>
            <a:custGeom>
              <a:avLst/>
              <a:gdLst/>
              <a:ahLst/>
              <a:cxnLst/>
              <a:rect l="l" t="t" r="r" b="b"/>
              <a:pathLst>
                <a:path w="3011423" h="237743">
                  <a:moveTo>
                    <a:pt x="3011423" y="237743"/>
                  </a:moveTo>
                  <a:lnTo>
                    <a:pt x="3011423" y="0"/>
                  </a:lnTo>
                  <a:lnTo>
                    <a:pt x="3005327" y="0"/>
                  </a:lnTo>
                  <a:lnTo>
                    <a:pt x="3005327" y="231647"/>
                  </a:lnTo>
                  <a:lnTo>
                    <a:pt x="6095" y="231647"/>
                  </a:lnTo>
                  <a:lnTo>
                    <a:pt x="0" y="237743"/>
                  </a:lnTo>
                  <a:lnTo>
                    <a:pt x="3011423" y="237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3" name="object 152"/>
            <p:cNvSpPr/>
            <p:nvPr/>
          </p:nvSpPr>
          <p:spPr>
            <a:xfrm>
              <a:off x="7539644" y="3234019"/>
              <a:ext cx="5541" cy="209773"/>
            </a:xfrm>
            <a:custGeom>
              <a:avLst/>
              <a:gdLst/>
              <a:ahLst/>
              <a:cxnLst/>
              <a:rect l="l" t="t" r="r" b="b"/>
              <a:pathLst>
                <a:path w="6095" h="237743">
                  <a:moveTo>
                    <a:pt x="6095" y="231647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237743"/>
                  </a:lnTo>
                  <a:lnTo>
                    <a:pt x="6095" y="231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4" name="object 153"/>
            <p:cNvSpPr/>
            <p:nvPr/>
          </p:nvSpPr>
          <p:spPr>
            <a:xfrm>
              <a:off x="7539643" y="3234019"/>
              <a:ext cx="374072" cy="209773"/>
            </a:xfrm>
            <a:custGeom>
              <a:avLst/>
              <a:gdLst/>
              <a:ahLst/>
              <a:cxnLst/>
              <a:rect l="l" t="t" r="r" b="b"/>
              <a:pathLst>
                <a:path w="411479" h="237743">
                  <a:moveTo>
                    <a:pt x="411479" y="237743"/>
                  </a:moveTo>
                  <a:lnTo>
                    <a:pt x="411479" y="0"/>
                  </a:lnTo>
                  <a:lnTo>
                    <a:pt x="405383" y="0"/>
                  </a:lnTo>
                  <a:lnTo>
                    <a:pt x="405383" y="231647"/>
                  </a:lnTo>
                  <a:lnTo>
                    <a:pt x="6095" y="231647"/>
                  </a:lnTo>
                  <a:lnTo>
                    <a:pt x="0" y="237743"/>
                  </a:lnTo>
                  <a:lnTo>
                    <a:pt x="411479" y="2377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5" name="object 154"/>
            <p:cNvSpPr/>
            <p:nvPr/>
          </p:nvSpPr>
          <p:spPr>
            <a:xfrm>
              <a:off x="7908175" y="3234019"/>
              <a:ext cx="5541" cy="209773"/>
            </a:xfrm>
            <a:custGeom>
              <a:avLst/>
              <a:gdLst/>
              <a:ahLst/>
              <a:cxnLst/>
              <a:rect l="l" t="t" r="r" b="b"/>
              <a:pathLst>
                <a:path w="6095" h="237743">
                  <a:moveTo>
                    <a:pt x="6095" y="231647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237743"/>
                  </a:lnTo>
                  <a:lnTo>
                    <a:pt x="6095" y="231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6" name="object 155"/>
            <p:cNvSpPr/>
            <p:nvPr/>
          </p:nvSpPr>
          <p:spPr>
            <a:xfrm>
              <a:off x="7913718" y="3441101"/>
              <a:ext cx="491835" cy="0"/>
            </a:xfrm>
            <a:custGeom>
              <a:avLst/>
              <a:gdLst/>
              <a:ahLst/>
              <a:cxnLst/>
              <a:rect l="l" t="t" r="r" b="b"/>
              <a:pathLst>
                <a:path w="541019">
                  <a:moveTo>
                    <a:pt x="541019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7" name="object 156"/>
            <p:cNvSpPr/>
            <p:nvPr/>
          </p:nvSpPr>
          <p:spPr>
            <a:xfrm>
              <a:off x="3708862" y="3437070"/>
              <a:ext cx="1104206" cy="593014"/>
            </a:xfrm>
            <a:custGeom>
              <a:avLst/>
              <a:gdLst/>
              <a:ahLst/>
              <a:cxnLst/>
              <a:rect l="l" t="t" r="r" b="b"/>
              <a:pathLst>
                <a:path w="1214627" h="672083">
                  <a:moveTo>
                    <a:pt x="1214627" y="672083"/>
                  </a:moveTo>
                  <a:lnTo>
                    <a:pt x="1214627" y="0"/>
                  </a:lnTo>
                  <a:lnTo>
                    <a:pt x="1208531" y="6095"/>
                  </a:lnTo>
                  <a:lnTo>
                    <a:pt x="1208531" y="665987"/>
                  </a:lnTo>
                  <a:lnTo>
                    <a:pt x="0" y="665987"/>
                  </a:lnTo>
                  <a:lnTo>
                    <a:pt x="0" y="672083"/>
                  </a:lnTo>
                  <a:lnTo>
                    <a:pt x="1214627" y="6720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8" name="object 157"/>
            <p:cNvSpPr/>
            <p:nvPr/>
          </p:nvSpPr>
          <p:spPr>
            <a:xfrm>
              <a:off x="4807528" y="3437070"/>
              <a:ext cx="2737657" cy="593014"/>
            </a:xfrm>
            <a:custGeom>
              <a:avLst/>
              <a:gdLst/>
              <a:ahLst/>
              <a:cxnLst/>
              <a:rect l="l" t="t" r="r" b="b"/>
              <a:pathLst>
                <a:path w="3011423" h="672083">
                  <a:moveTo>
                    <a:pt x="3011423" y="0"/>
                  </a:moveTo>
                  <a:lnTo>
                    <a:pt x="0" y="0"/>
                  </a:lnTo>
                  <a:lnTo>
                    <a:pt x="0" y="672083"/>
                  </a:lnTo>
                  <a:lnTo>
                    <a:pt x="6095" y="665987"/>
                  </a:lnTo>
                  <a:lnTo>
                    <a:pt x="6095" y="6095"/>
                  </a:lnTo>
                  <a:lnTo>
                    <a:pt x="3005327" y="6095"/>
                  </a:lnTo>
                  <a:lnTo>
                    <a:pt x="3011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9" name="object 158"/>
            <p:cNvSpPr/>
            <p:nvPr/>
          </p:nvSpPr>
          <p:spPr>
            <a:xfrm>
              <a:off x="4807528" y="3437070"/>
              <a:ext cx="2737657" cy="593014"/>
            </a:xfrm>
            <a:custGeom>
              <a:avLst/>
              <a:gdLst/>
              <a:ahLst/>
              <a:cxnLst/>
              <a:rect l="l" t="t" r="r" b="b"/>
              <a:pathLst>
                <a:path w="3011423" h="672083">
                  <a:moveTo>
                    <a:pt x="3011423" y="672083"/>
                  </a:moveTo>
                  <a:lnTo>
                    <a:pt x="3011423" y="0"/>
                  </a:lnTo>
                  <a:lnTo>
                    <a:pt x="3005327" y="6095"/>
                  </a:lnTo>
                  <a:lnTo>
                    <a:pt x="3005327" y="665987"/>
                  </a:lnTo>
                  <a:lnTo>
                    <a:pt x="6095" y="665987"/>
                  </a:lnTo>
                  <a:lnTo>
                    <a:pt x="0" y="672083"/>
                  </a:lnTo>
                  <a:lnTo>
                    <a:pt x="3011423" y="6720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0" name="object 159"/>
            <p:cNvSpPr/>
            <p:nvPr/>
          </p:nvSpPr>
          <p:spPr>
            <a:xfrm>
              <a:off x="7539643" y="3437070"/>
              <a:ext cx="374072" cy="593014"/>
            </a:xfrm>
            <a:custGeom>
              <a:avLst/>
              <a:gdLst/>
              <a:ahLst/>
              <a:cxnLst/>
              <a:rect l="l" t="t" r="r" b="b"/>
              <a:pathLst>
                <a:path w="411479" h="672083">
                  <a:moveTo>
                    <a:pt x="411479" y="0"/>
                  </a:moveTo>
                  <a:lnTo>
                    <a:pt x="0" y="0"/>
                  </a:lnTo>
                  <a:lnTo>
                    <a:pt x="0" y="672083"/>
                  </a:lnTo>
                  <a:lnTo>
                    <a:pt x="6095" y="665987"/>
                  </a:lnTo>
                  <a:lnTo>
                    <a:pt x="6095" y="6095"/>
                  </a:lnTo>
                  <a:lnTo>
                    <a:pt x="405383" y="6095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1" name="object 160"/>
            <p:cNvSpPr/>
            <p:nvPr/>
          </p:nvSpPr>
          <p:spPr>
            <a:xfrm>
              <a:off x="7539643" y="3437070"/>
              <a:ext cx="374072" cy="593014"/>
            </a:xfrm>
            <a:custGeom>
              <a:avLst/>
              <a:gdLst/>
              <a:ahLst/>
              <a:cxnLst/>
              <a:rect l="l" t="t" r="r" b="b"/>
              <a:pathLst>
                <a:path w="411479" h="672083">
                  <a:moveTo>
                    <a:pt x="411479" y="672083"/>
                  </a:moveTo>
                  <a:lnTo>
                    <a:pt x="411479" y="0"/>
                  </a:lnTo>
                  <a:lnTo>
                    <a:pt x="405383" y="6095"/>
                  </a:lnTo>
                  <a:lnTo>
                    <a:pt x="405383" y="665987"/>
                  </a:lnTo>
                  <a:lnTo>
                    <a:pt x="6095" y="665987"/>
                  </a:lnTo>
                  <a:lnTo>
                    <a:pt x="0" y="672083"/>
                  </a:lnTo>
                  <a:lnTo>
                    <a:pt x="411479" y="6720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2" name="object 161"/>
            <p:cNvSpPr/>
            <p:nvPr/>
          </p:nvSpPr>
          <p:spPr>
            <a:xfrm>
              <a:off x="7908175" y="3437070"/>
              <a:ext cx="497377" cy="593014"/>
            </a:xfrm>
            <a:custGeom>
              <a:avLst/>
              <a:gdLst/>
              <a:ahLst/>
              <a:cxnLst/>
              <a:rect l="l" t="t" r="r" b="b"/>
              <a:pathLst>
                <a:path w="547115" h="672083">
                  <a:moveTo>
                    <a:pt x="547115" y="6095"/>
                  </a:moveTo>
                  <a:lnTo>
                    <a:pt x="547115" y="0"/>
                  </a:lnTo>
                  <a:lnTo>
                    <a:pt x="0" y="0"/>
                  </a:lnTo>
                  <a:lnTo>
                    <a:pt x="0" y="672083"/>
                  </a:lnTo>
                  <a:lnTo>
                    <a:pt x="6095" y="665987"/>
                  </a:lnTo>
                  <a:lnTo>
                    <a:pt x="6095" y="6095"/>
                  </a:lnTo>
                  <a:lnTo>
                    <a:pt x="547115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3" name="object 162"/>
            <p:cNvSpPr/>
            <p:nvPr/>
          </p:nvSpPr>
          <p:spPr>
            <a:xfrm>
              <a:off x="7913718" y="4027393"/>
              <a:ext cx="491835" cy="0"/>
            </a:xfrm>
            <a:custGeom>
              <a:avLst/>
              <a:gdLst/>
              <a:ahLst/>
              <a:cxnLst/>
              <a:rect l="l" t="t" r="r" b="b"/>
              <a:pathLst>
                <a:path w="541019">
                  <a:moveTo>
                    <a:pt x="541019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4" name="object 163"/>
            <p:cNvSpPr/>
            <p:nvPr/>
          </p:nvSpPr>
          <p:spPr>
            <a:xfrm>
              <a:off x="3708862" y="4027393"/>
              <a:ext cx="1104206" cy="0"/>
            </a:xfrm>
            <a:custGeom>
              <a:avLst/>
              <a:gdLst/>
              <a:ahLst/>
              <a:cxnLst/>
              <a:rect l="l" t="t" r="r" b="b"/>
              <a:pathLst>
                <a:path w="1214627">
                  <a:moveTo>
                    <a:pt x="1214627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5" name="object 164"/>
            <p:cNvSpPr/>
            <p:nvPr/>
          </p:nvSpPr>
          <p:spPr>
            <a:xfrm>
              <a:off x="3708862" y="4024705"/>
              <a:ext cx="1104206" cy="599738"/>
            </a:xfrm>
            <a:custGeom>
              <a:avLst/>
              <a:gdLst/>
              <a:ahLst/>
              <a:cxnLst/>
              <a:rect l="l" t="t" r="r" b="b"/>
              <a:pathLst>
                <a:path w="1214627" h="679703">
                  <a:moveTo>
                    <a:pt x="1214627" y="679703"/>
                  </a:moveTo>
                  <a:lnTo>
                    <a:pt x="1214627" y="0"/>
                  </a:lnTo>
                  <a:lnTo>
                    <a:pt x="1208531" y="6095"/>
                  </a:lnTo>
                  <a:lnTo>
                    <a:pt x="1208531" y="673607"/>
                  </a:lnTo>
                  <a:lnTo>
                    <a:pt x="0" y="673607"/>
                  </a:lnTo>
                  <a:lnTo>
                    <a:pt x="0" y="679703"/>
                  </a:lnTo>
                  <a:lnTo>
                    <a:pt x="1214627" y="679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6" name="object 165"/>
            <p:cNvSpPr/>
            <p:nvPr/>
          </p:nvSpPr>
          <p:spPr>
            <a:xfrm>
              <a:off x="4807528" y="4024705"/>
              <a:ext cx="2737657" cy="599738"/>
            </a:xfrm>
            <a:custGeom>
              <a:avLst/>
              <a:gdLst/>
              <a:ahLst/>
              <a:cxnLst/>
              <a:rect l="l" t="t" r="r" b="b"/>
              <a:pathLst>
                <a:path w="3011423" h="679703">
                  <a:moveTo>
                    <a:pt x="3011423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6095" y="673607"/>
                  </a:lnTo>
                  <a:lnTo>
                    <a:pt x="6095" y="6095"/>
                  </a:lnTo>
                  <a:lnTo>
                    <a:pt x="3005327" y="6095"/>
                  </a:lnTo>
                  <a:lnTo>
                    <a:pt x="3011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7" name="object 166"/>
            <p:cNvSpPr/>
            <p:nvPr/>
          </p:nvSpPr>
          <p:spPr>
            <a:xfrm>
              <a:off x="4807528" y="4024705"/>
              <a:ext cx="2737657" cy="599738"/>
            </a:xfrm>
            <a:custGeom>
              <a:avLst/>
              <a:gdLst/>
              <a:ahLst/>
              <a:cxnLst/>
              <a:rect l="l" t="t" r="r" b="b"/>
              <a:pathLst>
                <a:path w="3011423" h="679703">
                  <a:moveTo>
                    <a:pt x="3011423" y="679703"/>
                  </a:moveTo>
                  <a:lnTo>
                    <a:pt x="3011423" y="0"/>
                  </a:lnTo>
                  <a:lnTo>
                    <a:pt x="3005327" y="6095"/>
                  </a:lnTo>
                  <a:lnTo>
                    <a:pt x="3005327" y="673607"/>
                  </a:lnTo>
                  <a:lnTo>
                    <a:pt x="6095" y="673607"/>
                  </a:lnTo>
                  <a:lnTo>
                    <a:pt x="0" y="679703"/>
                  </a:lnTo>
                  <a:lnTo>
                    <a:pt x="3011423" y="679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8" name="object 167"/>
            <p:cNvSpPr/>
            <p:nvPr/>
          </p:nvSpPr>
          <p:spPr>
            <a:xfrm>
              <a:off x="7539643" y="4024705"/>
              <a:ext cx="374072" cy="599738"/>
            </a:xfrm>
            <a:custGeom>
              <a:avLst/>
              <a:gdLst/>
              <a:ahLst/>
              <a:cxnLst/>
              <a:rect l="l" t="t" r="r" b="b"/>
              <a:pathLst>
                <a:path w="411479" h="679703">
                  <a:moveTo>
                    <a:pt x="411479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6095" y="673607"/>
                  </a:lnTo>
                  <a:lnTo>
                    <a:pt x="6095" y="6095"/>
                  </a:lnTo>
                  <a:lnTo>
                    <a:pt x="405383" y="6095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9" name="object 168"/>
            <p:cNvSpPr/>
            <p:nvPr/>
          </p:nvSpPr>
          <p:spPr>
            <a:xfrm>
              <a:off x="7539643" y="4024705"/>
              <a:ext cx="374072" cy="599738"/>
            </a:xfrm>
            <a:custGeom>
              <a:avLst/>
              <a:gdLst/>
              <a:ahLst/>
              <a:cxnLst/>
              <a:rect l="l" t="t" r="r" b="b"/>
              <a:pathLst>
                <a:path w="411479" h="679703">
                  <a:moveTo>
                    <a:pt x="411479" y="679703"/>
                  </a:moveTo>
                  <a:lnTo>
                    <a:pt x="411479" y="0"/>
                  </a:lnTo>
                  <a:lnTo>
                    <a:pt x="405383" y="6095"/>
                  </a:lnTo>
                  <a:lnTo>
                    <a:pt x="405383" y="673607"/>
                  </a:lnTo>
                  <a:lnTo>
                    <a:pt x="6095" y="673607"/>
                  </a:lnTo>
                  <a:lnTo>
                    <a:pt x="0" y="679703"/>
                  </a:lnTo>
                  <a:lnTo>
                    <a:pt x="411479" y="679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0" name="object 169"/>
            <p:cNvSpPr/>
            <p:nvPr/>
          </p:nvSpPr>
          <p:spPr>
            <a:xfrm>
              <a:off x="7908175" y="4024705"/>
              <a:ext cx="497377" cy="599738"/>
            </a:xfrm>
            <a:custGeom>
              <a:avLst/>
              <a:gdLst/>
              <a:ahLst/>
              <a:cxnLst/>
              <a:rect l="l" t="t" r="r" b="b"/>
              <a:pathLst>
                <a:path w="547115" h="679703">
                  <a:moveTo>
                    <a:pt x="547115" y="6095"/>
                  </a:moveTo>
                  <a:lnTo>
                    <a:pt x="547115" y="0"/>
                  </a:lnTo>
                  <a:lnTo>
                    <a:pt x="0" y="0"/>
                  </a:lnTo>
                  <a:lnTo>
                    <a:pt x="0" y="679703"/>
                  </a:lnTo>
                  <a:lnTo>
                    <a:pt x="6095" y="673607"/>
                  </a:lnTo>
                  <a:lnTo>
                    <a:pt x="6095" y="6095"/>
                  </a:lnTo>
                  <a:lnTo>
                    <a:pt x="547115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1" name="object 170"/>
            <p:cNvSpPr/>
            <p:nvPr/>
          </p:nvSpPr>
          <p:spPr>
            <a:xfrm>
              <a:off x="7913718" y="4621754"/>
              <a:ext cx="491835" cy="0"/>
            </a:xfrm>
            <a:custGeom>
              <a:avLst/>
              <a:gdLst/>
              <a:ahLst/>
              <a:cxnLst/>
              <a:rect l="l" t="t" r="r" b="b"/>
              <a:pathLst>
                <a:path w="541019">
                  <a:moveTo>
                    <a:pt x="541019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2" name="object 171"/>
            <p:cNvSpPr/>
            <p:nvPr/>
          </p:nvSpPr>
          <p:spPr>
            <a:xfrm>
              <a:off x="3708862" y="4620409"/>
              <a:ext cx="1104206" cy="0"/>
            </a:xfrm>
            <a:custGeom>
              <a:avLst/>
              <a:gdLst/>
              <a:ahLst/>
              <a:cxnLst/>
              <a:rect l="l" t="t" r="r" b="b"/>
              <a:pathLst>
                <a:path w="1214627">
                  <a:moveTo>
                    <a:pt x="1214627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3" name="object 172"/>
            <p:cNvSpPr/>
            <p:nvPr/>
          </p:nvSpPr>
          <p:spPr>
            <a:xfrm>
              <a:off x="3708862" y="4617720"/>
              <a:ext cx="1104206" cy="599738"/>
            </a:xfrm>
            <a:custGeom>
              <a:avLst/>
              <a:gdLst/>
              <a:ahLst/>
              <a:cxnLst/>
              <a:rect l="l" t="t" r="r" b="b"/>
              <a:pathLst>
                <a:path w="1214627" h="679703">
                  <a:moveTo>
                    <a:pt x="1214627" y="679703"/>
                  </a:moveTo>
                  <a:lnTo>
                    <a:pt x="1214627" y="0"/>
                  </a:lnTo>
                  <a:lnTo>
                    <a:pt x="1208531" y="6095"/>
                  </a:lnTo>
                  <a:lnTo>
                    <a:pt x="1208531" y="673607"/>
                  </a:lnTo>
                  <a:lnTo>
                    <a:pt x="0" y="673607"/>
                  </a:lnTo>
                  <a:lnTo>
                    <a:pt x="0" y="679703"/>
                  </a:lnTo>
                  <a:lnTo>
                    <a:pt x="1214627" y="679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4" name="object 173"/>
            <p:cNvSpPr/>
            <p:nvPr/>
          </p:nvSpPr>
          <p:spPr>
            <a:xfrm>
              <a:off x="4807528" y="4617720"/>
              <a:ext cx="2737657" cy="599738"/>
            </a:xfrm>
            <a:custGeom>
              <a:avLst/>
              <a:gdLst/>
              <a:ahLst/>
              <a:cxnLst/>
              <a:rect l="l" t="t" r="r" b="b"/>
              <a:pathLst>
                <a:path w="3011423" h="679703">
                  <a:moveTo>
                    <a:pt x="3011423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6095" y="673607"/>
                  </a:lnTo>
                  <a:lnTo>
                    <a:pt x="6095" y="6095"/>
                  </a:lnTo>
                  <a:lnTo>
                    <a:pt x="3005327" y="6095"/>
                  </a:lnTo>
                  <a:lnTo>
                    <a:pt x="3011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5" name="object 174"/>
            <p:cNvSpPr/>
            <p:nvPr/>
          </p:nvSpPr>
          <p:spPr>
            <a:xfrm>
              <a:off x="4807528" y="4617720"/>
              <a:ext cx="2737657" cy="599738"/>
            </a:xfrm>
            <a:custGeom>
              <a:avLst/>
              <a:gdLst/>
              <a:ahLst/>
              <a:cxnLst/>
              <a:rect l="l" t="t" r="r" b="b"/>
              <a:pathLst>
                <a:path w="3011423" h="679703">
                  <a:moveTo>
                    <a:pt x="3011423" y="679703"/>
                  </a:moveTo>
                  <a:lnTo>
                    <a:pt x="3011423" y="0"/>
                  </a:lnTo>
                  <a:lnTo>
                    <a:pt x="3005327" y="6095"/>
                  </a:lnTo>
                  <a:lnTo>
                    <a:pt x="3005327" y="673607"/>
                  </a:lnTo>
                  <a:lnTo>
                    <a:pt x="6095" y="673607"/>
                  </a:lnTo>
                  <a:lnTo>
                    <a:pt x="0" y="679703"/>
                  </a:lnTo>
                  <a:lnTo>
                    <a:pt x="3011423" y="679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6" name="object 175"/>
            <p:cNvSpPr/>
            <p:nvPr/>
          </p:nvSpPr>
          <p:spPr>
            <a:xfrm>
              <a:off x="7539643" y="4617720"/>
              <a:ext cx="374072" cy="599738"/>
            </a:xfrm>
            <a:custGeom>
              <a:avLst/>
              <a:gdLst/>
              <a:ahLst/>
              <a:cxnLst/>
              <a:rect l="l" t="t" r="r" b="b"/>
              <a:pathLst>
                <a:path w="411479" h="679703">
                  <a:moveTo>
                    <a:pt x="411479" y="0"/>
                  </a:moveTo>
                  <a:lnTo>
                    <a:pt x="0" y="0"/>
                  </a:lnTo>
                  <a:lnTo>
                    <a:pt x="0" y="679703"/>
                  </a:lnTo>
                  <a:lnTo>
                    <a:pt x="6095" y="673607"/>
                  </a:lnTo>
                  <a:lnTo>
                    <a:pt x="6095" y="6095"/>
                  </a:lnTo>
                  <a:lnTo>
                    <a:pt x="405383" y="6095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7" name="object 176"/>
            <p:cNvSpPr/>
            <p:nvPr/>
          </p:nvSpPr>
          <p:spPr>
            <a:xfrm>
              <a:off x="7539643" y="4617720"/>
              <a:ext cx="374072" cy="599738"/>
            </a:xfrm>
            <a:custGeom>
              <a:avLst/>
              <a:gdLst/>
              <a:ahLst/>
              <a:cxnLst/>
              <a:rect l="l" t="t" r="r" b="b"/>
              <a:pathLst>
                <a:path w="411479" h="679703">
                  <a:moveTo>
                    <a:pt x="411479" y="679703"/>
                  </a:moveTo>
                  <a:lnTo>
                    <a:pt x="411479" y="0"/>
                  </a:lnTo>
                  <a:lnTo>
                    <a:pt x="405383" y="6095"/>
                  </a:lnTo>
                  <a:lnTo>
                    <a:pt x="405383" y="673607"/>
                  </a:lnTo>
                  <a:lnTo>
                    <a:pt x="6095" y="673607"/>
                  </a:lnTo>
                  <a:lnTo>
                    <a:pt x="0" y="679703"/>
                  </a:lnTo>
                  <a:lnTo>
                    <a:pt x="411479" y="679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8" name="object 177"/>
            <p:cNvSpPr/>
            <p:nvPr/>
          </p:nvSpPr>
          <p:spPr>
            <a:xfrm>
              <a:off x="7908175" y="4617720"/>
              <a:ext cx="497377" cy="599738"/>
            </a:xfrm>
            <a:custGeom>
              <a:avLst/>
              <a:gdLst/>
              <a:ahLst/>
              <a:cxnLst/>
              <a:rect l="l" t="t" r="r" b="b"/>
              <a:pathLst>
                <a:path w="547115" h="679703">
                  <a:moveTo>
                    <a:pt x="547115" y="6095"/>
                  </a:moveTo>
                  <a:lnTo>
                    <a:pt x="547115" y="0"/>
                  </a:lnTo>
                  <a:lnTo>
                    <a:pt x="0" y="0"/>
                  </a:lnTo>
                  <a:lnTo>
                    <a:pt x="0" y="679703"/>
                  </a:lnTo>
                  <a:lnTo>
                    <a:pt x="6095" y="673607"/>
                  </a:lnTo>
                  <a:lnTo>
                    <a:pt x="6095" y="6095"/>
                  </a:lnTo>
                  <a:lnTo>
                    <a:pt x="547115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9" name="object 178"/>
            <p:cNvSpPr/>
            <p:nvPr/>
          </p:nvSpPr>
          <p:spPr>
            <a:xfrm>
              <a:off x="7913256" y="5214096"/>
              <a:ext cx="492297" cy="0"/>
            </a:xfrm>
            <a:custGeom>
              <a:avLst/>
              <a:gdLst/>
              <a:ahLst/>
              <a:cxnLst/>
              <a:rect l="l" t="t" r="r" b="b"/>
              <a:pathLst>
                <a:path w="541527">
                  <a:moveTo>
                    <a:pt x="541527" y="0"/>
                  </a:moveTo>
                  <a:lnTo>
                    <a:pt x="0" y="0"/>
                  </a:lnTo>
                </a:path>
              </a:pathLst>
            </a:custGeom>
            <a:ln w="8889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0" name="object 179"/>
            <p:cNvSpPr/>
            <p:nvPr/>
          </p:nvSpPr>
          <p:spPr>
            <a:xfrm>
              <a:off x="3708862" y="5213424"/>
              <a:ext cx="1104206" cy="0"/>
            </a:xfrm>
            <a:custGeom>
              <a:avLst/>
              <a:gdLst/>
              <a:ahLst/>
              <a:cxnLst/>
              <a:rect l="l" t="t" r="r" b="b"/>
              <a:pathLst>
                <a:path w="1214627">
                  <a:moveTo>
                    <a:pt x="1214627" y="0"/>
                  </a:moveTo>
                  <a:lnTo>
                    <a:pt x="0" y="0"/>
                  </a:lnTo>
                </a:path>
              </a:pathLst>
            </a:custGeom>
            <a:ln w="736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1" name="object 180"/>
            <p:cNvSpPr/>
            <p:nvPr/>
          </p:nvSpPr>
          <p:spPr>
            <a:xfrm>
              <a:off x="4813069" y="5210736"/>
              <a:ext cx="0" cy="587636"/>
            </a:xfrm>
            <a:custGeom>
              <a:avLst/>
              <a:gdLst/>
              <a:ahLst/>
              <a:cxnLst/>
              <a:rect l="l" t="t" r="r" b="b"/>
              <a:pathLst>
                <a:path h="665987">
                  <a:moveTo>
                    <a:pt x="0" y="0"/>
                  </a:moveTo>
                  <a:lnTo>
                    <a:pt x="0" y="6659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2" name="object 181"/>
            <p:cNvSpPr/>
            <p:nvPr/>
          </p:nvSpPr>
          <p:spPr>
            <a:xfrm>
              <a:off x="4807528" y="5210736"/>
              <a:ext cx="2737657" cy="587636"/>
            </a:xfrm>
            <a:custGeom>
              <a:avLst/>
              <a:gdLst/>
              <a:ahLst/>
              <a:cxnLst/>
              <a:rect l="l" t="t" r="r" b="b"/>
              <a:pathLst>
                <a:path w="3011423" h="665987">
                  <a:moveTo>
                    <a:pt x="3011423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6095" y="665987"/>
                  </a:lnTo>
                  <a:lnTo>
                    <a:pt x="6095" y="6095"/>
                  </a:lnTo>
                  <a:lnTo>
                    <a:pt x="3005327" y="6095"/>
                  </a:lnTo>
                  <a:lnTo>
                    <a:pt x="3011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3" name="object 182"/>
            <p:cNvSpPr/>
            <p:nvPr/>
          </p:nvSpPr>
          <p:spPr>
            <a:xfrm>
              <a:off x="7545185" y="5210736"/>
              <a:ext cx="0" cy="587636"/>
            </a:xfrm>
            <a:custGeom>
              <a:avLst/>
              <a:gdLst/>
              <a:ahLst/>
              <a:cxnLst/>
              <a:rect l="l" t="t" r="r" b="b"/>
              <a:pathLst>
                <a:path h="665987">
                  <a:moveTo>
                    <a:pt x="0" y="0"/>
                  </a:moveTo>
                  <a:lnTo>
                    <a:pt x="0" y="6659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4" name="object 183"/>
            <p:cNvSpPr/>
            <p:nvPr/>
          </p:nvSpPr>
          <p:spPr>
            <a:xfrm>
              <a:off x="7539643" y="5210736"/>
              <a:ext cx="374072" cy="587636"/>
            </a:xfrm>
            <a:custGeom>
              <a:avLst/>
              <a:gdLst/>
              <a:ahLst/>
              <a:cxnLst/>
              <a:rect l="l" t="t" r="r" b="b"/>
              <a:pathLst>
                <a:path w="411479" h="665987">
                  <a:moveTo>
                    <a:pt x="411479" y="0"/>
                  </a:moveTo>
                  <a:lnTo>
                    <a:pt x="0" y="0"/>
                  </a:lnTo>
                  <a:lnTo>
                    <a:pt x="0" y="665987"/>
                  </a:lnTo>
                  <a:lnTo>
                    <a:pt x="6095" y="665987"/>
                  </a:lnTo>
                  <a:lnTo>
                    <a:pt x="6095" y="6095"/>
                  </a:lnTo>
                  <a:lnTo>
                    <a:pt x="405383" y="6095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5" name="object 184"/>
            <p:cNvSpPr/>
            <p:nvPr/>
          </p:nvSpPr>
          <p:spPr>
            <a:xfrm>
              <a:off x="7913716" y="5210736"/>
              <a:ext cx="0" cy="587636"/>
            </a:xfrm>
            <a:custGeom>
              <a:avLst/>
              <a:gdLst/>
              <a:ahLst/>
              <a:cxnLst/>
              <a:rect l="l" t="t" r="r" b="b"/>
              <a:pathLst>
                <a:path h="665987">
                  <a:moveTo>
                    <a:pt x="0" y="0"/>
                  </a:moveTo>
                  <a:lnTo>
                    <a:pt x="0" y="6659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6" name="object 185"/>
            <p:cNvSpPr/>
            <p:nvPr/>
          </p:nvSpPr>
          <p:spPr>
            <a:xfrm>
              <a:off x="7910945" y="5210736"/>
              <a:ext cx="0" cy="587636"/>
            </a:xfrm>
            <a:custGeom>
              <a:avLst/>
              <a:gdLst/>
              <a:ahLst/>
              <a:cxnLst/>
              <a:rect l="l" t="t" r="r" b="b"/>
              <a:pathLst>
                <a:path h="665987">
                  <a:moveTo>
                    <a:pt x="0" y="0"/>
                  </a:moveTo>
                  <a:lnTo>
                    <a:pt x="0" y="665987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7" name="object 186"/>
            <p:cNvSpPr/>
            <p:nvPr/>
          </p:nvSpPr>
          <p:spPr>
            <a:xfrm>
              <a:off x="3690850" y="5827957"/>
              <a:ext cx="4732712" cy="274319"/>
            </a:xfrm>
            <a:custGeom>
              <a:avLst/>
              <a:gdLst/>
              <a:ahLst/>
              <a:cxnLst/>
              <a:rect l="l" t="t" r="r" b="b"/>
              <a:pathLst>
                <a:path w="5205983" h="310895">
                  <a:moveTo>
                    <a:pt x="5205983" y="0"/>
                  </a:moveTo>
                  <a:lnTo>
                    <a:pt x="0" y="0"/>
                  </a:lnTo>
                  <a:lnTo>
                    <a:pt x="0" y="310895"/>
                  </a:lnTo>
                  <a:lnTo>
                    <a:pt x="6095" y="304799"/>
                  </a:lnTo>
                  <a:lnTo>
                    <a:pt x="6095" y="6095"/>
                  </a:lnTo>
                  <a:lnTo>
                    <a:pt x="5199887" y="6095"/>
                  </a:lnTo>
                  <a:lnTo>
                    <a:pt x="52059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8" name="object 187"/>
            <p:cNvSpPr/>
            <p:nvPr/>
          </p:nvSpPr>
          <p:spPr>
            <a:xfrm>
              <a:off x="3690850" y="5827957"/>
              <a:ext cx="4732712" cy="274319"/>
            </a:xfrm>
            <a:custGeom>
              <a:avLst/>
              <a:gdLst/>
              <a:ahLst/>
              <a:cxnLst/>
              <a:rect l="l" t="t" r="r" b="b"/>
              <a:pathLst>
                <a:path w="5205983" h="310895">
                  <a:moveTo>
                    <a:pt x="5205983" y="310895"/>
                  </a:moveTo>
                  <a:lnTo>
                    <a:pt x="5205983" y="0"/>
                  </a:lnTo>
                  <a:lnTo>
                    <a:pt x="5199887" y="6095"/>
                  </a:lnTo>
                  <a:lnTo>
                    <a:pt x="5199887" y="304799"/>
                  </a:lnTo>
                  <a:lnTo>
                    <a:pt x="6095" y="304799"/>
                  </a:lnTo>
                  <a:lnTo>
                    <a:pt x="0" y="310895"/>
                  </a:lnTo>
                  <a:lnTo>
                    <a:pt x="5205983" y="310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9" name="object 188"/>
            <p:cNvSpPr/>
            <p:nvPr/>
          </p:nvSpPr>
          <p:spPr>
            <a:xfrm>
              <a:off x="3724102" y="5889811"/>
              <a:ext cx="264621" cy="699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0" name="object 189"/>
            <p:cNvSpPr/>
            <p:nvPr/>
          </p:nvSpPr>
          <p:spPr>
            <a:xfrm>
              <a:off x="4461164" y="5865607"/>
              <a:ext cx="642851" cy="12236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1" name="object 190"/>
            <p:cNvSpPr/>
            <p:nvPr/>
          </p:nvSpPr>
          <p:spPr>
            <a:xfrm>
              <a:off x="4473632" y="5877709"/>
              <a:ext cx="617906" cy="99503"/>
            </a:xfrm>
            <a:custGeom>
              <a:avLst/>
              <a:gdLst/>
              <a:ahLst/>
              <a:cxnLst/>
              <a:rect l="l" t="t" r="r" b="b"/>
              <a:pathLst>
                <a:path w="679697" h="112770">
                  <a:moveTo>
                    <a:pt x="0" y="0"/>
                  </a:moveTo>
                  <a:lnTo>
                    <a:pt x="0" y="112770"/>
                  </a:lnTo>
                  <a:lnTo>
                    <a:pt x="679697" y="112770"/>
                  </a:lnTo>
                  <a:lnTo>
                    <a:pt x="6796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2" name="object 191"/>
            <p:cNvSpPr txBox="1"/>
            <p:nvPr/>
          </p:nvSpPr>
          <p:spPr>
            <a:xfrm>
              <a:off x="4017355" y="5886670"/>
              <a:ext cx="518391" cy="10589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Pa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g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 1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of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1  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900" spc="-6" baseline="7936" dirty="0">
                  <a:solidFill>
                    <a:srgbClr val="A0A0A0"/>
                  </a:solidFill>
                  <a:latin typeface="Arial"/>
                  <a:cs typeface="Arial"/>
                </a:rPr>
                <a:t>1</a:t>
              </a:r>
              <a:endParaRPr sz="900" baseline="7936">
                <a:latin typeface="Arial"/>
                <a:cs typeface="Arial"/>
              </a:endParaRPr>
            </a:p>
          </p:txBody>
        </p:sp>
        <p:sp>
          <p:nvSpPr>
            <p:cNvPr id="203" name="object 192"/>
            <p:cNvSpPr/>
            <p:nvPr/>
          </p:nvSpPr>
          <p:spPr>
            <a:xfrm>
              <a:off x="5144194" y="5857538"/>
              <a:ext cx="613755" cy="13043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4" name="object 193"/>
            <p:cNvSpPr txBox="1"/>
            <p:nvPr/>
          </p:nvSpPr>
          <p:spPr>
            <a:xfrm>
              <a:off x="722739" y="1549100"/>
              <a:ext cx="7695045" cy="3781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11396" algn="r"/>
              <a:r>
                <a:rPr sz="500" spc="13" dirty="0">
                  <a:latin typeface="Arial"/>
                  <a:cs typeface="Arial"/>
                </a:rPr>
                <a:t>G</a:t>
              </a:r>
              <a:r>
                <a:rPr sz="500" spc="9" dirty="0">
                  <a:latin typeface="Arial"/>
                  <a:cs typeface="Arial"/>
                </a:rPr>
                <a:t>o</a:t>
              </a:r>
              <a:r>
                <a:rPr sz="500" spc="13" dirty="0">
                  <a:latin typeface="Arial"/>
                  <a:cs typeface="Arial"/>
                </a:rPr>
                <a:t>v</a:t>
              </a:r>
              <a:r>
                <a:rPr sz="500" spc="9" dirty="0">
                  <a:latin typeface="Arial"/>
                  <a:cs typeface="Arial"/>
                </a:rPr>
                <a:t>e</a:t>
              </a:r>
              <a:r>
                <a:rPr sz="500" dirty="0">
                  <a:latin typeface="Arial"/>
                  <a:cs typeface="Arial"/>
                </a:rPr>
                <a:t>r</a:t>
              </a:r>
              <a:r>
                <a:rPr sz="500" spc="9" dirty="0">
                  <a:latin typeface="Arial"/>
                  <a:cs typeface="Arial"/>
                </a:rPr>
                <a:t>n</a:t>
              </a:r>
              <a:r>
                <a:rPr sz="500" spc="4" dirty="0">
                  <a:latin typeface="Arial"/>
                  <a:cs typeface="Arial"/>
                </a:rPr>
                <a:t>i</a:t>
              </a:r>
              <a:r>
                <a:rPr sz="500" spc="9" dirty="0">
                  <a:latin typeface="Arial"/>
                  <a:cs typeface="Arial"/>
                </a:rPr>
                <a:t>ng Sp</a:t>
              </a:r>
              <a:r>
                <a:rPr sz="500" spc="18" dirty="0">
                  <a:latin typeface="Arial"/>
                  <a:cs typeface="Arial"/>
                </a:rPr>
                <a:t>e</a:t>
              </a:r>
              <a:r>
                <a:rPr sz="500" spc="4" dirty="0">
                  <a:latin typeface="Arial"/>
                  <a:cs typeface="Arial"/>
                </a:rPr>
                <a:t>c: </a:t>
              </a:r>
              <a:r>
                <a:rPr sz="500" spc="-4" dirty="0">
                  <a:latin typeface="Arial"/>
                  <a:cs typeface="Arial"/>
                </a:rPr>
                <a:t> </a:t>
              </a:r>
              <a:r>
                <a:rPr sz="500" b="1" spc="18" dirty="0">
                  <a:latin typeface="Arial"/>
                  <a:cs typeface="Arial"/>
                </a:rPr>
                <a:t>M</a:t>
              </a:r>
              <a:r>
                <a:rPr sz="500" b="1" spc="-4" dirty="0">
                  <a:latin typeface="Arial"/>
                  <a:cs typeface="Arial"/>
                </a:rPr>
                <a:t>I</a:t>
              </a:r>
              <a:r>
                <a:rPr sz="500" b="1" spc="9" dirty="0">
                  <a:latin typeface="Arial"/>
                  <a:cs typeface="Arial"/>
                </a:rPr>
                <a:t>L</a:t>
              </a:r>
              <a:r>
                <a:rPr sz="500" b="1" dirty="0">
                  <a:latin typeface="Arial"/>
                  <a:cs typeface="Arial"/>
                </a:rPr>
                <a:t>-</a:t>
              </a:r>
              <a:r>
                <a:rPr sz="500" b="1" spc="18" dirty="0">
                  <a:latin typeface="Arial"/>
                  <a:cs typeface="Arial"/>
                </a:rPr>
                <a:t>F</a:t>
              </a:r>
              <a:r>
                <a:rPr sz="500" b="1" dirty="0">
                  <a:latin typeface="Arial"/>
                  <a:cs typeface="Arial"/>
                </a:rPr>
                <a:t>-</a:t>
              </a:r>
              <a:r>
                <a:rPr sz="500" b="1" spc="9" dirty="0">
                  <a:latin typeface="Arial"/>
                  <a:cs typeface="Arial"/>
                </a:rPr>
                <a:t>2438</a:t>
              </a:r>
              <a:r>
                <a:rPr sz="500" b="1" spc="18" dirty="0">
                  <a:latin typeface="Arial"/>
                  <a:cs typeface="Arial"/>
                </a:rPr>
                <a:t>5</a:t>
              </a:r>
              <a:r>
                <a:rPr sz="500" b="1" spc="9" dirty="0">
                  <a:latin typeface="Arial"/>
                  <a:cs typeface="Arial"/>
                </a:rPr>
                <a:t>F</a:t>
              </a:r>
              <a:r>
                <a:rPr sz="500" b="1" dirty="0">
                  <a:latin typeface="Arial"/>
                  <a:cs typeface="Arial"/>
                </a:rPr>
                <a:t>(</a:t>
              </a:r>
              <a:r>
                <a:rPr sz="500" b="1" spc="4" dirty="0">
                  <a:latin typeface="Arial"/>
                  <a:cs typeface="Arial"/>
                </a:rPr>
                <a:t>1)</a:t>
              </a:r>
              <a:endParaRPr sz="500" dirty="0">
                <a:latin typeface="Arial"/>
                <a:cs typeface="Arial"/>
              </a:endParaRPr>
            </a:p>
            <a:p>
              <a:pPr marL="11396">
                <a:spcBef>
                  <a:spcPts val="408"/>
                </a:spcBef>
              </a:pPr>
              <a:r>
                <a:rPr sz="500" spc="9" dirty="0">
                  <a:latin typeface="Arial"/>
                  <a:cs typeface="Arial"/>
                </a:rPr>
                <a:t>The</a:t>
              </a:r>
              <a:r>
                <a:rPr sz="500" spc="22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Q</a:t>
              </a:r>
              <a:r>
                <a:rPr sz="500" spc="18" dirty="0">
                  <a:latin typeface="Arial"/>
                  <a:cs typeface="Arial"/>
                </a:rPr>
                <a:t>u</a:t>
              </a:r>
              <a:r>
                <a:rPr sz="500" spc="9" dirty="0">
                  <a:latin typeface="Arial"/>
                  <a:cs typeface="Arial"/>
                </a:rPr>
                <a:t>a</a:t>
              </a:r>
              <a:r>
                <a:rPr sz="500" spc="4" dirty="0">
                  <a:latin typeface="Arial"/>
                  <a:cs typeface="Arial"/>
                </a:rPr>
                <a:t>l</a:t>
              </a:r>
              <a:r>
                <a:rPr sz="500" spc="-9" dirty="0">
                  <a:latin typeface="Arial"/>
                  <a:cs typeface="Arial"/>
                </a:rPr>
                <a:t>i</a:t>
              </a:r>
              <a:r>
                <a:rPr sz="500" spc="9" dirty="0">
                  <a:latin typeface="Arial"/>
                  <a:cs typeface="Arial"/>
                </a:rPr>
                <a:t>f</a:t>
              </a:r>
              <a:r>
                <a:rPr sz="500" spc="-9" dirty="0">
                  <a:latin typeface="Arial"/>
                  <a:cs typeface="Arial"/>
                </a:rPr>
                <a:t>i</a:t>
              </a:r>
              <a:r>
                <a:rPr sz="500" spc="18" dirty="0">
                  <a:latin typeface="Arial"/>
                  <a:cs typeface="Arial"/>
                </a:rPr>
                <a:t>e</a:t>
              </a:r>
              <a:r>
                <a:rPr sz="500" spc="9" dirty="0">
                  <a:latin typeface="Arial"/>
                  <a:cs typeface="Arial"/>
                </a:rPr>
                <a:t>d Prod</a:t>
              </a:r>
              <a:r>
                <a:rPr sz="500" spc="18" dirty="0">
                  <a:latin typeface="Arial"/>
                  <a:cs typeface="Arial"/>
                </a:rPr>
                <a:t>u</a:t>
              </a:r>
              <a:r>
                <a:rPr sz="500" spc="4" dirty="0">
                  <a:latin typeface="Arial"/>
                  <a:cs typeface="Arial"/>
                </a:rPr>
                <a:t>ct </a:t>
              </a:r>
              <a:r>
                <a:rPr sz="500" spc="9" dirty="0">
                  <a:latin typeface="Arial"/>
                  <a:cs typeface="Arial"/>
                </a:rPr>
                <a:t>L</a:t>
              </a:r>
              <a:r>
                <a:rPr sz="500" spc="4" dirty="0">
                  <a:latin typeface="Arial"/>
                  <a:cs typeface="Arial"/>
                </a:rPr>
                <a:t>ist </a:t>
              </a:r>
              <a:r>
                <a:rPr sz="500" spc="9" dirty="0">
                  <a:latin typeface="Arial"/>
                  <a:cs typeface="Arial"/>
                </a:rPr>
                <a:t>f</a:t>
              </a:r>
              <a:r>
                <a:rPr sz="500" spc="4" dirty="0">
                  <a:latin typeface="Arial"/>
                  <a:cs typeface="Arial"/>
                </a:rPr>
                <a:t>or </a:t>
              </a:r>
              <a:r>
                <a:rPr sz="500" spc="9" dirty="0">
                  <a:latin typeface="Arial"/>
                  <a:cs typeface="Arial"/>
                </a:rPr>
                <a:t>the </a:t>
              </a:r>
              <a:r>
                <a:rPr sz="500" spc="-4" dirty="0">
                  <a:latin typeface="Arial"/>
                  <a:cs typeface="Arial"/>
                </a:rPr>
                <a:t>f</a:t>
              </a:r>
              <a:r>
                <a:rPr sz="500" spc="9" dirty="0">
                  <a:latin typeface="Arial"/>
                  <a:cs typeface="Arial"/>
                </a:rPr>
                <a:t>o</a:t>
              </a:r>
              <a:r>
                <a:rPr sz="500" spc="4" dirty="0">
                  <a:latin typeface="Arial"/>
                  <a:cs typeface="Arial"/>
                </a:rPr>
                <a:t>ll</a:t>
              </a:r>
              <a:r>
                <a:rPr sz="500" spc="9" dirty="0">
                  <a:latin typeface="Arial"/>
                  <a:cs typeface="Arial"/>
                </a:rPr>
                <a:t>o</a:t>
              </a:r>
              <a:r>
                <a:rPr sz="500" spc="13" dirty="0">
                  <a:latin typeface="Arial"/>
                  <a:cs typeface="Arial"/>
                </a:rPr>
                <a:t>w</a:t>
              </a:r>
              <a:r>
                <a:rPr sz="500" spc="4" dirty="0">
                  <a:latin typeface="Arial"/>
                  <a:cs typeface="Arial"/>
                </a:rPr>
                <a:t>i</a:t>
              </a:r>
              <a:r>
                <a:rPr sz="500" spc="9" dirty="0">
                  <a:latin typeface="Arial"/>
                  <a:cs typeface="Arial"/>
                </a:rPr>
                <a:t>ng </a:t>
              </a:r>
              <a:r>
                <a:rPr sz="500" spc="4" dirty="0">
                  <a:latin typeface="Arial"/>
                  <a:cs typeface="Arial"/>
                </a:rPr>
                <a:t>gove</a:t>
              </a:r>
              <a:r>
                <a:rPr sz="500" spc="9" dirty="0">
                  <a:latin typeface="Arial"/>
                  <a:cs typeface="Arial"/>
                </a:rPr>
                <a:t>rn</a:t>
              </a:r>
              <a:r>
                <a:rPr sz="500" spc="4" dirty="0">
                  <a:latin typeface="Arial"/>
                  <a:cs typeface="Arial"/>
                </a:rPr>
                <a:t>i</a:t>
              </a:r>
              <a:r>
                <a:rPr sz="500" spc="9" dirty="0">
                  <a:latin typeface="Arial"/>
                  <a:cs typeface="Arial"/>
                </a:rPr>
                <a:t>ng </a:t>
              </a:r>
              <a:r>
                <a:rPr sz="500" spc="4" dirty="0">
                  <a:latin typeface="Arial"/>
                  <a:cs typeface="Arial"/>
                </a:rPr>
                <a:t>spe</a:t>
              </a:r>
              <a:r>
                <a:rPr sz="500" spc="13" dirty="0">
                  <a:latin typeface="Arial"/>
                  <a:cs typeface="Arial"/>
                </a:rPr>
                <a:t>c</a:t>
              </a:r>
              <a:r>
                <a:rPr sz="500" spc="-9" dirty="0">
                  <a:latin typeface="Arial"/>
                  <a:cs typeface="Arial"/>
                </a:rPr>
                <a:t>i</a:t>
              </a:r>
              <a:r>
                <a:rPr sz="500" spc="9" dirty="0">
                  <a:latin typeface="Arial"/>
                  <a:cs typeface="Arial"/>
                </a:rPr>
                <a:t>f</a:t>
              </a:r>
              <a:r>
                <a:rPr sz="500" spc="4" dirty="0">
                  <a:latin typeface="Arial"/>
                  <a:cs typeface="Arial"/>
                </a:rPr>
                <a:t>ica</a:t>
              </a:r>
              <a:r>
                <a:rPr sz="500" spc="9" dirty="0">
                  <a:latin typeface="Arial"/>
                  <a:cs typeface="Arial"/>
                </a:rPr>
                <a:t>t</a:t>
              </a:r>
              <a:r>
                <a:rPr sz="500" spc="-9" dirty="0">
                  <a:latin typeface="Arial"/>
                  <a:cs typeface="Arial"/>
                </a:rPr>
                <a:t>i</a:t>
              </a:r>
              <a:r>
                <a:rPr sz="500" spc="9" dirty="0">
                  <a:latin typeface="Arial"/>
                  <a:cs typeface="Arial"/>
                </a:rPr>
                <a:t>on </a:t>
              </a:r>
              <a:r>
                <a:rPr sz="500" spc="13" dirty="0">
                  <a:latin typeface="Arial"/>
                  <a:cs typeface="Arial"/>
                </a:rPr>
                <a:t>w</a:t>
              </a:r>
              <a:r>
                <a:rPr sz="500" spc="4" dirty="0">
                  <a:latin typeface="Arial"/>
                  <a:cs typeface="Arial"/>
                </a:rPr>
                <a:t>as last </a:t>
              </a:r>
              <a:r>
                <a:rPr sz="500" spc="18" dirty="0">
                  <a:latin typeface="Arial"/>
                  <a:cs typeface="Arial"/>
                </a:rPr>
                <a:t>u</a:t>
              </a:r>
              <a:r>
                <a:rPr sz="500" spc="9" dirty="0">
                  <a:latin typeface="Arial"/>
                  <a:cs typeface="Arial"/>
                </a:rPr>
                <a:t>pdated on  </a:t>
              </a:r>
              <a:r>
                <a:rPr sz="500" b="1" spc="9" dirty="0">
                  <a:latin typeface="Arial"/>
                  <a:cs typeface="Arial"/>
                </a:rPr>
                <a:t>1</a:t>
              </a:r>
              <a:r>
                <a:rPr sz="500" b="1" spc="18" dirty="0">
                  <a:latin typeface="Arial"/>
                  <a:cs typeface="Arial"/>
                </a:rPr>
                <a:t>9</a:t>
              </a:r>
              <a:r>
                <a:rPr sz="500" b="1" dirty="0">
                  <a:latin typeface="Arial"/>
                  <a:cs typeface="Arial"/>
                </a:rPr>
                <a:t>-</a:t>
              </a:r>
              <a:r>
                <a:rPr sz="500" b="1" spc="13" dirty="0">
                  <a:latin typeface="Arial"/>
                  <a:cs typeface="Arial"/>
                </a:rPr>
                <a:t>D</a:t>
              </a:r>
              <a:r>
                <a:rPr sz="500" b="1" spc="9" dirty="0">
                  <a:latin typeface="Arial"/>
                  <a:cs typeface="Arial"/>
                </a:rPr>
                <a:t>E</a:t>
              </a:r>
              <a:r>
                <a:rPr sz="500" b="1" spc="13" dirty="0">
                  <a:latin typeface="Arial"/>
                  <a:cs typeface="Arial"/>
                </a:rPr>
                <a:t>C</a:t>
              </a:r>
              <a:r>
                <a:rPr sz="500" b="1" spc="9" dirty="0">
                  <a:latin typeface="Arial"/>
                  <a:cs typeface="Arial"/>
                </a:rPr>
                <a:t>-2</a:t>
              </a:r>
              <a:r>
                <a:rPr sz="500" b="1" spc="18" dirty="0">
                  <a:latin typeface="Arial"/>
                  <a:cs typeface="Arial"/>
                </a:rPr>
                <a:t>0</a:t>
              </a:r>
              <a:r>
                <a:rPr sz="500" b="1" spc="9" dirty="0">
                  <a:latin typeface="Arial"/>
                  <a:cs typeface="Arial"/>
                </a:rPr>
                <a:t>14</a:t>
              </a:r>
              <a:endParaRPr sz="500" dirty="0">
                <a:latin typeface="Arial"/>
                <a:cs typeface="Arial"/>
              </a:endParaRPr>
            </a:p>
            <a:p>
              <a:pPr marL="2313887">
                <a:spcBef>
                  <a:spcPts val="381"/>
                </a:spcBef>
              </a:pPr>
              <a:r>
                <a:rPr sz="700" spc="-58" dirty="0">
                  <a:solidFill>
                    <a:srgbClr val="6B6765"/>
                  </a:solidFill>
                  <a:latin typeface="Arial"/>
                  <a:cs typeface="Arial"/>
                </a:rPr>
                <a:t>D</a:t>
              </a:r>
              <a:r>
                <a:rPr sz="700" spc="-4" dirty="0">
                  <a:solidFill>
                    <a:srgbClr val="6B6765"/>
                  </a:solidFill>
                  <a:latin typeface="Arial"/>
                  <a:cs typeface="Arial"/>
                </a:rPr>
                <a:t>o</a:t>
              </a:r>
              <a:r>
                <a:rPr sz="700" dirty="0">
                  <a:solidFill>
                    <a:srgbClr val="6B6765"/>
                  </a:solidFill>
                  <a:latin typeface="Arial"/>
                  <a:cs typeface="Arial"/>
                </a:rPr>
                <a:t>c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205" name="object 194"/>
            <p:cNvSpPr txBox="1"/>
            <p:nvPr/>
          </p:nvSpPr>
          <p:spPr>
            <a:xfrm>
              <a:off x="3547686" y="1911276"/>
              <a:ext cx="4117109" cy="37259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700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700" spc="40" dirty="0">
                  <a:solidFill>
                    <a:srgbClr val="6B6765"/>
                  </a:solidFill>
                  <a:latin typeface="Arial"/>
                  <a:cs typeface="Arial"/>
                </a:rPr>
                <a:t>i</a:t>
              </a:r>
              <a:r>
                <a:rPr sz="700" spc="76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700" spc="54" dirty="0">
                  <a:solidFill>
                    <a:srgbClr val="6B6765"/>
                  </a:solidFill>
                  <a:latin typeface="Arial"/>
                  <a:cs typeface="Arial"/>
                </a:rPr>
                <a:t>l</a:t>
              </a:r>
              <a:r>
                <a:rPr sz="700" spc="4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ts val="449"/>
                </a:lnSpc>
                <a:spcBef>
                  <a:spcPts val="3"/>
                </a:spcBef>
              </a:pPr>
              <a:endParaRPr sz="400" dirty="0"/>
            </a:p>
            <a:p>
              <a:pPr marL="11396" marR="11396">
                <a:lnSpc>
                  <a:spcPts val="790"/>
                </a:lnSpc>
              </a:pPr>
              <a:r>
                <a:rPr sz="700" dirty="0">
                  <a:latin typeface="Arial"/>
                  <a:cs typeface="Arial"/>
                </a:rPr>
                <a:t>F</a:t>
              </a:r>
              <a:r>
                <a:rPr sz="700" spc="-13" dirty="0">
                  <a:latin typeface="Arial"/>
                  <a:cs typeface="Arial"/>
                </a:rPr>
                <a:t>i</a:t>
              </a:r>
              <a:r>
                <a:rPr sz="700" spc="-4" dirty="0">
                  <a:latin typeface="Arial"/>
                  <a:cs typeface="Arial"/>
                </a:rPr>
                <a:t>re</a:t>
              </a:r>
              <a:r>
                <a:rPr sz="700" spc="-13" dirty="0">
                  <a:latin typeface="Arial"/>
                  <a:cs typeface="Arial"/>
                </a:rPr>
                <a:t> E</a:t>
              </a:r>
              <a:r>
                <a:rPr sz="700" spc="-18" dirty="0">
                  <a:latin typeface="Arial"/>
                  <a:cs typeface="Arial"/>
                </a:rPr>
                <a:t>x</a:t>
              </a:r>
              <a:r>
                <a:rPr sz="700" dirty="0">
                  <a:latin typeface="Arial"/>
                  <a:cs typeface="Arial"/>
                </a:rPr>
                <a:t>t</a:t>
              </a:r>
              <a:r>
                <a:rPr sz="700" spc="-13" dirty="0">
                  <a:latin typeface="Arial"/>
                  <a:cs typeface="Arial"/>
                </a:rPr>
                <a:t>i</a:t>
              </a:r>
              <a:r>
                <a:rPr sz="700" spc="-4" dirty="0">
                  <a:latin typeface="Arial"/>
                  <a:cs typeface="Arial"/>
                </a:rPr>
                <a:t>n</a:t>
              </a:r>
              <a:r>
                <a:rPr sz="700" spc="-13" dirty="0">
                  <a:latin typeface="Arial"/>
                  <a:cs typeface="Arial"/>
                </a:rPr>
                <a:t>g</a:t>
              </a:r>
              <a:r>
                <a:rPr sz="700" spc="-4" dirty="0">
                  <a:latin typeface="Arial"/>
                  <a:cs typeface="Arial"/>
                </a:rPr>
                <a:t>u</a:t>
              </a:r>
              <a:r>
                <a:rPr sz="700" spc="-13" dirty="0">
                  <a:latin typeface="Arial"/>
                  <a:cs typeface="Arial"/>
                </a:rPr>
                <a:t>i</a:t>
              </a:r>
              <a:r>
                <a:rPr sz="700" spc="-4" dirty="0">
                  <a:latin typeface="Arial"/>
                  <a:cs typeface="Arial"/>
                </a:rPr>
                <a:t>sh</a:t>
              </a:r>
              <a:r>
                <a:rPr sz="700" spc="-13" dirty="0">
                  <a:latin typeface="Arial"/>
                  <a:cs typeface="Arial"/>
                </a:rPr>
                <a:t>i</a:t>
              </a:r>
              <a:r>
                <a:rPr sz="700" spc="-4" dirty="0">
                  <a:latin typeface="Arial"/>
                  <a:cs typeface="Arial"/>
                </a:rPr>
                <a:t>ng</a:t>
              </a:r>
              <a:r>
                <a:rPr sz="700" spc="-13" dirty="0">
                  <a:latin typeface="Arial"/>
                  <a:cs typeface="Arial"/>
                </a:rPr>
                <a:t> A</a:t>
              </a:r>
              <a:r>
                <a:rPr sz="700" spc="-4" dirty="0">
                  <a:latin typeface="Arial"/>
                  <a:cs typeface="Arial"/>
                </a:rPr>
                <a:t>g</a:t>
              </a:r>
              <a:r>
                <a:rPr sz="700" spc="-13" dirty="0">
                  <a:latin typeface="Arial"/>
                  <a:cs typeface="Arial"/>
                </a:rPr>
                <a:t>e</a:t>
              </a:r>
              <a:r>
                <a:rPr sz="700" spc="-4" dirty="0">
                  <a:latin typeface="Arial"/>
                  <a:cs typeface="Arial"/>
                </a:rPr>
                <a:t>n</a:t>
              </a:r>
              <a:r>
                <a:rPr sz="700" spc="-9" dirty="0">
                  <a:latin typeface="Arial"/>
                  <a:cs typeface="Arial"/>
                </a:rPr>
                <a:t>t</a:t>
              </a:r>
              <a:r>
                <a:rPr sz="700" spc="-4" dirty="0">
                  <a:latin typeface="Arial"/>
                  <a:cs typeface="Arial"/>
                </a:rPr>
                <a:t>,</a:t>
              </a:r>
              <a:r>
                <a:rPr sz="700" spc="-13" dirty="0">
                  <a:latin typeface="Arial"/>
                  <a:cs typeface="Arial"/>
                </a:rPr>
                <a:t> A</a:t>
              </a:r>
              <a:r>
                <a:rPr sz="700" spc="-4" dirty="0">
                  <a:latin typeface="Arial"/>
                  <a:cs typeface="Arial"/>
                </a:rPr>
                <a:t>q</a:t>
              </a:r>
              <a:r>
                <a:rPr sz="700" spc="-13" dirty="0">
                  <a:latin typeface="Arial"/>
                  <a:cs typeface="Arial"/>
                </a:rPr>
                <a:t>u</a:t>
              </a:r>
              <a:r>
                <a:rPr sz="700" spc="-4" dirty="0">
                  <a:latin typeface="Arial"/>
                  <a:cs typeface="Arial"/>
                </a:rPr>
                <a:t>e</a:t>
              </a:r>
              <a:r>
                <a:rPr sz="700" spc="-13" dirty="0">
                  <a:latin typeface="Arial"/>
                  <a:cs typeface="Arial"/>
                </a:rPr>
                <a:t>o</a:t>
              </a:r>
              <a:r>
                <a:rPr sz="700" spc="-4" dirty="0">
                  <a:latin typeface="Arial"/>
                  <a:cs typeface="Arial"/>
                </a:rPr>
                <a:t>us</a:t>
              </a:r>
              <a:r>
                <a:rPr sz="700" spc="-9" dirty="0">
                  <a:latin typeface="Arial"/>
                  <a:cs typeface="Arial"/>
                </a:rPr>
                <a:t> F</a:t>
              </a:r>
              <a:r>
                <a:rPr sz="700" spc="-13" dirty="0">
                  <a:latin typeface="Arial"/>
                  <a:cs typeface="Arial"/>
                </a:rPr>
                <a:t>i</a:t>
              </a:r>
              <a:r>
                <a:rPr sz="700" spc="-4" dirty="0">
                  <a:latin typeface="Arial"/>
                  <a:cs typeface="Arial"/>
                </a:rPr>
                <a:t>lm-</a:t>
              </a:r>
              <a:r>
                <a:rPr sz="700" spc="-9" dirty="0">
                  <a:latin typeface="Arial"/>
                  <a:cs typeface="Arial"/>
                </a:rPr>
                <a:t>F</a:t>
              </a:r>
              <a:r>
                <a:rPr sz="700" spc="-13" dirty="0">
                  <a:latin typeface="Arial"/>
                  <a:cs typeface="Arial"/>
                </a:rPr>
                <a:t>o</a:t>
              </a:r>
              <a:r>
                <a:rPr sz="700" spc="-4" dirty="0">
                  <a:latin typeface="Arial"/>
                  <a:cs typeface="Arial"/>
                </a:rPr>
                <a:t>rm</a:t>
              </a:r>
              <a:r>
                <a:rPr sz="700" spc="-13" dirty="0">
                  <a:latin typeface="Arial"/>
                  <a:cs typeface="Arial"/>
                </a:rPr>
                <a:t>i</a:t>
              </a:r>
              <a:r>
                <a:rPr sz="700" spc="-4" dirty="0">
                  <a:latin typeface="Arial"/>
                  <a:cs typeface="Arial"/>
                </a:rPr>
                <a:t>ng</a:t>
              </a:r>
              <a:r>
                <a:rPr sz="700" spc="-13" dirty="0">
                  <a:latin typeface="Arial"/>
                  <a:cs typeface="Arial"/>
                </a:rPr>
                <a:t> </a:t>
              </a:r>
              <a:r>
                <a:rPr sz="700" dirty="0">
                  <a:latin typeface="Arial"/>
                  <a:cs typeface="Arial"/>
                </a:rPr>
                <a:t>F</a:t>
              </a:r>
              <a:r>
                <a:rPr sz="700" spc="-13" dirty="0">
                  <a:latin typeface="Arial"/>
                  <a:cs typeface="Arial"/>
                </a:rPr>
                <a:t>o</a:t>
              </a:r>
              <a:r>
                <a:rPr sz="700" spc="-9" dirty="0">
                  <a:latin typeface="Arial"/>
                  <a:cs typeface="Arial"/>
                </a:rPr>
                <a:t>am</a:t>
              </a:r>
              <a:r>
                <a:rPr sz="700" spc="-18" dirty="0">
                  <a:latin typeface="Arial"/>
                  <a:cs typeface="Arial"/>
                </a:rPr>
                <a:t> </a:t>
              </a:r>
              <a:r>
                <a:rPr sz="700" spc="-4" dirty="0">
                  <a:latin typeface="Arial"/>
                  <a:cs typeface="Arial"/>
                </a:rPr>
                <a:t>(</a:t>
              </a:r>
              <a:r>
                <a:rPr sz="700" spc="-13" dirty="0">
                  <a:latin typeface="Arial"/>
                  <a:cs typeface="Arial"/>
                </a:rPr>
                <a:t>A</a:t>
              </a:r>
              <a:r>
                <a:rPr sz="700" spc="-9" dirty="0">
                  <a:latin typeface="Arial"/>
                  <a:cs typeface="Arial"/>
                </a:rPr>
                <a:t>FFF</a:t>
              </a:r>
              <a:r>
                <a:rPr sz="700" spc="-4" dirty="0">
                  <a:latin typeface="Arial"/>
                  <a:cs typeface="Arial"/>
                </a:rPr>
                <a:t>)</a:t>
              </a:r>
              <a:r>
                <a:rPr sz="700" spc="4" dirty="0">
                  <a:latin typeface="Arial"/>
                  <a:cs typeface="Arial"/>
                </a:rPr>
                <a:t> </a:t>
              </a:r>
              <a:r>
                <a:rPr sz="700" spc="-13" dirty="0">
                  <a:latin typeface="Arial"/>
                  <a:cs typeface="Arial"/>
                </a:rPr>
                <a:t>L</a:t>
              </a:r>
              <a:r>
                <a:rPr sz="700" spc="-4" dirty="0">
                  <a:latin typeface="Arial"/>
                  <a:cs typeface="Arial"/>
                </a:rPr>
                <a:t>i</a:t>
              </a:r>
              <a:r>
                <a:rPr sz="700" spc="-13" dirty="0">
                  <a:latin typeface="Arial"/>
                  <a:cs typeface="Arial"/>
                </a:rPr>
                <a:t>q</a:t>
              </a:r>
              <a:r>
                <a:rPr sz="700" spc="-4" dirty="0">
                  <a:latin typeface="Arial"/>
                  <a:cs typeface="Arial"/>
                </a:rPr>
                <a:t>u</a:t>
              </a:r>
              <a:r>
                <a:rPr sz="700" spc="-13" dirty="0">
                  <a:latin typeface="Arial"/>
                  <a:cs typeface="Arial"/>
                </a:rPr>
                <a:t>i</a:t>
              </a:r>
              <a:r>
                <a:rPr sz="700" spc="-4" dirty="0">
                  <a:latin typeface="Arial"/>
                  <a:cs typeface="Arial"/>
                </a:rPr>
                <a:t>d </a:t>
              </a:r>
              <a:r>
                <a:rPr sz="700" spc="-18" dirty="0">
                  <a:latin typeface="Arial"/>
                  <a:cs typeface="Arial"/>
                </a:rPr>
                <a:t>C</a:t>
              </a:r>
              <a:r>
                <a:rPr sz="700" spc="-4" dirty="0">
                  <a:latin typeface="Arial"/>
                  <a:cs typeface="Arial"/>
                </a:rPr>
                <a:t>o</a:t>
              </a:r>
              <a:r>
                <a:rPr sz="700" spc="-13" dirty="0">
                  <a:latin typeface="Arial"/>
                  <a:cs typeface="Arial"/>
                </a:rPr>
                <a:t>n</a:t>
              </a:r>
              <a:r>
                <a:rPr sz="700" spc="-4" dirty="0">
                  <a:latin typeface="Arial"/>
                  <a:cs typeface="Arial"/>
                </a:rPr>
                <a:t>ce</a:t>
              </a:r>
              <a:r>
                <a:rPr sz="700" spc="-13" dirty="0">
                  <a:latin typeface="Arial"/>
                  <a:cs typeface="Arial"/>
                </a:rPr>
                <a:t>n</a:t>
              </a:r>
              <a:r>
                <a:rPr sz="700" spc="-9" dirty="0">
                  <a:latin typeface="Arial"/>
                  <a:cs typeface="Arial"/>
                </a:rPr>
                <a:t>t</a:t>
              </a:r>
              <a:r>
                <a:rPr sz="700" spc="-4" dirty="0">
                  <a:latin typeface="Arial"/>
                  <a:cs typeface="Arial"/>
                </a:rPr>
                <a:t>ra</a:t>
              </a:r>
              <a:r>
                <a:rPr sz="700" spc="-9" dirty="0">
                  <a:latin typeface="Arial"/>
                  <a:cs typeface="Arial"/>
                </a:rPr>
                <a:t>t</a:t>
              </a:r>
              <a:r>
                <a:rPr sz="700" spc="-13" dirty="0">
                  <a:latin typeface="Arial"/>
                  <a:cs typeface="Arial"/>
                </a:rPr>
                <a:t>e</a:t>
              </a:r>
              <a:r>
                <a:rPr sz="700" spc="-4" dirty="0">
                  <a:latin typeface="Arial"/>
                  <a:cs typeface="Arial"/>
                </a:rPr>
                <a:t>, </a:t>
              </a:r>
              <a:r>
                <a:rPr sz="700" spc="-9" dirty="0">
                  <a:latin typeface="Arial"/>
                  <a:cs typeface="Arial"/>
                </a:rPr>
                <a:t>f</a:t>
              </a:r>
              <a:r>
                <a:rPr sz="700" spc="-4" dirty="0">
                  <a:latin typeface="Arial"/>
                  <a:cs typeface="Arial"/>
                </a:rPr>
                <a:t>or</a:t>
              </a:r>
              <a:r>
                <a:rPr sz="700" spc="-9" dirty="0">
                  <a:latin typeface="Arial"/>
                  <a:cs typeface="Arial"/>
                </a:rPr>
                <a:t> F</a:t>
              </a:r>
              <a:r>
                <a:rPr sz="700" spc="-4" dirty="0">
                  <a:latin typeface="Arial"/>
                  <a:cs typeface="Arial"/>
                </a:rPr>
                <a:t>r</a:t>
              </a:r>
              <a:r>
                <a:rPr sz="700" spc="-13" dirty="0">
                  <a:latin typeface="Arial"/>
                  <a:cs typeface="Arial"/>
                </a:rPr>
                <a:t>e</a:t>
              </a:r>
              <a:r>
                <a:rPr sz="700" spc="-4" dirty="0">
                  <a:latin typeface="Arial"/>
                  <a:cs typeface="Arial"/>
                </a:rPr>
                <a:t>sh </a:t>
              </a:r>
              <a:r>
                <a:rPr sz="700" spc="-13" dirty="0">
                  <a:latin typeface="Arial"/>
                  <a:cs typeface="Arial"/>
                </a:rPr>
                <a:t>a</a:t>
              </a:r>
              <a:r>
                <a:rPr sz="700" spc="-4" dirty="0">
                  <a:latin typeface="Arial"/>
                  <a:cs typeface="Arial"/>
                </a:rPr>
                <a:t>nd </a:t>
              </a:r>
              <a:r>
                <a:rPr sz="700" spc="-22" dirty="0">
                  <a:latin typeface="Arial"/>
                  <a:cs typeface="Arial"/>
                </a:rPr>
                <a:t>S</a:t>
              </a:r>
              <a:r>
                <a:rPr sz="700" spc="-4" dirty="0">
                  <a:latin typeface="Arial"/>
                  <a:cs typeface="Arial"/>
                </a:rPr>
                <a:t>ea </a:t>
              </a:r>
              <a:r>
                <a:rPr sz="700" spc="-18" dirty="0">
                  <a:latin typeface="Arial"/>
                  <a:cs typeface="Arial"/>
                </a:rPr>
                <a:t>W</a:t>
              </a:r>
              <a:r>
                <a:rPr sz="700" spc="-9" dirty="0">
                  <a:latin typeface="Arial"/>
                  <a:cs typeface="Arial"/>
                </a:rPr>
                <a:t>ater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206" name="object 195"/>
            <p:cNvSpPr txBox="1"/>
            <p:nvPr/>
          </p:nvSpPr>
          <p:spPr>
            <a:xfrm>
              <a:off x="7827353" y="1911276"/>
              <a:ext cx="458932" cy="37259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700" spc="-58" dirty="0">
                  <a:solidFill>
                    <a:srgbClr val="6B6765"/>
                  </a:solidFill>
                  <a:latin typeface="Arial"/>
                  <a:cs typeface="Arial"/>
                </a:rPr>
                <a:t>Q</a:t>
              </a:r>
              <a:r>
                <a:rPr sz="700" spc="-63" dirty="0">
                  <a:solidFill>
                    <a:srgbClr val="6B6765"/>
                  </a:solidFill>
                  <a:latin typeface="Arial"/>
                  <a:cs typeface="Arial"/>
                </a:rPr>
                <a:t>P</a:t>
              </a:r>
              <a:r>
                <a:rPr sz="700" spc="-9" dirty="0">
                  <a:solidFill>
                    <a:srgbClr val="6B6765"/>
                  </a:solidFill>
                  <a:latin typeface="Arial"/>
                  <a:cs typeface="Arial"/>
                </a:rPr>
                <a:t>L</a:t>
              </a:r>
              <a:r>
                <a:rPr sz="700" spc="9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700" spc="-63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700" spc="4" dirty="0">
                  <a:solidFill>
                    <a:srgbClr val="6B6765"/>
                  </a:solidFill>
                  <a:latin typeface="Arial"/>
                  <a:cs typeface="Arial"/>
                </a:rPr>
                <a:t>o</a:t>
              </a:r>
              <a:r>
                <a:rPr sz="700" spc="76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700" spc="-9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700" spc="-54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endParaRPr sz="700">
                <a:latin typeface="Arial"/>
                <a:cs typeface="Arial"/>
              </a:endParaRPr>
            </a:p>
            <a:p>
              <a:pPr>
                <a:lnSpc>
                  <a:spcPts val="449"/>
                </a:lnSpc>
                <a:spcBef>
                  <a:spcPts val="3"/>
                </a:spcBef>
              </a:pPr>
              <a:endParaRPr sz="400"/>
            </a:p>
            <a:p>
              <a:pPr marL="11396" marR="40454">
                <a:lnSpc>
                  <a:spcPts val="790"/>
                </a:lnSpc>
              </a:pPr>
              <a:r>
                <a:rPr sz="700" u="sng" spc="-13" dirty="0">
                  <a:solidFill>
                    <a:srgbClr val="0065CC"/>
                  </a:solidFill>
                  <a:latin typeface="Arial"/>
                  <a:cs typeface="Arial"/>
                </a:rPr>
                <a:t>P</a:t>
              </a:r>
              <a:r>
                <a:rPr sz="700" u="sng" spc="-4" dirty="0">
                  <a:solidFill>
                    <a:srgbClr val="0065CC"/>
                  </a:solidFill>
                  <a:latin typeface="Arial"/>
                  <a:cs typeface="Arial"/>
                </a:rPr>
                <a:t>re</a:t>
              </a:r>
              <a:r>
                <a:rPr sz="700" u="sng" spc="-13" dirty="0">
                  <a:solidFill>
                    <a:srgbClr val="0065CC"/>
                  </a:solidFill>
                  <a:latin typeface="Arial"/>
                  <a:cs typeface="Arial"/>
                </a:rPr>
                <a:t>a</a:t>
              </a:r>
              <a:r>
                <a:rPr sz="700" u="sng" spc="-9" dirty="0">
                  <a:solidFill>
                    <a:srgbClr val="0065CC"/>
                  </a:solidFill>
                  <a:latin typeface="Arial"/>
                  <a:cs typeface="Arial"/>
                </a:rPr>
                <a:t>m</a:t>
              </a:r>
              <a:r>
                <a:rPr sz="700" u="sng" spc="-13" dirty="0">
                  <a:solidFill>
                    <a:srgbClr val="0065CC"/>
                  </a:solidFill>
                  <a:latin typeface="Arial"/>
                  <a:cs typeface="Arial"/>
                </a:rPr>
                <a:t>b</a:t>
              </a:r>
              <a:r>
                <a:rPr sz="700" u="sng" spc="-4" dirty="0">
                  <a:solidFill>
                    <a:srgbClr val="0065CC"/>
                  </a:solidFill>
                  <a:latin typeface="Arial"/>
                  <a:cs typeface="Arial"/>
                </a:rPr>
                <a:t>le</a:t>
              </a:r>
              <a:r>
                <a:rPr sz="700" spc="-4" dirty="0">
                  <a:solidFill>
                    <a:srgbClr val="0065CC"/>
                  </a:solidFill>
                  <a:latin typeface="Arial"/>
                  <a:cs typeface="Arial"/>
                </a:rPr>
                <a:t> </a:t>
              </a:r>
              <a:r>
                <a:rPr sz="700" u="sng" spc="-4" dirty="0">
                  <a:solidFill>
                    <a:srgbClr val="0065CC"/>
                  </a:solidFill>
                  <a:latin typeface="Arial"/>
                  <a:cs typeface="Arial"/>
                </a:rPr>
                <a:t>F</a:t>
              </a:r>
              <a:r>
                <a:rPr sz="700" u="sng" spc="-18" dirty="0">
                  <a:solidFill>
                    <a:srgbClr val="0065CC"/>
                  </a:solidFill>
                  <a:latin typeface="Arial"/>
                  <a:cs typeface="Arial"/>
                </a:rPr>
                <a:t>o</a:t>
              </a:r>
              <a:r>
                <a:rPr sz="700" u="sng" spc="-9" dirty="0">
                  <a:solidFill>
                    <a:srgbClr val="0065CC"/>
                  </a:solidFill>
                  <a:latin typeface="Arial"/>
                  <a:cs typeface="Arial"/>
                </a:rPr>
                <a:t>ot</a:t>
              </a:r>
              <a:r>
                <a:rPr sz="700" u="sng" spc="-18" dirty="0">
                  <a:solidFill>
                    <a:srgbClr val="0065CC"/>
                  </a:solidFill>
                  <a:latin typeface="Arial"/>
                  <a:cs typeface="Arial"/>
                </a:rPr>
                <a:t>n</a:t>
              </a:r>
              <a:r>
                <a:rPr sz="700" u="sng" spc="-9" dirty="0">
                  <a:solidFill>
                    <a:srgbClr val="0065CC"/>
                  </a:solidFill>
                  <a:latin typeface="Arial"/>
                  <a:cs typeface="Arial"/>
                </a:rPr>
                <a:t>otes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207" name="object 196"/>
            <p:cNvSpPr txBox="1"/>
            <p:nvPr/>
          </p:nvSpPr>
          <p:spPr>
            <a:xfrm>
              <a:off x="690875" y="2417781"/>
              <a:ext cx="1957532" cy="9356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Se</a:t>
              </a:r>
              <a:r>
                <a:rPr sz="500" b="1" spc="18" dirty="0">
                  <a:solidFill>
                    <a:srgbClr val="18186F"/>
                  </a:solidFill>
                  <a:latin typeface="Arial"/>
                  <a:cs typeface="Arial"/>
                </a:rPr>
                <a:t>a</a:t>
              </a:r>
              <a:r>
                <a:rPr sz="500" b="1" dirty="0">
                  <a:solidFill>
                    <a:srgbClr val="18186F"/>
                  </a:solidFill>
                  <a:latin typeface="Arial"/>
                  <a:cs typeface="Arial"/>
                </a:rPr>
                <a:t>r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ch</a:t>
              </a:r>
              <a:r>
                <a:rPr sz="500" b="1" spc="13" dirty="0">
                  <a:solidFill>
                    <a:srgbClr val="18186F"/>
                  </a:solidFill>
                  <a:latin typeface="Arial"/>
                  <a:cs typeface="Arial"/>
                </a:rPr>
                <a:t> 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&gt;</a:t>
              </a:r>
              <a:r>
                <a:rPr sz="500" b="1" spc="4" dirty="0">
                  <a:solidFill>
                    <a:srgbClr val="18186F"/>
                  </a:solidFill>
                  <a:latin typeface="Arial"/>
                  <a:cs typeface="Arial"/>
                </a:rPr>
                <a:t> </a:t>
              </a:r>
              <a:r>
                <a:rPr sz="500" b="1" spc="18" dirty="0">
                  <a:solidFill>
                    <a:srgbClr val="18186F"/>
                  </a:solidFill>
                  <a:latin typeface="Arial"/>
                  <a:cs typeface="Arial"/>
                </a:rPr>
                <a:t>Q</a:t>
              </a:r>
              <a:r>
                <a:rPr sz="500" b="1" spc="13" dirty="0">
                  <a:solidFill>
                    <a:srgbClr val="18186F"/>
                  </a:solidFill>
                  <a:latin typeface="Arial"/>
                  <a:cs typeface="Arial"/>
                </a:rPr>
                <a:t>PL 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&gt;</a:t>
              </a:r>
              <a:r>
                <a:rPr sz="500" b="1" spc="4" dirty="0">
                  <a:solidFill>
                    <a:srgbClr val="18186F"/>
                  </a:solidFill>
                  <a:latin typeface="Arial"/>
                  <a:cs typeface="Arial"/>
                </a:rPr>
                <a:t> </a:t>
              </a:r>
              <a:r>
                <a:rPr sz="500" b="1" spc="18" dirty="0">
                  <a:solidFill>
                    <a:srgbClr val="18186F"/>
                  </a:solidFill>
                  <a:latin typeface="Arial"/>
                  <a:cs typeface="Arial"/>
                </a:rPr>
                <a:t>G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overn</a:t>
              </a:r>
              <a:r>
                <a:rPr sz="500" b="1" spc="13" dirty="0">
                  <a:solidFill>
                    <a:srgbClr val="18186F"/>
                  </a:solidFill>
                  <a:latin typeface="Arial"/>
                  <a:cs typeface="Arial"/>
                </a:rPr>
                <a:t>m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e</a:t>
              </a:r>
              <a:r>
                <a:rPr sz="500" b="1" spc="18" dirty="0">
                  <a:solidFill>
                    <a:srgbClr val="18186F"/>
                  </a:solidFill>
                  <a:latin typeface="Arial"/>
                  <a:cs typeface="Arial"/>
                </a:rPr>
                <a:t>n</a:t>
              </a:r>
              <a:r>
                <a:rPr sz="500" b="1" spc="4" dirty="0">
                  <a:solidFill>
                    <a:srgbClr val="18186F"/>
                  </a:solidFill>
                  <a:latin typeface="Arial"/>
                  <a:cs typeface="Arial"/>
                </a:rPr>
                <a:t>t 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Pa</a:t>
              </a:r>
              <a:r>
                <a:rPr sz="500" b="1" dirty="0">
                  <a:solidFill>
                    <a:srgbClr val="18186F"/>
                  </a:solidFill>
                  <a:latin typeface="Arial"/>
                  <a:cs typeface="Arial"/>
                </a:rPr>
                <a:t>r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ts &gt;</a:t>
              </a:r>
              <a:r>
                <a:rPr sz="500" b="1" spc="4" dirty="0">
                  <a:solidFill>
                    <a:srgbClr val="18186F"/>
                  </a:solidFill>
                  <a:latin typeface="Arial"/>
                  <a:cs typeface="Arial"/>
                </a:rPr>
                <a:t> </a:t>
              </a:r>
              <a:r>
                <a:rPr sz="500" b="1" spc="22" dirty="0">
                  <a:solidFill>
                    <a:srgbClr val="18186F"/>
                  </a:solidFill>
                  <a:latin typeface="Arial"/>
                  <a:cs typeface="Arial"/>
                </a:rPr>
                <a:t>M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anu</a:t>
              </a:r>
              <a:r>
                <a:rPr sz="500" b="1" dirty="0">
                  <a:solidFill>
                    <a:srgbClr val="18186F"/>
                  </a:solidFill>
                  <a:latin typeface="Arial"/>
                  <a:cs typeface="Arial"/>
                </a:rPr>
                <a:t>f</a:t>
              </a:r>
              <a:r>
                <a:rPr sz="500" b="1" spc="18" dirty="0">
                  <a:solidFill>
                    <a:srgbClr val="18186F"/>
                  </a:solidFill>
                  <a:latin typeface="Arial"/>
                  <a:cs typeface="Arial"/>
                </a:rPr>
                <a:t>a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c</a:t>
              </a:r>
              <a:r>
                <a:rPr sz="500" b="1" dirty="0">
                  <a:solidFill>
                    <a:srgbClr val="18186F"/>
                  </a:solidFill>
                  <a:latin typeface="Arial"/>
                  <a:cs typeface="Arial"/>
                </a:rPr>
                <a:t>t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urer</a:t>
              </a:r>
              <a:r>
                <a:rPr sz="500" b="1" spc="18" dirty="0">
                  <a:solidFill>
                    <a:srgbClr val="18186F"/>
                  </a:solidFill>
                  <a:latin typeface="Arial"/>
                  <a:cs typeface="Arial"/>
                </a:rPr>
                <a:t> 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Par</a:t>
              </a:r>
              <a:r>
                <a:rPr sz="500" b="1" dirty="0">
                  <a:solidFill>
                    <a:srgbClr val="18186F"/>
                  </a:solidFill>
                  <a:latin typeface="Arial"/>
                  <a:cs typeface="Arial"/>
                </a:rPr>
                <a:t>t</a:t>
              </a:r>
              <a:r>
                <a:rPr sz="500" b="1" spc="9" dirty="0">
                  <a:solidFill>
                    <a:srgbClr val="18186F"/>
                  </a:solidFill>
                  <a:latin typeface="Arial"/>
                  <a:cs typeface="Arial"/>
                </a:rPr>
                <a:t>s</a:t>
              </a:r>
              <a:endParaRPr sz="500" dirty="0">
                <a:latin typeface="Arial"/>
                <a:cs typeface="Arial"/>
              </a:endParaRPr>
            </a:p>
          </p:txBody>
        </p:sp>
        <p:sp>
          <p:nvSpPr>
            <p:cNvPr id="208" name="object 197"/>
            <p:cNvSpPr txBox="1"/>
            <p:nvPr/>
          </p:nvSpPr>
          <p:spPr>
            <a:xfrm>
              <a:off x="703350" y="2571077"/>
              <a:ext cx="1278659" cy="1865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 marR="11396">
                <a:lnSpc>
                  <a:spcPts val="700"/>
                </a:lnSpc>
                <a:tabLst>
                  <a:tab pos="945268" algn="l"/>
                </a:tabLst>
              </a:pPr>
              <a:r>
                <a:rPr sz="600" spc="-4" dirty="0">
                  <a:latin typeface="Arial"/>
                  <a:cs typeface="Arial"/>
                </a:rPr>
                <a:t>B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4" dirty="0">
                  <a:latin typeface="Arial"/>
                  <a:cs typeface="Arial"/>
                </a:rPr>
                <a:t>s</a:t>
              </a:r>
              <a:r>
                <a:rPr sz="600" spc="-9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d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o</a:t>
              </a:r>
              <a:r>
                <a:rPr sz="600" spc="-4" dirty="0">
                  <a:latin typeface="Arial"/>
                  <a:cs typeface="Arial"/>
                </a:rPr>
                <a:t>n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t</a:t>
              </a:r>
              <a:r>
                <a:rPr sz="600" dirty="0">
                  <a:latin typeface="Arial"/>
                  <a:cs typeface="Arial"/>
                </a:rPr>
                <a:t>h</a:t>
              </a:r>
              <a:r>
                <a:rPr sz="600" spc="-4" dirty="0">
                  <a:latin typeface="Arial"/>
                  <a:cs typeface="Arial"/>
                </a:rPr>
                <a:t>e</a:t>
              </a:r>
              <a:r>
                <a:rPr sz="600" spc="-9" dirty="0">
                  <a:latin typeface="Arial"/>
                  <a:cs typeface="Arial"/>
                </a:rPr>
                <a:t> </a:t>
              </a:r>
              <a:r>
                <a:rPr sz="600" spc="-4" dirty="0">
                  <a:latin typeface="Arial"/>
                  <a:cs typeface="Arial"/>
                </a:rPr>
                <a:t>s</a:t>
              </a:r>
              <a:r>
                <a:rPr sz="600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l</a:t>
              </a:r>
              <a:r>
                <a:rPr sz="600" spc="-9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c</a:t>
              </a:r>
              <a:r>
                <a:rPr sz="600" spc="4" dirty="0">
                  <a:latin typeface="Arial"/>
                  <a:cs typeface="Arial"/>
                </a:rPr>
                <a:t>t</a:t>
              </a:r>
              <a:r>
                <a:rPr sz="600" spc="-9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d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13" dirty="0">
                  <a:latin typeface="Arial"/>
                  <a:cs typeface="Arial"/>
                </a:rPr>
                <a:t>Q</a:t>
              </a:r>
              <a:r>
                <a:rPr sz="600" spc="-4" dirty="0">
                  <a:latin typeface="Arial"/>
                  <a:cs typeface="Arial"/>
                </a:rPr>
                <a:t>PL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ab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4" dirty="0">
                  <a:latin typeface="Arial"/>
                  <a:cs typeface="Arial"/>
                </a:rPr>
                <a:t>v</a:t>
              </a:r>
              <a:r>
                <a:rPr sz="600" spc="-9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, </a:t>
              </a:r>
              <a:r>
                <a:rPr sz="600" dirty="0">
                  <a:latin typeface="Arial"/>
                  <a:cs typeface="Arial"/>
                </a:rPr>
                <a:t>F</a:t>
              </a:r>
              <a:r>
                <a:rPr sz="600" spc="-4" dirty="0">
                  <a:latin typeface="Arial"/>
                  <a:cs typeface="Arial"/>
                </a:rPr>
                <a:t>il</a:t>
              </a:r>
              <a:r>
                <a:rPr sz="600" spc="-9" dirty="0">
                  <a:latin typeface="Arial"/>
                  <a:cs typeface="Arial"/>
                </a:rPr>
                <a:t>t</a:t>
              </a:r>
              <a:r>
                <a:rPr sz="600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r</a:t>
              </a:r>
              <a:r>
                <a:rPr sz="600" spc="-18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f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9" dirty="0">
                  <a:latin typeface="Arial"/>
                  <a:cs typeface="Arial"/>
                </a:rPr>
                <a:t>r</a:t>
              </a:r>
              <a:r>
                <a:rPr sz="600" spc="-4" dirty="0">
                  <a:latin typeface="Arial"/>
                  <a:cs typeface="Arial"/>
                </a:rPr>
                <a:t>:	</a:t>
              </a:r>
              <a:r>
                <a:rPr sz="600" dirty="0">
                  <a:latin typeface="Arial"/>
                  <a:cs typeface="Arial"/>
                </a:rPr>
                <a:t>F</a:t>
              </a:r>
              <a:r>
                <a:rPr sz="600" spc="-4" dirty="0">
                  <a:latin typeface="Arial"/>
                  <a:cs typeface="Arial"/>
                </a:rPr>
                <a:t>il</a:t>
              </a:r>
              <a:r>
                <a:rPr sz="600" spc="-9" dirty="0">
                  <a:latin typeface="Arial"/>
                  <a:cs typeface="Arial"/>
                </a:rPr>
                <a:t>te</a:t>
              </a:r>
              <a:r>
                <a:rPr sz="600" spc="-4" dirty="0">
                  <a:latin typeface="Arial"/>
                  <a:cs typeface="Arial"/>
                </a:rPr>
                <a:t>r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b</a:t>
              </a:r>
              <a:r>
                <a:rPr sz="600" spc="-4" dirty="0">
                  <a:latin typeface="Arial"/>
                  <a:cs typeface="Arial"/>
                </a:rPr>
                <a:t>y: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209" name="object 198"/>
            <p:cNvSpPr txBox="1"/>
            <p:nvPr/>
          </p:nvSpPr>
          <p:spPr>
            <a:xfrm>
              <a:off x="1682866" y="2761576"/>
              <a:ext cx="361950" cy="10757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600" spc="-9" dirty="0">
                  <a:latin typeface="Arial"/>
                  <a:cs typeface="Arial"/>
                </a:rPr>
                <a:t>--</a:t>
              </a:r>
              <a:r>
                <a:rPr sz="600" spc="-4" dirty="0">
                  <a:latin typeface="Arial"/>
                  <a:cs typeface="Arial"/>
                </a:rPr>
                <a:t>N</a:t>
              </a:r>
              <a:r>
                <a:rPr sz="600" spc="-13" dirty="0">
                  <a:latin typeface="Arial"/>
                  <a:cs typeface="Arial"/>
                </a:rPr>
                <a:t>O</a:t>
              </a:r>
              <a:r>
                <a:rPr sz="600" spc="-4" dirty="0">
                  <a:latin typeface="Arial"/>
                  <a:cs typeface="Arial"/>
                </a:rPr>
                <a:t>NE</a:t>
              </a:r>
              <a:r>
                <a:rPr sz="600" spc="-9" dirty="0">
                  <a:latin typeface="Arial"/>
                  <a:cs typeface="Arial"/>
                </a:rPr>
                <a:t>-</a:t>
              </a:r>
              <a:r>
                <a:rPr sz="600" spc="-4" dirty="0">
                  <a:latin typeface="Arial"/>
                  <a:cs typeface="Arial"/>
                </a:rPr>
                <a:t>-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210" name="object 199"/>
            <p:cNvSpPr txBox="1"/>
            <p:nvPr/>
          </p:nvSpPr>
          <p:spPr>
            <a:xfrm>
              <a:off x="913934" y="3517750"/>
              <a:ext cx="741795" cy="34850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54981"/>
              <a:r>
                <a:rPr sz="500" spc="-49" dirty="0">
                  <a:solidFill>
                    <a:srgbClr val="6B6765"/>
                  </a:solidFill>
                  <a:latin typeface="Arial"/>
                  <a:cs typeface="Arial"/>
                </a:rPr>
                <a:t>G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o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v</a:t>
              </a:r>
              <a:r>
                <a:rPr sz="500" spc="72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500" spc="13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500" spc="-27" dirty="0">
                  <a:solidFill>
                    <a:srgbClr val="6B6765"/>
                  </a:solidFill>
                  <a:latin typeface="Arial"/>
                  <a:cs typeface="Arial"/>
                </a:rPr>
                <a:t>D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500" spc="-27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500" spc="36" dirty="0">
                  <a:solidFill>
                    <a:srgbClr val="6B6765"/>
                  </a:solidFill>
                  <a:latin typeface="Arial"/>
                  <a:cs typeface="Arial"/>
                </a:rPr>
                <a:t>i</a:t>
              </a:r>
              <a:r>
                <a:rPr sz="500" spc="-13" dirty="0">
                  <a:solidFill>
                    <a:srgbClr val="6B6765"/>
                  </a:solidFill>
                  <a:latin typeface="Arial"/>
                  <a:cs typeface="Arial"/>
                </a:rPr>
                <a:t>g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500" spc="-4" dirty="0">
                  <a:solidFill>
                    <a:srgbClr val="6B6765"/>
                  </a:solidFill>
                  <a:latin typeface="Arial"/>
                  <a:cs typeface="Arial"/>
                </a:rPr>
                <a:t>a</a:t>
              </a:r>
              <a:r>
                <a:rPr sz="500" spc="72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500" spc="36" dirty="0">
                  <a:solidFill>
                    <a:srgbClr val="6B6765"/>
                  </a:solidFill>
                  <a:latin typeface="Arial"/>
                  <a:cs typeface="Arial"/>
                </a:rPr>
                <a:t>i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o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endParaRPr sz="500">
                <a:latin typeface="Arial"/>
                <a:cs typeface="Arial"/>
              </a:endParaRPr>
            </a:p>
            <a:p>
              <a:pPr marL="11396">
                <a:spcBef>
                  <a:spcPts val="345"/>
                </a:spcBef>
              </a:pPr>
              <a:r>
                <a:rPr sz="500" dirty="0">
                  <a:solidFill>
                    <a:srgbClr val="7F0000"/>
                  </a:solidFill>
                  <a:latin typeface="Arial"/>
                  <a:cs typeface="Arial"/>
                </a:rPr>
                <a:t>T</a:t>
              </a:r>
              <a:r>
                <a:rPr sz="500" spc="-45" dirty="0">
                  <a:solidFill>
                    <a:srgbClr val="7F0000"/>
                  </a:solidFill>
                  <a:latin typeface="Arial"/>
                  <a:cs typeface="Arial"/>
                </a:rPr>
                <a:t>Y</a:t>
              </a:r>
              <a:r>
                <a:rPr sz="500" spc="-54" dirty="0">
                  <a:solidFill>
                    <a:srgbClr val="7F0000"/>
                  </a:solidFill>
                  <a:latin typeface="Arial"/>
                  <a:cs typeface="Arial"/>
                </a:rPr>
                <a:t>PE</a:t>
              </a:r>
              <a:r>
                <a:rPr sz="500" spc="9" dirty="0">
                  <a:solidFill>
                    <a:srgbClr val="7F0000"/>
                  </a:solidFill>
                  <a:latin typeface="Arial"/>
                  <a:cs typeface="Arial"/>
                </a:rPr>
                <a:t> </a:t>
              </a:r>
              <a:r>
                <a:rPr sz="500" spc="-9" dirty="0">
                  <a:solidFill>
                    <a:srgbClr val="7F0000"/>
                  </a:solidFill>
                  <a:latin typeface="Arial"/>
                  <a:cs typeface="Arial"/>
                </a:rPr>
                <a:t>3</a:t>
              </a:r>
              <a:endParaRPr sz="500">
                <a:latin typeface="Arial"/>
                <a:cs typeface="Arial"/>
              </a:endParaRPr>
            </a:p>
            <a:p>
              <a:pPr marL="11396">
                <a:spcBef>
                  <a:spcPts val="395"/>
                </a:spcBef>
              </a:pPr>
              <a:r>
                <a:rPr sz="500" u="sng" spc="9" dirty="0">
                  <a:solidFill>
                    <a:srgbClr val="0065CC"/>
                  </a:solidFill>
                  <a:latin typeface="Arial"/>
                  <a:cs typeface="Arial"/>
                </a:rPr>
                <a:t>TYPE</a:t>
              </a:r>
              <a:r>
                <a:rPr sz="500" u="sng" spc="13" dirty="0">
                  <a:solidFill>
                    <a:srgbClr val="0065CC"/>
                  </a:solidFill>
                  <a:latin typeface="Arial"/>
                  <a:cs typeface="Arial"/>
                </a:rPr>
                <a:t> </a:t>
              </a:r>
              <a:r>
                <a:rPr sz="500" u="sng" spc="9" dirty="0">
                  <a:solidFill>
                    <a:srgbClr val="0065CC"/>
                  </a:solidFill>
                  <a:latin typeface="Arial"/>
                  <a:cs typeface="Arial"/>
                </a:rPr>
                <a:t>6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11" name="object 200"/>
            <p:cNvSpPr txBox="1"/>
            <p:nvPr/>
          </p:nvSpPr>
          <p:spPr>
            <a:xfrm>
              <a:off x="3673762" y="2571077"/>
              <a:ext cx="1838614" cy="1865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 marR="11396">
                <a:lnSpc>
                  <a:spcPts val="700"/>
                </a:lnSpc>
                <a:tabLst>
                  <a:tab pos="946408" algn="l"/>
                </a:tabLst>
              </a:pPr>
              <a:r>
                <a:rPr sz="600" spc="-4" dirty="0">
                  <a:latin typeface="Arial"/>
                  <a:cs typeface="Arial"/>
                </a:rPr>
                <a:t>B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4" dirty="0">
                  <a:latin typeface="Arial"/>
                  <a:cs typeface="Arial"/>
                </a:rPr>
                <a:t>s</a:t>
              </a:r>
              <a:r>
                <a:rPr sz="600" spc="-9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d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o</a:t>
              </a:r>
              <a:r>
                <a:rPr sz="600" spc="-4" dirty="0">
                  <a:latin typeface="Arial"/>
                  <a:cs typeface="Arial"/>
                </a:rPr>
                <a:t>n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t</a:t>
              </a:r>
              <a:r>
                <a:rPr sz="600" dirty="0">
                  <a:latin typeface="Arial"/>
                  <a:cs typeface="Arial"/>
                </a:rPr>
                <a:t>h</a:t>
              </a:r>
              <a:r>
                <a:rPr sz="600" spc="-4" dirty="0">
                  <a:latin typeface="Arial"/>
                  <a:cs typeface="Arial"/>
                </a:rPr>
                <a:t>e</a:t>
              </a:r>
              <a:r>
                <a:rPr sz="600" spc="-9" dirty="0">
                  <a:latin typeface="Arial"/>
                  <a:cs typeface="Arial"/>
                </a:rPr>
                <a:t> </a:t>
              </a:r>
              <a:r>
                <a:rPr sz="600" spc="-4" dirty="0">
                  <a:latin typeface="Arial"/>
                  <a:cs typeface="Arial"/>
                </a:rPr>
                <a:t>s</a:t>
              </a:r>
              <a:r>
                <a:rPr sz="600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l</a:t>
              </a:r>
              <a:r>
                <a:rPr sz="600" spc="-9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c</a:t>
              </a:r>
              <a:r>
                <a:rPr sz="600" spc="4" dirty="0">
                  <a:latin typeface="Arial"/>
                  <a:cs typeface="Arial"/>
                </a:rPr>
                <a:t>t</a:t>
              </a:r>
              <a:r>
                <a:rPr sz="600" spc="-9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d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13" dirty="0">
                  <a:latin typeface="Arial"/>
                  <a:cs typeface="Arial"/>
                </a:rPr>
                <a:t>G</a:t>
              </a:r>
              <a:r>
                <a:rPr sz="600" spc="-9" dirty="0">
                  <a:latin typeface="Arial"/>
                  <a:cs typeface="Arial"/>
                </a:rPr>
                <a:t>o</a:t>
              </a:r>
              <a:r>
                <a:rPr sz="600" spc="4" dirty="0">
                  <a:latin typeface="Arial"/>
                  <a:cs typeface="Arial"/>
                </a:rPr>
                <a:t>v</a:t>
              </a:r>
              <a:r>
                <a:rPr sz="600" spc="-9" dirty="0">
                  <a:latin typeface="Arial"/>
                  <a:cs typeface="Arial"/>
                </a:rPr>
                <a:t>er</a:t>
              </a:r>
              <a:r>
                <a:rPr sz="600" dirty="0">
                  <a:latin typeface="Arial"/>
                  <a:cs typeface="Arial"/>
                </a:rPr>
                <a:t>n</a:t>
              </a:r>
              <a:r>
                <a:rPr sz="600" spc="-13" dirty="0">
                  <a:latin typeface="Arial"/>
                  <a:cs typeface="Arial"/>
                </a:rPr>
                <a:t>m</a:t>
              </a:r>
              <a:r>
                <a:rPr sz="600" dirty="0">
                  <a:latin typeface="Arial"/>
                  <a:cs typeface="Arial"/>
                </a:rPr>
                <a:t>e</a:t>
              </a:r>
              <a:r>
                <a:rPr sz="600" spc="-9" dirty="0">
                  <a:latin typeface="Arial"/>
                  <a:cs typeface="Arial"/>
                </a:rPr>
                <a:t>n</a:t>
              </a:r>
              <a:r>
                <a:rPr sz="600" spc="-4" dirty="0">
                  <a:latin typeface="Arial"/>
                  <a:cs typeface="Arial"/>
                </a:rPr>
                <a:t>t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4" dirty="0">
                  <a:latin typeface="Arial"/>
                  <a:cs typeface="Arial"/>
                </a:rPr>
                <a:t>P</a:t>
              </a:r>
              <a:r>
                <a:rPr sz="600" spc="-9" dirty="0">
                  <a:latin typeface="Arial"/>
                  <a:cs typeface="Arial"/>
                </a:rPr>
                <a:t>ar</a:t>
              </a:r>
              <a:r>
                <a:rPr sz="600" spc="-4" dirty="0">
                  <a:latin typeface="Arial"/>
                  <a:cs typeface="Arial"/>
                </a:rPr>
                <a:t>t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t</a:t>
              </a:r>
              <a:r>
                <a:rPr sz="600" spc="-4" dirty="0">
                  <a:latin typeface="Arial"/>
                  <a:cs typeface="Arial"/>
                </a:rPr>
                <a:t>o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th</a:t>
              </a:r>
              <a:r>
                <a:rPr sz="600" spc="-4" dirty="0">
                  <a:latin typeface="Arial"/>
                  <a:cs typeface="Arial"/>
                </a:rPr>
                <a:t>e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4" dirty="0">
                  <a:latin typeface="Arial"/>
                  <a:cs typeface="Arial"/>
                </a:rPr>
                <a:t>l</a:t>
              </a:r>
              <a:r>
                <a:rPr sz="600" spc="-9" dirty="0">
                  <a:latin typeface="Arial"/>
                  <a:cs typeface="Arial"/>
                </a:rPr>
                <a:t>e</a:t>
              </a:r>
              <a:r>
                <a:rPr sz="600" spc="4" dirty="0">
                  <a:latin typeface="Arial"/>
                  <a:cs typeface="Arial"/>
                </a:rPr>
                <a:t>f</a:t>
              </a:r>
              <a:r>
                <a:rPr sz="600" spc="-9" dirty="0">
                  <a:latin typeface="Arial"/>
                  <a:cs typeface="Arial"/>
                </a:rPr>
                <a:t>t</a:t>
              </a:r>
              <a:r>
                <a:rPr sz="600" spc="-4" dirty="0">
                  <a:latin typeface="Arial"/>
                  <a:cs typeface="Arial"/>
                </a:rPr>
                <a:t>, </a:t>
              </a:r>
              <a:r>
                <a:rPr sz="600" dirty="0">
                  <a:latin typeface="Arial"/>
                  <a:cs typeface="Arial"/>
                </a:rPr>
                <a:t>F</a:t>
              </a:r>
              <a:r>
                <a:rPr sz="600" spc="-4" dirty="0">
                  <a:latin typeface="Arial"/>
                  <a:cs typeface="Arial"/>
                </a:rPr>
                <a:t>il</a:t>
              </a:r>
              <a:r>
                <a:rPr sz="600" spc="-9" dirty="0">
                  <a:latin typeface="Arial"/>
                  <a:cs typeface="Arial"/>
                </a:rPr>
                <a:t>t</a:t>
              </a:r>
              <a:r>
                <a:rPr sz="600" dirty="0">
                  <a:latin typeface="Arial"/>
                  <a:cs typeface="Arial"/>
                </a:rPr>
                <a:t>e</a:t>
              </a:r>
              <a:r>
                <a:rPr sz="600" spc="-4" dirty="0">
                  <a:latin typeface="Arial"/>
                  <a:cs typeface="Arial"/>
                </a:rPr>
                <a:t>r</a:t>
              </a:r>
              <a:r>
                <a:rPr sz="600" spc="-9" dirty="0">
                  <a:latin typeface="Arial"/>
                  <a:cs typeface="Arial"/>
                </a:rPr>
                <a:t> f</a:t>
              </a:r>
              <a:r>
                <a:rPr sz="600" dirty="0">
                  <a:latin typeface="Arial"/>
                  <a:cs typeface="Arial"/>
                </a:rPr>
                <a:t>o</a:t>
              </a:r>
              <a:r>
                <a:rPr sz="600" spc="-9" dirty="0">
                  <a:latin typeface="Arial"/>
                  <a:cs typeface="Arial"/>
                </a:rPr>
                <a:t>r</a:t>
              </a:r>
              <a:r>
                <a:rPr sz="600" spc="-4" dirty="0">
                  <a:latin typeface="Arial"/>
                  <a:cs typeface="Arial"/>
                </a:rPr>
                <a:t>:	</a:t>
              </a:r>
              <a:r>
                <a:rPr sz="600" dirty="0">
                  <a:latin typeface="Arial"/>
                  <a:cs typeface="Arial"/>
                </a:rPr>
                <a:t>F</a:t>
              </a:r>
              <a:r>
                <a:rPr sz="600" spc="-4" dirty="0">
                  <a:latin typeface="Arial"/>
                  <a:cs typeface="Arial"/>
                </a:rPr>
                <a:t>il</a:t>
              </a:r>
              <a:r>
                <a:rPr sz="600" spc="-9" dirty="0">
                  <a:latin typeface="Arial"/>
                  <a:cs typeface="Arial"/>
                </a:rPr>
                <a:t>te</a:t>
              </a:r>
              <a:r>
                <a:rPr sz="600" spc="-4" dirty="0">
                  <a:latin typeface="Arial"/>
                  <a:cs typeface="Arial"/>
                </a:rPr>
                <a:t>r</a:t>
              </a:r>
              <a:r>
                <a:rPr sz="600" spc="-9" dirty="0">
                  <a:latin typeface="Arial"/>
                  <a:cs typeface="Arial"/>
                </a:rPr>
                <a:t> b</a:t>
              </a:r>
              <a:r>
                <a:rPr sz="600" spc="-4" dirty="0">
                  <a:latin typeface="Arial"/>
                  <a:cs typeface="Arial"/>
                </a:rPr>
                <a:t>y: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212" name="object 201"/>
            <p:cNvSpPr txBox="1"/>
            <p:nvPr/>
          </p:nvSpPr>
          <p:spPr>
            <a:xfrm>
              <a:off x="4653279" y="2761576"/>
              <a:ext cx="361950" cy="10757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600" spc="-9" dirty="0">
                  <a:latin typeface="Arial"/>
                  <a:cs typeface="Arial"/>
                </a:rPr>
                <a:t>--</a:t>
              </a:r>
              <a:r>
                <a:rPr sz="600" spc="-4" dirty="0">
                  <a:latin typeface="Arial"/>
                  <a:cs typeface="Arial"/>
                </a:rPr>
                <a:t>N</a:t>
              </a:r>
              <a:r>
                <a:rPr sz="600" spc="-13" dirty="0">
                  <a:latin typeface="Arial"/>
                  <a:cs typeface="Arial"/>
                </a:rPr>
                <a:t>O</a:t>
              </a:r>
              <a:r>
                <a:rPr sz="600" spc="-4" dirty="0">
                  <a:latin typeface="Arial"/>
                  <a:cs typeface="Arial"/>
                </a:rPr>
                <a:t>NE</a:t>
              </a:r>
              <a:r>
                <a:rPr sz="600" spc="-9" dirty="0">
                  <a:latin typeface="Arial"/>
                  <a:cs typeface="Arial"/>
                </a:rPr>
                <a:t>-</a:t>
              </a:r>
              <a:r>
                <a:rPr sz="600" spc="-4" dirty="0">
                  <a:latin typeface="Arial"/>
                  <a:cs typeface="Arial"/>
                </a:rPr>
                <a:t>-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213" name="object 202"/>
            <p:cNvSpPr txBox="1"/>
            <p:nvPr/>
          </p:nvSpPr>
          <p:spPr>
            <a:xfrm>
              <a:off x="3673764" y="2969082"/>
              <a:ext cx="4767695" cy="2185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 marR="11396">
                <a:lnSpc>
                  <a:spcPct val="126699"/>
                </a:lnSpc>
                <a:tabLst>
                  <a:tab pos="3388495" algn="l"/>
                </a:tabLst>
              </a:pPr>
              <a:r>
                <a:rPr sz="500" spc="13" dirty="0">
                  <a:solidFill>
                    <a:srgbClr val="007F00"/>
                  </a:solidFill>
                  <a:latin typeface="Arial"/>
                  <a:cs typeface="Arial"/>
                </a:rPr>
                <a:t>G</a:t>
              </a:r>
              <a:r>
                <a:rPr sz="500" spc="9" dirty="0">
                  <a:solidFill>
                    <a:srgbClr val="007F00"/>
                  </a:solidFill>
                  <a:latin typeface="Arial"/>
                  <a:cs typeface="Arial"/>
                </a:rPr>
                <a:t>reen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-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Sour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ce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is</a:t>
              </a:r>
              <a:r>
                <a:rPr sz="500" spc="-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ert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f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d,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BD4F0F"/>
                  </a:solidFill>
                  <a:latin typeface="Arial"/>
                  <a:cs typeface="Arial"/>
                </a:rPr>
                <a:t>Ye</a:t>
              </a:r>
              <a:r>
                <a:rPr sz="500" spc="4" dirty="0">
                  <a:solidFill>
                    <a:srgbClr val="BD4F0F"/>
                  </a:solidFill>
                  <a:latin typeface="Arial"/>
                  <a:cs typeface="Arial"/>
                </a:rPr>
                <a:t>ll</a:t>
              </a:r>
              <a:r>
                <a:rPr sz="500" spc="9" dirty="0">
                  <a:solidFill>
                    <a:srgbClr val="BD4F0F"/>
                  </a:solidFill>
                  <a:latin typeface="Arial"/>
                  <a:cs typeface="Arial"/>
                </a:rPr>
                <a:t>ow</a:t>
              </a:r>
              <a:r>
                <a:rPr sz="500" spc="4" dirty="0">
                  <a:solidFill>
                    <a:srgbClr val="BD4F0F"/>
                  </a:solidFill>
                  <a:latin typeface="Arial"/>
                  <a:cs typeface="Arial"/>
                </a:rPr>
                <a:t>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-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S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u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ce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is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 due</a:t>
              </a:r>
              <a:r>
                <a:rPr sz="500" spc="22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f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or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f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ica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ion, </a:t>
              </a:r>
              <a:r>
                <a:rPr sz="500" spc="13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sz="500" spc="9" dirty="0">
                  <a:solidFill>
                    <a:srgbClr val="FF0000"/>
                  </a:solidFill>
                  <a:latin typeface="Arial"/>
                  <a:cs typeface="Arial"/>
                </a:rPr>
                <a:t>ed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-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So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u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ce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is</a:t>
              </a:r>
              <a:r>
                <a:rPr sz="500" spc="22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ove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rdue 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f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r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f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ica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ion.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ont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act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Q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A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f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or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add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nal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nfo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m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at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ion. T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al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par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t cou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n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t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=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4	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C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lick</a:t>
              </a:r>
              <a:r>
                <a:rPr sz="500" spc="22" dirty="0">
                  <a:solidFill>
                    <a:srgbClr val="00007F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on </a:t>
              </a:r>
              <a:r>
                <a:rPr sz="500" spc="-4" dirty="0">
                  <a:solidFill>
                    <a:srgbClr val="00007F"/>
                  </a:solidFill>
                  <a:latin typeface="Arial"/>
                  <a:cs typeface="Arial"/>
                </a:rPr>
                <a:t>t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h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 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a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pp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p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ate </a:t>
              </a:r>
              <a:r>
                <a:rPr sz="500" spc="-9" dirty="0">
                  <a:solidFill>
                    <a:srgbClr val="00007F"/>
                  </a:solidFill>
                  <a:latin typeface="Arial"/>
                  <a:cs typeface="Arial"/>
                </a:rPr>
                <a:t>l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ink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 to </a:t>
              </a:r>
              <a:r>
                <a:rPr sz="500" spc="13" dirty="0">
                  <a:solidFill>
                    <a:srgbClr val="00007F"/>
                  </a:solidFill>
                  <a:latin typeface="Arial"/>
                  <a:cs typeface="Arial"/>
                </a:rPr>
                <a:t>s</a:t>
              </a:r>
              <a:r>
                <a:rPr sz="500" spc="9" dirty="0">
                  <a:solidFill>
                    <a:srgbClr val="00007F"/>
                  </a:solidFill>
                  <a:latin typeface="Arial"/>
                  <a:cs typeface="Arial"/>
                </a:rPr>
                <a:t>ee m</a:t>
              </a:r>
              <a:r>
                <a:rPr sz="500" spc="18" dirty="0">
                  <a:solidFill>
                    <a:srgbClr val="00007F"/>
                  </a:solidFill>
                  <a:latin typeface="Arial"/>
                  <a:cs typeface="Arial"/>
                </a:rPr>
                <a:t>o</a:t>
              </a:r>
              <a:r>
                <a:rPr sz="500" dirty="0">
                  <a:solidFill>
                    <a:srgbClr val="00007F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007F"/>
                  </a:solidFill>
                  <a:latin typeface="Arial"/>
                  <a:cs typeface="Arial"/>
                </a:rPr>
                <a:t>e.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14" name="object 203"/>
            <p:cNvSpPr txBox="1"/>
            <p:nvPr/>
          </p:nvSpPr>
          <p:spPr>
            <a:xfrm>
              <a:off x="3716711" y="3457239"/>
              <a:ext cx="762000" cy="9356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b="1" spc="13" dirty="0">
                  <a:latin typeface="Arial"/>
                  <a:cs typeface="Arial"/>
                </a:rPr>
                <a:t>A</a:t>
              </a:r>
              <a:r>
                <a:rPr sz="500" b="1" spc="9" dirty="0">
                  <a:latin typeface="Arial"/>
                  <a:cs typeface="Arial"/>
                </a:rPr>
                <a:t>E</a:t>
              </a:r>
              <a:r>
                <a:rPr sz="500" b="1" dirty="0">
                  <a:latin typeface="Arial"/>
                  <a:cs typeface="Arial"/>
                </a:rPr>
                <a:t>R</a:t>
              </a:r>
              <a:r>
                <a:rPr sz="500" b="1" spc="9" dirty="0">
                  <a:latin typeface="Arial"/>
                  <a:cs typeface="Arial"/>
                </a:rPr>
                <a:t>-</a:t>
              </a:r>
              <a:r>
                <a:rPr sz="500" b="1" spc="13" dirty="0">
                  <a:latin typeface="Arial"/>
                  <a:cs typeface="Arial"/>
                </a:rPr>
                <a:t>O</a:t>
              </a:r>
              <a:r>
                <a:rPr sz="500" b="1" dirty="0">
                  <a:latin typeface="Arial"/>
                  <a:cs typeface="Arial"/>
                </a:rPr>
                <a:t>-</a:t>
              </a:r>
              <a:r>
                <a:rPr sz="500" b="1" spc="9" dirty="0">
                  <a:latin typeface="Arial"/>
                  <a:cs typeface="Arial"/>
                </a:rPr>
                <a:t>W</a:t>
              </a:r>
              <a:r>
                <a:rPr sz="500" b="1" spc="13" dirty="0">
                  <a:latin typeface="Arial"/>
                  <a:cs typeface="Arial"/>
                </a:rPr>
                <a:t>A</a:t>
              </a:r>
              <a:r>
                <a:rPr sz="500" b="1" spc="9" dirty="0">
                  <a:latin typeface="Arial"/>
                  <a:cs typeface="Arial"/>
                </a:rPr>
                <a:t>TER</a:t>
              </a:r>
              <a:r>
                <a:rPr sz="500" b="1" spc="13" dirty="0">
                  <a:latin typeface="Arial"/>
                  <a:cs typeface="Arial"/>
                </a:rPr>
                <a:t> </a:t>
              </a:r>
              <a:r>
                <a:rPr sz="500" b="1" spc="18" dirty="0">
                  <a:latin typeface="Arial"/>
                  <a:cs typeface="Arial"/>
                </a:rPr>
                <a:t>3</a:t>
              </a:r>
              <a:r>
                <a:rPr sz="500" b="1" spc="4" dirty="0">
                  <a:latin typeface="Arial"/>
                  <a:cs typeface="Arial"/>
                </a:rPr>
                <a:t>- </a:t>
              </a:r>
              <a:r>
                <a:rPr sz="500" b="1" spc="9" dirty="0">
                  <a:latin typeface="Arial"/>
                  <a:cs typeface="Arial"/>
                </a:rPr>
                <a:t>EM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15" name="object 204"/>
            <p:cNvSpPr txBox="1"/>
            <p:nvPr/>
          </p:nvSpPr>
          <p:spPr>
            <a:xfrm>
              <a:off x="4820918" y="3457237"/>
              <a:ext cx="1318491" cy="48969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b="1" spc="13" dirty="0">
                  <a:latin typeface="Arial"/>
                  <a:cs typeface="Arial"/>
                </a:rPr>
                <a:t>K</a:t>
              </a:r>
              <a:r>
                <a:rPr sz="500" b="1" spc="9" dirty="0">
                  <a:latin typeface="Arial"/>
                  <a:cs typeface="Arial"/>
                </a:rPr>
                <a:t>I</a:t>
              </a:r>
              <a:r>
                <a:rPr sz="500" b="1" spc="13" dirty="0">
                  <a:latin typeface="Arial"/>
                  <a:cs typeface="Arial"/>
                </a:rPr>
                <a:t>D</a:t>
              </a:r>
              <a:r>
                <a:rPr sz="500" b="1" dirty="0">
                  <a:latin typeface="Arial"/>
                  <a:cs typeface="Arial"/>
                </a:rPr>
                <a:t>D</a:t>
              </a:r>
              <a:r>
                <a:rPr sz="500" b="1" spc="9" dirty="0">
                  <a:latin typeface="Arial"/>
                  <a:cs typeface="Arial"/>
                </a:rPr>
                <a:t>E</a:t>
              </a:r>
              <a:r>
                <a:rPr sz="500" b="1" spc="13" dirty="0">
                  <a:latin typeface="Arial"/>
                  <a:cs typeface="Arial"/>
                </a:rPr>
                <a:t> </a:t>
              </a:r>
              <a:r>
                <a:rPr sz="500" b="1" spc="9" dirty="0">
                  <a:latin typeface="Arial"/>
                  <a:cs typeface="Arial"/>
                </a:rPr>
                <a:t>FI</a:t>
              </a:r>
              <a:r>
                <a:rPr sz="500" b="1" spc="13" dirty="0">
                  <a:latin typeface="Arial"/>
                  <a:cs typeface="Arial"/>
                </a:rPr>
                <a:t>R</a:t>
              </a:r>
              <a:r>
                <a:rPr sz="500" b="1" spc="9" dirty="0">
                  <a:latin typeface="Arial"/>
                  <a:cs typeface="Arial"/>
                </a:rPr>
                <a:t>E</a:t>
              </a:r>
              <a:r>
                <a:rPr sz="500" b="1" spc="4" dirty="0">
                  <a:latin typeface="Arial"/>
                  <a:cs typeface="Arial"/>
                </a:rPr>
                <a:t> </a:t>
              </a:r>
              <a:r>
                <a:rPr sz="500" b="1" spc="9" dirty="0">
                  <a:latin typeface="Arial"/>
                  <a:cs typeface="Arial"/>
                </a:rPr>
                <a:t>FI</a:t>
              </a:r>
              <a:r>
                <a:rPr sz="500" b="1" spc="13" dirty="0">
                  <a:latin typeface="Arial"/>
                  <a:cs typeface="Arial"/>
                </a:rPr>
                <a:t>GH</a:t>
              </a:r>
              <a:r>
                <a:rPr sz="500" b="1" spc="9" dirty="0">
                  <a:latin typeface="Arial"/>
                  <a:cs typeface="Arial"/>
                </a:rPr>
                <a:t>T</a:t>
              </a:r>
              <a:r>
                <a:rPr sz="500" b="1" spc="-4" dirty="0">
                  <a:latin typeface="Arial"/>
                  <a:cs typeface="Arial"/>
                </a:rPr>
                <a:t>I</a:t>
              </a:r>
              <a:r>
                <a:rPr sz="500" b="1" spc="13" dirty="0">
                  <a:latin typeface="Arial"/>
                  <a:cs typeface="Arial"/>
                </a:rPr>
                <a:t>NG</a:t>
              </a:r>
              <a:r>
                <a:rPr sz="500" b="1" spc="4" dirty="0">
                  <a:latin typeface="Arial"/>
                  <a:cs typeface="Arial"/>
                </a:rPr>
                <a:t>, </a:t>
              </a:r>
              <a:r>
                <a:rPr sz="500" b="1" spc="9" dirty="0">
                  <a:latin typeface="Arial"/>
                  <a:cs typeface="Arial"/>
                </a:rPr>
                <a:t>I</a:t>
              </a:r>
              <a:r>
                <a:rPr sz="500" b="1" spc="13" dirty="0">
                  <a:latin typeface="Arial"/>
                  <a:cs typeface="Arial"/>
                </a:rPr>
                <a:t>NC</a:t>
              </a:r>
              <a:r>
                <a:rPr sz="500" b="1" spc="4" dirty="0">
                  <a:latin typeface="Arial"/>
                  <a:cs typeface="Arial"/>
                </a:rPr>
                <a:t>.</a:t>
              </a:r>
              <a:endParaRPr sz="500">
                <a:latin typeface="Arial"/>
                <a:cs typeface="Arial"/>
              </a:endParaRPr>
            </a:p>
            <a:p>
              <a:pPr marL="11396">
                <a:lnSpc>
                  <a:spcPts val="637"/>
                </a:lnSpc>
              </a:pPr>
              <a:r>
                <a:rPr sz="500" spc="9" dirty="0">
                  <a:latin typeface="Arial"/>
                  <a:cs typeface="Arial"/>
                </a:rPr>
                <a:t>1</a:t>
              </a:r>
              <a:r>
                <a:rPr sz="500" spc="18" dirty="0">
                  <a:latin typeface="Arial"/>
                  <a:cs typeface="Arial"/>
                </a:rPr>
                <a:t>8</a:t>
              </a:r>
              <a:r>
                <a:rPr sz="500" spc="9" dirty="0">
                  <a:latin typeface="Arial"/>
                  <a:cs typeface="Arial"/>
                </a:rPr>
                <a:t>0 </a:t>
              </a:r>
              <a:r>
                <a:rPr sz="500" spc="13" dirty="0">
                  <a:latin typeface="Arial"/>
                  <a:cs typeface="Arial"/>
                </a:rPr>
                <a:t>S</a:t>
              </a:r>
              <a:r>
                <a:rPr sz="500" spc="18" dirty="0">
                  <a:latin typeface="Arial"/>
                  <a:cs typeface="Arial"/>
                </a:rPr>
                <a:t>H</a:t>
              </a:r>
              <a:r>
                <a:rPr sz="500" spc="13" dirty="0">
                  <a:latin typeface="Arial"/>
                  <a:cs typeface="Arial"/>
                </a:rPr>
                <a:t>E</a:t>
              </a:r>
              <a:r>
                <a:rPr sz="500" spc="18" dirty="0">
                  <a:latin typeface="Arial"/>
                  <a:cs typeface="Arial"/>
                </a:rPr>
                <a:t>R</a:t>
              </a:r>
              <a:r>
                <a:rPr sz="500" spc="13" dirty="0">
                  <a:latin typeface="Arial"/>
                  <a:cs typeface="Arial"/>
                </a:rPr>
                <a:t>EE B</a:t>
              </a:r>
              <a:r>
                <a:rPr sz="500" spc="18" dirty="0">
                  <a:latin typeface="Arial"/>
                  <a:cs typeface="Arial"/>
                </a:rPr>
                <a:t>OU</a:t>
              </a:r>
              <a:r>
                <a:rPr sz="500" spc="13" dirty="0">
                  <a:latin typeface="Arial"/>
                  <a:cs typeface="Arial"/>
                </a:rPr>
                <a:t>LEVA</a:t>
              </a:r>
              <a:r>
                <a:rPr sz="500" spc="18" dirty="0">
                  <a:latin typeface="Arial"/>
                  <a:cs typeface="Arial"/>
                </a:rPr>
                <a:t>R</a:t>
              </a:r>
              <a:r>
                <a:rPr sz="500" spc="13" dirty="0">
                  <a:latin typeface="Arial"/>
                  <a:cs typeface="Arial"/>
                </a:rPr>
                <a:t>D</a:t>
              </a:r>
              <a:r>
                <a:rPr sz="500" spc="-9" dirty="0">
                  <a:latin typeface="Arial"/>
                  <a:cs typeface="Arial"/>
                </a:rPr>
                <a:t> </a:t>
              </a:r>
              <a:r>
                <a:rPr sz="500" spc="13" dirty="0">
                  <a:latin typeface="Arial"/>
                  <a:cs typeface="Arial"/>
                </a:rPr>
                <a:t>STE </a:t>
              </a:r>
              <a:r>
                <a:rPr sz="500" spc="9" dirty="0">
                  <a:latin typeface="Arial"/>
                  <a:cs typeface="Arial"/>
                </a:rPr>
                <a:t>39</a:t>
              </a:r>
              <a:r>
                <a:rPr sz="500" spc="18" dirty="0">
                  <a:latin typeface="Arial"/>
                  <a:cs typeface="Arial"/>
                </a:rPr>
                <a:t>0</a:t>
              </a:r>
              <a:r>
                <a:rPr sz="500" spc="9" dirty="0">
                  <a:latin typeface="Arial"/>
                  <a:cs typeface="Arial"/>
                </a:rPr>
                <a:t>0</a:t>
              </a:r>
              <a:endParaRPr sz="500">
                <a:latin typeface="Arial"/>
                <a:cs typeface="Arial"/>
              </a:endParaRPr>
            </a:p>
            <a:p>
              <a:pPr marL="11396" marR="527618">
                <a:lnSpc>
                  <a:spcPts val="628"/>
                </a:lnSpc>
                <a:spcBef>
                  <a:spcPts val="22"/>
                </a:spcBef>
              </a:pPr>
              <a:r>
                <a:rPr sz="500" spc="9" dirty="0">
                  <a:latin typeface="Arial"/>
                  <a:cs typeface="Arial"/>
                </a:rPr>
                <a:t>EXT</a:t>
              </a:r>
              <a:r>
                <a:rPr sz="500" spc="13" dirty="0">
                  <a:latin typeface="Arial"/>
                  <a:cs typeface="Arial"/>
                </a:rPr>
                <a:t>ON</a:t>
              </a:r>
              <a:r>
                <a:rPr sz="500" spc="4" dirty="0">
                  <a:latin typeface="Arial"/>
                  <a:cs typeface="Arial"/>
                </a:rPr>
                <a:t>, </a:t>
              </a:r>
              <a:r>
                <a:rPr sz="500" spc="9" dirty="0">
                  <a:latin typeface="Arial"/>
                  <a:cs typeface="Arial"/>
                </a:rPr>
                <a:t>PA</a:t>
              </a:r>
              <a:r>
                <a:rPr sz="500" spc="13" dirty="0">
                  <a:latin typeface="Arial"/>
                  <a:cs typeface="Arial"/>
                </a:rPr>
                <a:t> </a:t>
              </a:r>
              <a:r>
                <a:rPr sz="500" spc="9" dirty="0">
                  <a:latin typeface="Arial"/>
                  <a:cs typeface="Arial"/>
                </a:rPr>
                <a:t>193</a:t>
              </a:r>
              <a:r>
                <a:rPr sz="500" spc="18" dirty="0">
                  <a:latin typeface="Arial"/>
                  <a:cs typeface="Arial"/>
                </a:rPr>
                <a:t>4</a:t>
              </a:r>
              <a:r>
                <a:rPr sz="500" spc="9" dirty="0">
                  <a:latin typeface="Arial"/>
                  <a:cs typeface="Arial"/>
                </a:rPr>
                <a:t>11304</a:t>
              </a:r>
              <a:r>
                <a:rPr sz="500" spc="4" dirty="0">
                  <a:latin typeface="Arial"/>
                  <a:cs typeface="Arial"/>
                </a:rPr>
                <a:t> </a:t>
              </a:r>
              <a:r>
                <a:rPr sz="500" spc="13" dirty="0">
                  <a:latin typeface="Arial"/>
                  <a:cs typeface="Arial"/>
                </a:rPr>
                <a:t>U</a:t>
              </a:r>
              <a:r>
                <a:rPr sz="500" spc="9" dirty="0">
                  <a:latin typeface="Arial"/>
                  <a:cs typeface="Arial"/>
                </a:rPr>
                <a:t>SA</a:t>
              </a:r>
              <a:endParaRPr sz="500">
                <a:latin typeface="Arial"/>
                <a:cs typeface="Arial"/>
              </a:endParaRPr>
            </a:p>
            <a:p>
              <a:pPr marL="11396">
                <a:lnSpc>
                  <a:spcPts val="619"/>
                </a:lnSpc>
              </a:pPr>
              <a:r>
                <a:rPr sz="500" spc="9" dirty="0">
                  <a:latin typeface="Arial"/>
                  <a:cs typeface="Arial"/>
                  <a:hlinkClick r:id="rId27"/>
                </a:rPr>
                <a:t>ht</a:t>
              </a:r>
              <a:r>
                <a:rPr sz="500" spc="-4" dirty="0">
                  <a:latin typeface="Arial"/>
                  <a:cs typeface="Arial"/>
                  <a:hlinkClick r:id="rId27"/>
                </a:rPr>
                <a:t>t</a:t>
              </a:r>
              <a:r>
                <a:rPr sz="500" spc="18" dirty="0">
                  <a:latin typeface="Arial"/>
                  <a:cs typeface="Arial"/>
                  <a:hlinkClick r:id="rId27"/>
                </a:rPr>
                <a:t>p</a:t>
              </a:r>
              <a:r>
                <a:rPr sz="500" spc="-4" dirty="0">
                  <a:latin typeface="Arial"/>
                  <a:cs typeface="Arial"/>
                  <a:hlinkClick r:id="rId27"/>
                </a:rPr>
                <a:t>:</a:t>
              </a:r>
              <a:r>
                <a:rPr sz="500" spc="9" dirty="0">
                  <a:latin typeface="Arial"/>
                  <a:cs typeface="Arial"/>
                  <a:hlinkClick r:id="rId27"/>
                </a:rPr>
                <a:t>/</a:t>
              </a:r>
              <a:r>
                <a:rPr sz="500" spc="-4" dirty="0">
                  <a:latin typeface="Arial"/>
                  <a:cs typeface="Arial"/>
                  <a:hlinkClick r:id="rId27"/>
                </a:rPr>
                <a:t>/</a:t>
              </a:r>
              <a:r>
                <a:rPr sz="500" spc="13" dirty="0">
                  <a:latin typeface="Arial"/>
                  <a:cs typeface="Arial"/>
                  <a:hlinkClick r:id="rId27"/>
                </a:rPr>
                <a:t>k</a:t>
              </a:r>
              <a:r>
                <a:rPr sz="500" spc="-9" dirty="0">
                  <a:latin typeface="Arial"/>
                  <a:cs typeface="Arial"/>
                  <a:hlinkClick r:id="rId27"/>
                </a:rPr>
                <a:t>i</a:t>
              </a:r>
              <a:r>
                <a:rPr sz="500" spc="18" dirty="0">
                  <a:latin typeface="Arial"/>
                  <a:cs typeface="Arial"/>
                  <a:hlinkClick r:id="rId27"/>
                </a:rPr>
                <a:t>d</a:t>
              </a:r>
              <a:r>
                <a:rPr sz="500" spc="9" dirty="0">
                  <a:latin typeface="Arial"/>
                  <a:cs typeface="Arial"/>
                  <a:hlinkClick r:id="rId27"/>
                </a:rPr>
                <a:t>d</a:t>
              </a:r>
              <a:r>
                <a:rPr sz="500" spc="-4" dirty="0">
                  <a:latin typeface="Arial"/>
                  <a:cs typeface="Arial"/>
                  <a:hlinkClick r:id="rId27"/>
                </a:rPr>
                <a:t>e</a:t>
              </a:r>
              <a:r>
                <a:rPr sz="500" spc="9" dirty="0">
                  <a:latin typeface="Arial"/>
                  <a:cs typeface="Arial"/>
                  <a:hlinkClick r:id="rId27"/>
                </a:rPr>
                <a:t>-f</a:t>
              </a:r>
              <a:r>
                <a:rPr sz="500" spc="4" dirty="0">
                  <a:latin typeface="Arial"/>
                  <a:cs typeface="Arial"/>
                  <a:hlinkClick r:id="rId27"/>
                </a:rPr>
                <a:t>i</a:t>
              </a:r>
              <a:r>
                <a:rPr sz="500" dirty="0">
                  <a:latin typeface="Arial"/>
                  <a:cs typeface="Arial"/>
                  <a:hlinkClick r:id="rId27"/>
                </a:rPr>
                <a:t>r</a:t>
              </a:r>
              <a:r>
                <a:rPr sz="500" spc="9" dirty="0">
                  <a:latin typeface="Arial"/>
                  <a:cs typeface="Arial"/>
                  <a:hlinkClick r:id="rId27"/>
                </a:rPr>
                <a:t>e.com</a:t>
              </a:r>
              <a:endParaRPr sz="500">
                <a:latin typeface="Arial"/>
                <a:cs typeface="Arial"/>
              </a:endParaRPr>
            </a:p>
            <a:p>
              <a:pPr marL="11396">
                <a:lnSpc>
                  <a:spcPts val="637"/>
                </a:lnSpc>
              </a:pPr>
              <a:r>
                <a:rPr sz="400" spc="13" dirty="0">
                  <a:latin typeface="Arial"/>
                  <a:cs typeface="Arial"/>
                </a:rPr>
                <a:t>T</a:t>
              </a:r>
              <a:r>
                <a:rPr sz="400" dirty="0">
                  <a:latin typeface="Arial"/>
                  <a:cs typeface="Arial"/>
                </a:rPr>
                <a:t>e</a:t>
              </a:r>
              <a:r>
                <a:rPr sz="400" spc="18" dirty="0">
                  <a:latin typeface="Arial"/>
                  <a:cs typeface="Arial"/>
                </a:rPr>
                <a:t>s</a:t>
              </a:r>
              <a:r>
                <a:rPr sz="400" spc="4" dirty="0">
                  <a:latin typeface="Arial"/>
                  <a:cs typeface="Arial"/>
                </a:rPr>
                <a:t>t</a:t>
              </a:r>
              <a:r>
                <a:rPr sz="400" spc="-9" dirty="0">
                  <a:latin typeface="Arial"/>
                  <a:cs typeface="Arial"/>
                </a:rPr>
                <a:t> </a:t>
              </a:r>
              <a:r>
                <a:rPr sz="400" spc="13" dirty="0">
                  <a:latin typeface="Arial"/>
                  <a:cs typeface="Arial"/>
                </a:rPr>
                <a:t>R</a:t>
              </a:r>
              <a:r>
                <a:rPr sz="400" dirty="0">
                  <a:latin typeface="Arial"/>
                  <a:cs typeface="Arial"/>
                </a:rPr>
                <a:t>ef</a:t>
              </a:r>
              <a:r>
                <a:rPr sz="400" spc="13" dirty="0">
                  <a:latin typeface="Arial"/>
                  <a:cs typeface="Arial"/>
                </a:rPr>
                <a:t>e</a:t>
              </a:r>
              <a:r>
                <a:rPr sz="400" spc="4" dirty="0">
                  <a:latin typeface="Arial"/>
                  <a:cs typeface="Arial"/>
                </a:rPr>
                <a:t>r</a:t>
              </a:r>
              <a:r>
                <a:rPr sz="400" dirty="0">
                  <a:latin typeface="Arial"/>
                  <a:cs typeface="Arial"/>
                </a:rPr>
                <a:t>e</a:t>
              </a:r>
              <a:r>
                <a:rPr sz="400" spc="13" dirty="0">
                  <a:latin typeface="Arial"/>
                  <a:cs typeface="Arial"/>
                </a:rPr>
                <a:t>n</a:t>
              </a:r>
              <a:r>
                <a:rPr sz="400" spc="9" dirty="0">
                  <a:latin typeface="Arial"/>
                  <a:cs typeface="Arial"/>
                </a:rPr>
                <a:t>c</a:t>
              </a:r>
              <a:r>
                <a:rPr sz="400" dirty="0">
                  <a:latin typeface="Arial"/>
                  <a:cs typeface="Arial"/>
                </a:rPr>
                <a:t>e</a:t>
              </a:r>
              <a:r>
                <a:rPr sz="400" spc="4" dirty="0">
                  <a:latin typeface="Arial"/>
                  <a:cs typeface="Arial"/>
                </a:rPr>
                <a:t>:</a:t>
              </a:r>
              <a:r>
                <a:rPr sz="400" spc="9" dirty="0">
                  <a:latin typeface="Arial"/>
                  <a:cs typeface="Arial"/>
                </a:rPr>
                <a:t> </a:t>
              </a:r>
              <a:r>
                <a:rPr sz="500" spc="4" dirty="0">
                  <a:latin typeface="Arial"/>
                  <a:cs typeface="Arial"/>
                </a:rPr>
                <a:t>N</a:t>
              </a:r>
              <a:r>
                <a:rPr sz="500" spc="18" dirty="0">
                  <a:latin typeface="Arial"/>
                  <a:cs typeface="Arial"/>
                </a:rPr>
                <a:t>R</a:t>
              </a:r>
              <a:r>
                <a:rPr sz="500" spc="9" dirty="0">
                  <a:latin typeface="Arial"/>
                  <a:cs typeface="Arial"/>
                </a:rPr>
                <a:t>L </a:t>
              </a:r>
              <a:r>
                <a:rPr sz="500" spc="18" dirty="0">
                  <a:latin typeface="Arial"/>
                  <a:cs typeface="Arial"/>
                </a:rPr>
                <a:t>R</a:t>
              </a:r>
              <a:r>
                <a:rPr sz="500" spc="9" dirty="0">
                  <a:latin typeface="Arial"/>
                  <a:cs typeface="Arial"/>
                </a:rPr>
                <a:t>pt</a:t>
              </a:r>
              <a:r>
                <a:rPr sz="500" spc="4" dirty="0">
                  <a:latin typeface="Arial"/>
                  <a:cs typeface="Arial"/>
                </a:rPr>
                <a:t>. </a:t>
              </a:r>
              <a:r>
                <a:rPr sz="500" spc="9" dirty="0">
                  <a:latin typeface="Arial"/>
                  <a:cs typeface="Arial"/>
                </a:rPr>
                <a:t>61</a:t>
              </a:r>
              <a:r>
                <a:rPr sz="500" spc="18" dirty="0">
                  <a:latin typeface="Arial"/>
                  <a:cs typeface="Arial"/>
                </a:rPr>
                <a:t>8</a:t>
              </a:r>
              <a:r>
                <a:rPr sz="500" spc="9" dirty="0">
                  <a:latin typeface="Arial"/>
                  <a:cs typeface="Arial"/>
                </a:rPr>
                <a:t>0-</a:t>
              </a:r>
              <a:r>
                <a:rPr sz="500" spc="18" dirty="0">
                  <a:latin typeface="Arial"/>
                  <a:cs typeface="Arial"/>
                </a:rPr>
                <a:t>7</a:t>
              </a:r>
              <a:r>
                <a:rPr sz="500" spc="9" dirty="0">
                  <a:latin typeface="Arial"/>
                  <a:cs typeface="Arial"/>
                </a:rPr>
                <a:t>52A:</a:t>
              </a:r>
              <a:r>
                <a:rPr sz="500" spc="4" dirty="0">
                  <a:latin typeface="Arial"/>
                  <a:cs typeface="Arial"/>
                </a:rPr>
                <a:t>C</a:t>
              </a:r>
              <a:r>
                <a:rPr sz="500" spc="18" dirty="0">
                  <a:latin typeface="Arial"/>
                  <a:cs typeface="Arial"/>
                </a:rPr>
                <a:t>R</a:t>
              </a:r>
              <a:r>
                <a:rPr sz="500" spc="9" dirty="0">
                  <a:latin typeface="Arial"/>
                  <a:cs typeface="Arial"/>
                </a:rPr>
                <a:t>F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16" name="object 205"/>
            <p:cNvSpPr txBox="1"/>
            <p:nvPr/>
          </p:nvSpPr>
          <p:spPr>
            <a:xfrm>
              <a:off x="7551648" y="3337558"/>
              <a:ext cx="568614" cy="21403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>
                <a:tabLst>
                  <a:tab pos="374918" algn="l"/>
                </a:tabLst>
              </a:pPr>
              <a:r>
                <a:rPr sz="500" spc="-49" dirty="0">
                  <a:solidFill>
                    <a:srgbClr val="6B6765"/>
                  </a:solidFill>
                  <a:latin typeface="Arial"/>
                  <a:cs typeface="Arial"/>
                </a:rPr>
                <a:t>C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ode	</a:t>
              </a:r>
              <a:r>
                <a:rPr sz="500" spc="9" dirty="0">
                  <a:solidFill>
                    <a:srgbClr val="6B6765"/>
                  </a:solidFill>
                  <a:latin typeface="Arial"/>
                  <a:cs typeface="Arial"/>
                </a:rPr>
                <a:t>L</a:t>
              </a:r>
              <a:r>
                <a:rPr sz="500" spc="49" dirty="0">
                  <a:solidFill>
                    <a:srgbClr val="6B6765"/>
                  </a:solidFill>
                  <a:latin typeface="Arial"/>
                  <a:cs typeface="Arial"/>
                </a:rPr>
                <a:t>i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500" spc="36" dirty="0">
                  <a:solidFill>
                    <a:srgbClr val="6B6765"/>
                  </a:solidFill>
                  <a:latin typeface="Arial"/>
                  <a:cs typeface="Arial"/>
                </a:rPr>
                <a:t>k</a:t>
              </a:r>
              <a:r>
                <a:rPr sz="500" spc="-31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endParaRPr sz="500">
                <a:latin typeface="Arial"/>
                <a:cs typeface="Arial"/>
              </a:endParaRPr>
            </a:p>
            <a:p>
              <a:pPr marL="61537">
                <a:spcBef>
                  <a:spcPts val="310"/>
                </a:spcBef>
              </a:pPr>
              <a:r>
                <a:rPr sz="500" spc="9" dirty="0">
                  <a:latin typeface="Arial"/>
                  <a:cs typeface="Arial"/>
                </a:rPr>
                <a:t>11939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17" name="object 206"/>
            <p:cNvSpPr txBox="1"/>
            <p:nvPr/>
          </p:nvSpPr>
          <p:spPr>
            <a:xfrm>
              <a:off x="7920178" y="3457238"/>
              <a:ext cx="461818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[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sou</a:t>
              </a:r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r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ce</a:t>
              </a:r>
              <a:r>
                <a:rPr sz="500" spc="22" dirty="0">
                  <a:solidFill>
                    <a:srgbClr val="0065CC"/>
                  </a:solidFill>
                  <a:latin typeface="Arial"/>
                  <a:cs typeface="Arial"/>
                </a:rPr>
                <a:t> </a:t>
              </a:r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P</a:t>
              </a:r>
              <a:r>
                <a:rPr sz="500" spc="13" dirty="0">
                  <a:solidFill>
                    <a:srgbClr val="0065CC"/>
                  </a:solidFill>
                  <a:latin typeface="Arial"/>
                  <a:cs typeface="Arial"/>
                </a:rPr>
                <a:t>OC</a:t>
              </a:r>
              <a:r>
                <a:rPr sz="500" spc="4" dirty="0">
                  <a:solidFill>
                    <a:srgbClr val="0065CC"/>
                  </a:solidFill>
                  <a:latin typeface="Arial"/>
                  <a:cs typeface="Arial"/>
                </a:rPr>
                <a:t>]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18" name="object 207"/>
            <p:cNvSpPr txBox="1"/>
            <p:nvPr/>
          </p:nvSpPr>
          <p:spPr>
            <a:xfrm>
              <a:off x="7920178" y="3536576"/>
              <a:ext cx="261505" cy="946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9" dirty="0">
                  <a:solidFill>
                    <a:srgbClr val="0065CC"/>
                  </a:solidFill>
                  <a:latin typeface="Arial"/>
                  <a:cs typeface="Arial"/>
                </a:rPr>
                <a:t>[source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19" name="object 208"/>
            <p:cNvSpPr txBox="1"/>
            <p:nvPr/>
          </p:nvSpPr>
          <p:spPr>
            <a:xfrm>
              <a:off x="5235170" y="5867847"/>
              <a:ext cx="431223" cy="10757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600" spc="-13" dirty="0">
                  <a:latin typeface="Arial"/>
                  <a:cs typeface="Arial"/>
                </a:rPr>
                <a:t>G</a:t>
              </a:r>
              <a:r>
                <a:rPr sz="600" spc="-4" dirty="0">
                  <a:latin typeface="Arial"/>
                  <a:cs typeface="Arial"/>
                </a:rPr>
                <a:t>o</a:t>
              </a:r>
              <a:r>
                <a:rPr sz="600" spc="4" dirty="0">
                  <a:latin typeface="Arial"/>
                  <a:cs typeface="Arial"/>
                </a:rPr>
                <a:t> </a:t>
              </a:r>
              <a:r>
                <a:rPr sz="600" spc="-9" dirty="0">
                  <a:latin typeface="Arial"/>
                  <a:cs typeface="Arial"/>
                </a:rPr>
                <a:t>t</a:t>
              </a:r>
              <a:r>
                <a:rPr sz="600" spc="-4" dirty="0">
                  <a:latin typeface="Arial"/>
                  <a:cs typeface="Arial"/>
                </a:rPr>
                <a:t>o</a:t>
              </a:r>
              <a:r>
                <a:rPr sz="600" spc="-9" dirty="0">
                  <a:latin typeface="Arial"/>
                  <a:cs typeface="Arial"/>
                </a:rPr>
                <a:t> </a:t>
              </a:r>
              <a:r>
                <a:rPr sz="600" spc="-4" dirty="0">
                  <a:latin typeface="Arial"/>
                  <a:cs typeface="Arial"/>
                </a:rPr>
                <a:t>P</a:t>
              </a:r>
              <a:r>
                <a:rPr sz="600" dirty="0">
                  <a:latin typeface="Arial"/>
                  <a:cs typeface="Arial"/>
                </a:rPr>
                <a:t>a</a:t>
              </a:r>
              <a:r>
                <a:rPr sz="600" spc="-9" dirty="0">
                  <a:latin typeface="Arial"/>
                  <a:cs typeface="Arial"/>
                </a:rPr>
                <a:t>g</a:t>
              </a:r>
              <a:r>
                <a:rPr sz="600" spc="-4" dirty="0">
                  <a:latin typeface="Arial"/>
                  <a:cs typeface="Arial"/>
                </a:rPr>
                <a:t>e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220" name="object 209"/>
            <p:cNvSpPr txBox="1"/>
            <p:nvPr/>
          </p:nvSpPr>
          <p:spPr>
            <a:xfrm>
              <a:off x="7697121" y="3255533"/>
              <a:ext cx="505691" cy="9188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-49" dirty="0">
                  <a:solidFill>
                    <a:srgbClr val="6B6765"/>
                  </a:solidFill>
                  <a:latin typeface="Arial"/>
                  <a:cs typeface="Arial"/>
                </a:rPr>
                <a:t>C</a:t>
              </a:r>
              <a:r>
                <a:rPr sz="500" spc="-9" dirty="0">
                  <a:solidFill>
                    <a:srgbClr val="6B6765"/>
                  </a:solidFill>
                  <a:latin typeface="Arial"/>
                  <a:cs typeface="Arial"/>
                </a:rPr>
                <a:t>A</a:t>
              </a:r>
              <a:r>
                <a:rPr sz="500" spc="-40" dirty="0">
                  <a:solidFill>
                    <a:srgbClr val="6B6765"/>
                  </a:solidFill>
                  <a:latin typeface="Arial"/>
                  <a:cs typeface="Arial"/>
                </a:rPr>
                <a:t>G</a:t>
              </a:r>
              <a:r>
                <a:rPr sz="500" spc="-45" dirty="0">
                  <a:solidFill>
                    <a:srgbClr val="6B6765"/>
                  </a:solidFill>
                  <a:latin typeface="Arial"/>
                  <a:cs typeface="Arial"/>
                </a:rPr>
                <a:t>E 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500" spc="-54" dirty="0">
                  <a:solidFill>
                    <a:srgbClr val="6B6765"/>
                  </a:solidFill>
                  <a:latin typeface="Arial"/>
                  <a:cs typeface="Arial"/>
                </a:rPr>
                <a:t>R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500" spc="49" dirty="0">
                  <a:solidFill>
                    <a:srgbClr val="6B6765"/>
                  </a:solidFill>
                  <a:latin typeface="Arial"/>
                  <a:cs typeface="Arial"/>
                </a:rPr>
                <a:t>l</a:t>
              </a:r>
              <a:r>
                <a:rPr sz="500" spc="-4" dirty="0">
                  <a:solidFill>
                    <a:srgbClr val="6B6765"/>
                  </a:solidFill>
                  <a:latin typeface="Arial"/>
                  <a:cs typeface="Arial"/>
                </a:rPr>
                <a:t>a</a:t>
              </a:r>
              <a:r>
                <a:rPr sz="500" spc="72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500" spc="22" dirty="0">
                  <a:solidFill>
                    <a:srgbClr val="6B6765"/>
                  </a:solidFill>
                  <a:latin typeface="Arial"/>
                  <a:cs typeface="Arial"/>
                </a:rPr>
                <a:t>d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21" name="object 210"/>
            <p:cNvSpPr txBox="1"/>
            <p:nvPr/>
          </p:nvSpPr>
          <p:spPr>
            <a:xfrm>
              <a:off x="3862185" y="3295874"/>
              <a:ext cx="1571914" cy="9188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>
                <a:tabLst>
                  <a:tab pos="1100819" algn="l"/>
                </a:tabLst>
              </a:pPr>
              <a:r>
                <a:rPr sz="500" spc="-31" dirty="0">
                  <a:solidFill>
                    <a:srgbClr val="6B6765"/>
                  </a:solidFill>
                  <a:latin typeface="Arial"/>
                  <a:cs typeface="Arial"/>
                </a:rPr>
                <a:t>M</a:t>
              </a:r>
              <a:r>
                <a:rPr sz="500" spc="58" dirty="0">
                  <a:solidFill>
                    <a:srgbClr val="6B6765"/>
                  </a:solidFill>
                  <a:latin typeface="Arial"/>
                  <a:cs typeface="Arial"/>
                </a:rPr>
                <a:t>fr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500" spc="-27" dirty="0">
                  <a:solidFill>
                    <a:srgbClr val="6B6765"/>
                  </a:solidFill>
                  <a:latin typeface="Arial"/>
                  <a:cs typeface="Arial"/>
                </a:rPr>
                <a:t>D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500" spc="-36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500" spc="49" dirty="0">
                  <a:solidFill>
                    <a:srgbClr val="6B6765"/>
                  </a:solidFill>
                  <a:latin typeface="Arial"/>
                  <a:cs typeface="Arial"/>
                </a:rPr>
                <a:t>i</a:t>
              </a:r>
              <a:r>
                <a:rPr sz="500" spc="-27" dirty="0">
                  <a:solidFill>
                    <a:srgbClr val="6B6765"/>
                  </a:solidFill>
                  <a:latin typeface="Arial"/>
                  <a:cs typeface="Arial"/>
                </a:rPr>
                <a:t>g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500" spc="-4" dirty="0">
                  <a:solidFill>
                    <a:srgbClr val="6B6765"/>
                  </a:solidFill>
                  <a:latin typeface="Arial"/>
                  <a:cs typeface="Arial"/>
                </a:rPr>
                <a:t>a</a:t>
              </a:r>
              <a:r>
                <a:rPr sz="500" spc="72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500" spc="49" dirty="0">
                  <a:solidFill>
                    <a:srgbClr val="6B6765"/>
                  </a:solidFill>
                  <a:latin typeface="Arial"/>
                  <a:cs typeface="Arial"/>
                </a:rPr>
                <a:t>i</a:t>
              </a:r>
              <a:r>
                <a:rPr sz="500" spc="9" dirty="0">
                  <a:solidFill>
                    <a:srgbClr val="6B6765"/>
                  </a:solidFill>
                  <a:latin typeface="Arial"/>
                  <a:cs typeface="Arial"/>
                </a:rPr>
                <a:t>o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n	</a:t>
              </a:r>
              <a:r>
                <a:rPr sz="500" spc="-76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o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u</a:t>
              </a:r>
              <a:r>
                <a:rPr sz="500" spc="54" dirty="0">
                  <a:solidFill>
                    <a:srgbClr val="6B6765"/>
                  </a:solidFill>
                  <a:latin typeface="Arial"/>
                  <a:cs typeface="Arial"/>
                </a:rPr>
                <a:t>r</a:t>
              </a:r>
              <a:r>
                <a:rPr sz="500" spc="13" dirty="0">
                  <a:solidFill>
                    <a:srgbClr val="6B6765"/>
                  </a:solidFill>
                  <a:latin typeface="Arial"/>
                  <a:cs typeface="Arial"/>
                </a:rPr>
                <a:t>c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500" spc="22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500" spc="-18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500" spc="-4" dirty="0">
                  <a:solidFill>
                    <a:srgbClr val="6B6765"/>
                  </a:solidFill>
                  <a:latin typeface="Arial"/>
                  <a:cs typeface="Arial"/>
                </a:rPr>
                <a:t>a</a:t>
              </a:r>
              <a:r>
                <a:rPr sz="500" spc="22" dirty="0">
                  <a:solidFill>
                    <a:srgbClr val="6B6765"/>
                  </a:solidFill>
                  <a:latin typeface="Arial"/>
                  <a:cs typeface="Arial"/>
                </a:rPr>
                <a:t>me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22" name="object 211"/>
            <p:cNvSpPr txBox="1"/>
            <p:nvPr/>
          </p:nvSpPr>
          <p:spPr>
            <a:xfrm>
              <a:off x="3051694" y="3517750"/>
              <a:ext cx="421409" cy="9188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-49" dirty="0">
                  <a:solidFill>
                    <a:srgbClr val="6B6765"/>
                  </a:solidFill>
                  <a:latin typeface="Arial"/>
                  <a:cs typeface="Arial"/>
                </a:rPr>
                <a:t>C</a:t>
              </a:r>
              <a:r>
                <a:rPr sz="500" spc="-76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500" spc="4" dirty="0">
                  <a:solidFill>
                    <a:srgbClr val="6B6765"/>
                  </a:solidFill>
                  <a:latin typeface="Arial"/>
                  <a:cs typeface="Arial"/>
                </a:rPr>
                <a:t>I    </a:t>
              </a:r>
              <a:r>
                <a:rPr sz="500" spc="63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500" spc="-18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o</a:t>
              </a:r>
              <a:r>
                <a:rPr sz="500" spc="72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500" spc="-31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23" name="object 212"/>
            <p:cNvSpPr txBox="1"/>
            <p:nvPr/>
          </p:nvSpPr>
          <p:spPr>
            <a:xfrm>
              <a:off x="2371434" y="3517750"/>
              <a:ext cx="397164" cy="9188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-76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p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500" spc="13" dirty="0">
                  <a:solidFill>
                    <a:srgbClr val="6B6765"/>
                  </a:solidFill>
                  <a:latin typeface="Arial"/>
                  <a:cs typeface="Arial"/>
                </a:rPr>
                <a:t>c </a:t>
              </a:r>
              <a:r>
                <a:rPr sz="500" spc="-76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h</a:t>
              </a:r>
              <a:r>
                <a:rPr sz="500" spc="18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500" spc="27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500" spc="72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24" name="object 213"/>
            <p:cNvSpPr txBox="1"/>
            <p:nvPr/>
          </p:nvSpPr>
          <p:spPr>
            <a:xfrm>
              <a:off x="1982123" y="3517750"/>
              <a:ext cx="157018" cy="9188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/>
              <a:r>
                <a:rPr sz="500" spc="-18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500" spc="-76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500" spc="-18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25" name="object 214"/>
            <p:cNvSpPr txBox="1"/>
            <p:nvPr/>
          </p:nvSpPr>
          <p:spPr>
            <a:xfrm>
              <a:off x="704730" y="1911276"/>
              <a:ext cx="2635250" cy="11822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1396">
                <a:tabLst>
                  <a:tab pos="2331549" algn="l"/>
                </a:tabLst>
              </a:pPr>
              <a:r>
                <a:rPr sz="700" spc="-58" dirty="0">
                  <a:solidFill>
                    <a:srgbClr val="6B6765"/>
                  </a:solidFill>
                  <a:latin typeface="Arial"/>
                  <a:cs typeface="Arial"/>
                </a:rPr>
                <a:t>Q</a:t>
              </a:r>
              <a:r>
                <a:rPr sz="700" spc="-36" dirty="0">
                  <a:solidFill>
                    <a:srgbClr val="6B6765"/>
                  </a:solidFill>
                  <a:latin typeface="Arial"/>
                  <a:cs typeface="Arial"/>
                </a:rPr>
                <a:t>A </a:t>
              </a:r>
              <a:r>
                <a:rPr sz="700" spc="40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700" spc="-22" dirty="0">
                  <a:solidFill>
                    <a:srgbClr val="6B6765"/>
                  </a:solidFill>
                  <a:latin typeface="Arial"/>
                  <a:cs typeface="Arial"/>
                </a:rPr>
                <a:t>F</a:t>
              </a:r>
              <a:r>
                <a:rPr sz="700" spc="-130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700" spc="-90" dirty="0">
                  <a:solidFill>
                    <a:srgbClr val="6B6765"/>
                  </a:solidFill>
                  <a:latin typeface="Arial"/>
                  <a:cs typeface="Arial"/>
                </a:rPr>
                <a:t>C   </a:t>
              </a:r>
              <a:r>
                <a:rPr sz="700" spc="-9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700" spc="-58" dirty="0">
                  <a:solidFill>
                    <a:srgbClr val="6B6765"/>
                  </a:solidFill>
                  <a:latin typeface="Arial"/>
                  <a:cs typeface="Arial"/>
                </a:rPr>
                <a:t>Q</a:t>
              </a:r>
              <a:r>
                <a:rPr sz="700" spc="-63" dirty="0">
                  <a:solidFill>
                    <a:srgbClr val="6B6765"/>
                  </a:solidFill>
                  <a:latin typeface="Arial"/>
                  <a:cs typeface="Arial"/>
                </a:rPr>
                <a:t>P</a:t>
              </a:r>
              <a:r>
                <a:rPr sz="700" spc="-9" dirty="0">
                  <a:solidFill>
                    <a:srgbClr val="6B6765"/>
                  </a:solidFill>
                  <a:latin typeface="Arial"/>
                  <a:cs typeface="Arial"/>
                </a:rPr>
                <a:t>L</a:t>
              </a:r>
              <a:r>
                <a:rPr sz="700" spc="9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700" spc="-63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700" spc="18" dirty="0">
                  <a:solidFill>
                    <a:srgbClr val="6B6765"/>
                  </a:solidFill>
                  <a:latin typeface="Arial"/>
                  <a:cs typeface="Arial"/>
                </a:rPr>
                <a:t>u</a:t>
              </a:r>
              <a:r>
                <a:rPr sz="700" spc="9" dirty="0">
                  <a:solidFill>
                    <a:srgbClr val="6B6765"/>
                  </a:solidFill>
                  <a:latin typeface="Arial"/>
                  <a:cs typeface="Arial"/>
                </a:rPr>
                <a:t>m</a:t>
              </a:r>
              <a:r>
                <a:rPr sz="700" spc="4" dirty="0">
                  <a:solidFill>
                    <a:srgbClr val="6B6765"/>
                  </a:solidFill>
                  <a:latin typeface="Arial"/>
                  <a:cs typeface="Arial"/>
                </a:rPr>
                <a:t>b</a:t>
              </a:r>
              <a:r>
                <a:rPr sz="700" spc="-9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700" spc="63" dirty="0">
                  <a:solidFill>
                    <a:srgbClr val="6B6765"/>
                  </a:solidFill>
                  <a:latin typeface="Arial"/>
                  <a:cs typeface="Arial"/>
                </a:rPr>
                <a:t>r </a:t>
              </a:r>
              <a:r>
                <a:rPr sz="700" spc="18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700" spc="-81" dirty="0">
                  <a:solidFill>
                    <a:srgbClr val="6B6765"/>
                  </a:solidFill>
                  <a:latin typeface="Arial"/>
                  <a:cs typeface="Arial"/>
                </a:rPr>
                <a:t>G</a:t>
              </a:r>
              <a:r>
                <a:rPr sz="700" spc="-4" dirty="0">
                  <a:solidFill>
                    <a:srgbClr val="6B6765"/>
                  </a:solidFill>
                  <a:latin typeface="Arial"/>
                  <a:cs typeface="Arial"/>
                </a:rPr>
                <a:t>o</a:t>
              </a:r>
              <a:r>
                <a:rPr sz="700" spc="4" dirty="0">
                  <a:solidFill>
                    <a:srgbClr val="6B6765"/>
                  </a:solidFill>
                  <a:latin typeface="Arial"/>
                  <a:cs typeface="Arial"/>
                </a:rPr>
                <a:t>ve</a:t>
              </a:r>
              <a:r>
                <a:rPr sz="700" spc="58" dirty="0">
                  <a:solidFill>
                    <a:srgbClr val="6B6765"/>
                  </a:solidFill>
                  <a:latin typeface="Arial"/>
                  <a:cs typeface="Arial"/>
                </a:rPr>
                <a:t>r</a:t>
              </a:r>
              <a:r>
                <a:rPr sz="700" spc="18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700" spc="40" dirty="0">
                  <a:solidFill>
                    <a:srgbClr val="6B6765"/>
                  </a:solidFill>
                  <a:latin typeface="Arial"/>
                  <a:cs typeface="Arial"/>
                </a:rPr>
                <a:t>i</a:t>
              </a:r>
              <a:r>
                <a:rPr sz="700" spc="18" dirty="0">
                  <a:solidFill>
                    <a:srgbClr val="6B6765"/>
                  </a:solidFill>
                  <a:latin typeface="Arial"/>
                  <a:cs typeface="Arial"/>
                </a:rPr>
                <a:t>n</a:t>
              </a:r>
              <a:r>
                <a:rPr sz="700" spc="-45" dirty="0">
                  <a:solidFill>
                    <a:srgbClr val="6B6765"/>
                  </a:solidFill>
                  <a:latin typeface="Arial"/>
                  <a:cs typeface="Arial"/>
                </a:rPr>
                <a:t>g</a:t>
              </a:r>
              <a:r>
                <a:rPr sz="700" spc="13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700" spc="-130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700" spc="13" dirty="0">
                  <a:solidFill>
                    <a:srgbClr val="6B6765"/>
                  </a:solidFill>
                  <a:latin typeface="Arial"/>
                  <a:cs typeface="Arial"/>
                </a:rPr>
                <a:t>p</a:t>
              </a:r>
              <a:r>
                <a:rPr sz="700" spc="-9" dirty="0">
                  <a:solidFill>
                    <a:srgbClr val="6B6765"/>
                  </a:solidFill>
                  <a:latin typeface="Arial"/>
                  <a:cs typeface="Arial"/>
                </a:rPr>
                <a:t>e</a:t>
              </a:r>
              <a:r>
                <a:rPr sz="700" dirty="0">
                  <a:solidFill>
                    <a:srgbClr val="6B6765"/>
                  </a:solidFill>
                  <a:latin typeface="Arial"/>
                  <a:cs typeface="Arial"/>
                </a:rPr>
                <a:t>c </a:t>
              </a:r>
              <a:r>
                <a:rPr sz="700" spc="22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700" spc="-58" dirty="0">
                  <a:solidFill>
                    <a:srgbClr val="6B6765"/>
                  </a:solidFill>
                  <a:latin typeface="Arial"/>
                  <a:cs typeface="Arial"/>
                </a:rPr>
                <a:t>D</a:t>
              </a:r>
              <a:r>
                <a:rPr sz="700" spc="-4" dirty="0">
                  <a:solidFill>
                    <a:srgbClr val="6B6765"/>
                  </a:solidFill>
                  <a:latin typeface="Arial"/>
                  <a:cs typeface="Arial"/>
                </a:rPr>
                <a:t>o</a:t>
              </a:r>
              <a:r>
                <a:rPr sz="700" dirty="0">
                  <a:solidFill>
                    <a:srgbClr val="6B6765"/>
                  </a:solidFill>
                  <a:latin typeface="Arial"/>
                  <a:cs typeface="Arial"/>
                </a:rPr>
                <a:t>c</a:t>
              </a:r>
              <a:r>
                <a:rPr sz="700" spc="4" dirty="0">
                  <a:solidFill>
                    <a:srgbClr val="6B6765"/>
                  </a:solidFill>
                  <a:latin typeface="Arial"/>
                  <a:cs typeface="Arial"/>
                </a:rPr>
                <a:t> </a:t>
              </a:r>
              <a:r>
                <a:rPr sz="700" spc="-67" dirty="0">
                  <a:solidFill>
                    <a:srgbClr val="6B6765"/>
                  </a:solidFill>
                  <a:latin typeface="Arial"/>
                  <a:cs typeface="Arial"/>
                </a:rPr>
                <a:t>D</a:t>
              </a:r>
              <a:r>
                <a:rPr sz="700" spc="-31" dirty="0">
                  <a:solidFill>
                    <a:srgbClr val="6B6765"/>
                  </a:solidFill>
                  <a:latin typeface="Arial"/>
                  <a:cs typeface="Arial"/>
                </a:rPr>
                <a:t>a</a:t>
              </a:r>
              <a:r>
                <a:rPr sz="700" spc="76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700" spc="4" dirty="0">
                  <a:solidFill>
                    <a:srgbClr val="6B6765"/>
                  </a:solidFill>
                  <a:latin typeface="Arial"/>
                  <a:cs typeface="Arial"/>
                </a:rPr>
                <a:t>e	</a:t>
              </a:r>
              <a:r>
                <a:rPr sz="700" spc="-121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r>
                <a:rPr sz="700" spc="76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700" spc="-31" dirty="0">
                  <a:solidFill>
                    <a:srgbClr val="6B6765"/>
                  </a:solidFill>
                  <a:latin typeface="Arial"/>
                  <a:cs typeface="Arial"/>
                </a:rPr>
                <a:t>a</a:t>
              </a:r>
              <a:r>
                <a:rPr sz="700" spc="76" dirty="0">
                  <a:solidFill>
                    <a:srgbClr val="6B6765"/>
                  </a:solidFill>
                  <a:latin typeface="Arial"/>
                  <a:cs typeface="Arial"/>
                </a:rPr>
                <a:t>t</a:t>
              </a:r>
              <a:r>
                <a:rPr sz="700" spc="18" dirty="0">
                  <a:solidFill>
                    <a:srgbClr val="6B6765"/>
                  </a:solidFill>
                  <a:latin typeface="Arial"/>
                  <a:cs typeface="Arial"/>
                </a:rPr>
                <a:t>u</a:t>
              </a:r>
              <a:r>
                <a:rPr sz="700" spc="-54" dirty="0">
                  <a:solidFill>
                    <a:srgbClr val="6B6765"/>
                  </a:solidFill>
                  <a:latin typeface="Arial"/>
                  <a:cs typeface="Arial"/>
                </a:rPr>
                <a:t>s</a:t>
              </a:r>
              <a:endParaRPr sz="7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1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Fire Test Building Retrofit</a:t>
            </a:r>
            <a:endParaRPr lang="en-US" sz="32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95301" y="1508125"/>
            <a:ext cx="4781550" cy="4391025"/>
          </a:xfrm>
        </p:spPr>
        <p:txBody>
          <a:bodyPr/>
          <a:lstStyle/>
          <a:p>
            <a:r>
              <a:rPr lang="en-US" b="0" dirty="0" smtClean="0"/>
              <a:t>Testing of Agents, Bio-fuels and Composites</a:t>
            </a:r>
          </a:p>
          <a:p>
            <a:endParaRPr lang="en-US" sz="1600" b="0" dirty="0" smtClean="0"/>
          </a:p>
          <a:p>
            <a:r>
              <a:rPr lang="en-US" b="0" dirty="0" smtClean="0"/>
              <a:t>Comparative Facilities</a:t>
            </a:r>
            <a:endParaRPr lang="en-US" b="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2C1D3-93E7-4C16-9B02-91D440409BC5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8" y="3686175"/>
            <a:ext cx="4252207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76" y="1357314"/>
            <a:ext cx="3826824" cy="20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686175"/>
            <a:ext cx="35623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Fire Test Building Retrofit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>
            <a:fillRect/>
          </a:stretch>
        </p:blipFill>
        <p:spPr bwMode="auto">
          <a:xfrm>
            <a:off x="5311775" y="3705227"/>
            <a:ext cx="3520284" cy="2449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781817" y="995134"/>
            <a:ext cx="3043237" cy="2647950"/>
            <a:chOff x="3405" y="1278"/>
            <a:chExt cx="2036" cy="173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160" y="2649"/>
              <a:ext cx="241" cy="240"/>
            </a:xfrm>
            <a:prstGeom prst="rect">
              <a:avLst/>
            </a:prstGeom>
            <a:solidFill>
              <a:srgbClr val="F5F1F3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525" y="1278"/>
              <a:ext cx="1571" cy="1569"/>
            </a:xfrm>
            <a:prstGeom prst="rect">
              <a:avLst/>
            </a:prstGeom>
            <a:noFill/>
            <a:ln w="5" cap="flat">
              <a:solidFill>
                <a:srgbClr val="22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235" y="2895"/>
              <a:ext cx="147" cy="59"/>
            </a:xfrm>
            <a:prstGeom prst="rect">
              <a:avLst/>
            </a:prstGeom>
            <a:solidFill>
              <a:srgbClr val="FC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435" y="1297"/>
              <a:ext cx="3" cy="208"/>
            </a:xfrm>
            <a:prstGeom prst="rect">
              <a:avLst/>
            </a:pr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416" y="1350"/>
              <a:ext cx="59" cy="87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416" y="1849"/>
              <a:ext cx="59" cy="87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405" y="2364"/>
              <a:ext cx="60" cy="87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5222" y="1339"/>
              <a:ext cx="124" cy="1502"/>
            </a:xfrm>
            <a:prstGeom prst="rect">
              <a:avLst/>
            </a:prstGeom>
            <a:solidFill>
              <a:srgbClr val="F5F1F3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3524" y="1774"/>
              <a:ext cx="1570" cy="253"/>
            </a:xfrm>
            <a:prstGeom prst="rect">
              <a:avLst/>
            </a:prstGeom>
            <a:solidFill>
              <a:srgbClr val="E8E2E5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4152" y="1278"/>
              <a:ext cx="314" cy="247"/>
            </a:xfrm>
            <a:prstGeom prst="rect">
              <a:avLst/>
            </a:prstGeom>
            <a:solidFill>
              <a:srgbClr val="E8E2E5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3524" y="1525"/>
              <a:ext cx="1569" cy="249"/>
            </a:xfrm>
            <a:custGeom>
              <a:avLst/>
              <a:gdLst>
                <a:gd name="T0" fmla="*/ 0 w 15862"/>
                <a:gd name="T1" fmla="*/ 2522 h 2522"/>
                <a:gd name="T2" fmla="*/ 15862 w 15862"/>
                <a:gd name="T3" fmla="*/ 2522 h 2522"/>
                <a:gd name="T4" fmla="*/ 9531 w 15862"/>
                <a:gd name="T5" fmla="*/ 0 h 2522"/>
                <a:gd name="T6" fmla="*/ 6329 w 15862"/>
                <a:gd name="T7" fmla="*/ 0 h 2522"/>
                <a:gd name="T8" fmla="*/ 0 w 15862"/>
                <a:gd name="T9" fmla="*/ 2522 h 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62" h="2522">
                  <a:moveTo>
                    <a:pt x="0" y="2522"/>
                  </a:moveTo>
                  <a:lnTo>
                    <a:pt x="15862" y="2522"/>
                  </a:lnTo>
                  <a:lnTo>
                    <a:pt x="9531" y="0"/>
                  </a:lnTo>
                  <a:lnTo>
                    <a:pt x="6329" y="0"/>
                  </a:lnTo>
                  <a:lnTo>
                    <a:pt x="0" y="2522"/>
                  </a:lnTo>
                  <a:close/>
                </a:path>
              </a:pathLst>
            </a:custGeom>
            <a:solidFill>
              <a:srgbClr val="E8E2E5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4467" y="1339"/>
              <a:ext cx="824" cy="124"/>
            </a:xfrm>
            <a:prstGeom prst="rect">
              <a:avLst/>
            </a:prstGeom>
            <a:solidFill>
              <a:srgbClr val="F5F1F3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222" y="2710"/>
              <a:ext cx="123" cy="130"/>
            </a:xfrm>
            <a:prstGeom prst="rect">
              <a:avLst/>
            </a:prstGeom>
            <a:solidFill>
              <a:srgbClr val="F5F1F3"/>
            </a:solidFill>
            <a:ln w="3" cap="flat">
              <a:solidFill>
                <a:srgbClr val="22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5224" y="1342"/>
              <a:ext cx="101" cy="126"/>
            </a:xfrm>
            <a:prstGeom prst="rect">
              <a:avLst/>
            </a:prstGeom>
            <a:solidFill>
              <a:srgbClr val="F5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4648" y="1865"/>
              <a:ext cx="17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Hood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 rot="16200000">
              <a:off x="5256" y="2021"/>
              <a:ext cx="5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 rot="16200000">
              <a:off x="5260" y="1996"/>
              <a:ext cx="4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 rot="16200000">
              <a:off x="5261" y="1974"/>
              <a:ext cx="4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 rot="16200000">
              <a:off x="5267" y="1958"/>
              <a:ext cx="3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239" y="1372"/>
              <a:ext cx="17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Plenum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4246" y="1628"/>
              <a:ext cx="164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Funnel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4270" y="1870"/>
              <a:ext cx="114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Skirt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5163" y="2901"/>
              <a:ext cx="27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100,000 cfm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5215" y="2946"/>
              <a:ext cx="164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221F20"/>
                  </a:solidFill>
                  <a:effectLst/>
                  <a:latin typeface="Arial" pitchFamily="34" charset="0"/>
                  <a:cs typeface="Arial" pitchFamily="34" charset="0"/>
                </a:rPr>
                <a:t>Blower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2" y="1039807"/>
            <a:ext cx="5095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The </a:t>
            </a:r>
            <a:r>
              <a:rPr lang="en-US" sz="2000" dirty="0"/>
              <a:t>instrumented section shall consist </a:t>
            </a:r>
            <a:r>
              <a:rPr lang="en-US" sz="2000" dirty="0" smtClean="0"/>
              <a:t>of:</a:t>
            </a:r>
          </a:p>
          <a:p>
            <a:pPr lvl="1"/>
            <a:r>
              <a:rPr lang="en-US" sz="2000" dirty="0" smtClean="0"/>
              <a:t> gas </a:t>
            </a:r>
            <a:r>
              <a:rPr lang="en-US" sz="2000" dirty="0"/>
              <a:t>temperature </a:t>
            </a:r>
            <a:r>
              <a:rPr lang="en-US" sz="2000" dirty="0" smtClean="0"/>
              <a:t>thermocouples</a:t>
            </a:r>
          </a:p>
          <a:p>
            <a:pPr lvl="1"/>
            <a:r>
              <a:rPr lang="en-US" sz="2000" dirty="0" smtClean="0"/>
              <a:t> calorimeters</a:t>
            </a:r>
            <a:endParaRPr lang="en-US" sz="2000" dirty="0" smtClean="0"/>
          </a:p>
          <a:p>
            <a:pPr lvl="1"/>
            <a:r>
              <a:rPr lang="en-US" sz="2000" dirty="0" smtClean="0"/>
              <a:t> pressure probe</a:t>
            </a:r>
          </a:p>
          <a:p>
            <a:pPr lvl="1"/>
            <a:r>
              <a:rPr lang="en-US" sz="2000" dirty="0" smtClean="0"/>
              <a:t> gas </a:t>
            </a:r>
            <a:r>
              <a:rPr lang="en-US" sz="2000" dirty="0"/>
              <a:t>sampling </a:t>
            </a:r>
            <a:r>
              <a:rPr lang="en-US" sz="2000" dirty="0" smtClean="0"/>
              <a:t>probe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smoke </a:t>
            </a:r>
            <a:r>
              <a:rPr lang="en-US" sz="2000" dirty="0"/>
              <a:t>density </a:t>
            </a:r>
            <a:r>
              <a:rPr lang="en-US" sz="2000" dirty="0" smtClean="0"/>
              <a:t>meter. </a:t>
            </a:r>
          </a:p>
          <a:p>
            <a:pPr lvl="1"/>
            <a:endParaRPr lang="en-US" sz="1000" dirty="0" smtClean="0"/>
          </a:p>
          <a:p>
            <a:r>
              <a:rPr lang="en-US" sz="2000" dirty="0" smtClean="0"/>
              <a:t> The </a:t>
            </a:r>
            <a:r>
              <a:rPr lang="en-US" sz="2000" dirty="0"/>
              <a:t>hood calorimeter </a:t>
            </a:r>
            <a:r>
              <a:rPr lang="en-US" sz="2000" dirty="0" smtClean="0"/>
              <a:t>will </a:t>
            </a:r>
            <a:r>
              <a:rPr lang="en-US" sz="2000" dirty="0"/>
              <a:t>be capable of accurately measuring the heat release rate of a 15 MW hydrocarbon pool </a:t>
            </a:r>
            <a:r>
              <a:rPr lang="en-US" sz="2000" dirty="0" smtClean="0"/>
              <a:t>fire (10’ Dia.).</a:t>
            </a:r>
            <a:endParaRPr lang="en-US" sz="2000" dirty="0" smtClean="0"/>
          </a:p>
          <a:p>
            <a:endParaRPr lang="en-US" sz="1000" dirty="0"/>
          </a:p>
          <a:p>
            <a:r>
              <a:rPr lang="en-US" sz="2000" dirty="0" smtClean="0"/>
              <a:t>  Building will have color and FLIR video camera array.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76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6077" y="27280"/>
            <a:ext cx="4781550" cy="5978668"/>
          </a:xfrm>
        </p:spPr>
      </p:pic>
      <p:sp>
        <p:nvSpPr>
          <p:cNvPr id="18" name="Oval 17"/>
          <p:cNvSpPr/>
          <p:nvPr/>
        </p:nvSpPr>
        <p:spPr>
          <a:xfrm>
            <a:off x="6543355" y="4951548"/>
            <a:ext cx="1262672" cy="11140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5" name="TextBox 21"/>
          <p:cNvSpPr txBox="1">
            <a:spLocks noChangeArrowheads="1"/>
          </p:cNvSpPr>
          <p:nvPr/>
        </p:nvSpPr>
        <p:spPr bwMode="auto">
          <a:xfrm rot="-4925615">
            <a:off x="5979338" y="2487338"/>
            <a:ext cx="1521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200" dirty="0" smtClean="0"/>
              <a:t>1011 </a:t>
            </a:r>
            <a:r>
              <a:rPr lang="en-US" sz="1200" dirty="0"/>
              <a:t>Test Aircraft</a:t>
            </a:r>
          </a:p>
        </p:txBody>
      </p:sp>
      <p:sp>
        <p:nvSpPr>
          <p:cNvPr id="2056" name="TextBox 22"/>
          <p:cNvSpPr txBox="1">
            <a:spLocks noChangeArrowheads="1"/>
          </p:cNvSpPr>
          <p:nvPr/>
        </p:nvSpPr>
        <p:spPr bwMode="auto">
          <a:xfrm rot="-5623396">
            <a:off x="4788768" y="4300012"/>
            <a:ext cx="1043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000" dirty="0"/>
              <a:t>Office Trailer</a:t>
            </a:r>
          </a:p>
        </p:txBody>
      </p:sp>
      <p:sp>
        <p:nvSpPr>
          <p:cNvPr id="2057" name="TextBox 23"/>
          <p:cNvSpPr txBox="1">
            <a:spLocks noChangeArrowheads="1"/>
          </p:cNvSpPr>
          <p:nvPr/>
        </p:nvSpPr>
        <p:spPr bwMode="auto">
          <a:xfrm rot="-5244588">
            <a:off x="4024023" y="4585634"/>
            <a:ext cx="941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000" dirty="0"/>
              <a:t>Storage Shed</a:t>
            </a:r>
          </a:p>
        </p:txBody>
      </p:sp>
      <p:sp>
        <p:nvSpPr>
          <p:cNvPr id="2058" name="TextBox 24"/>
          <p:cNvSpPr txBox="1">
            <a:spLocks noChangeArrowheads="1"/>
          </p:cNvSpPr>
          <p:nvPr/>
        </p:nvSpPr>
        <p:spPr bwMode="auto">
          <a:xfrm>
            <a:off x="5629275" y="5279642"/>
            <a:ext cx="10261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000" dirty="0" smtClean="0"/>
              <a:t>Pump House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95250" y="302359"/>
            <a:ext cx="4114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/>
              <a:t>Status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FAA </a:t>
            </a:r>
            <a:r>
              <a:rPr lang="en-US" sz="2000" dirty="0" smtClean="0"/>
              <a:t>TC MPSB approval received May 19, 2015.</a:t>
            </a:r>
          </a:p>
          <a:p>
            <a:endParaRPr lang="en-US" sz="1000" dirty="0" smtClean="0"/>
          </a:p>
          <a:p>
            <a:r>
              <a:rPr lang="en-US" sz="2000" dirty="0" smtClean="0"/>
              <a:t> FAA 7460 obstruction evaluation approved July 22, 2015.</a:t>
            </a:r>
          </a:p>
          <a:p>
            <a:endParaRPr lang="en-US" sz="1000" dirty="0" smtClean="0"/>
          </a:p>
          <a:p>
            <a:r>
              <a:rPr lang="en-US" sz="2000" dirty="0" smtClean="0"/>
              <a:t> Current efforts:</a:t>
            </a:r>
          </a:p>
          <a:p>
            <a:pPr lvl="1"/>
            <a:r>
              <a:rPr lang="en-US" sz="2000" dirty="0" smtClean="0"/>
              <a:t> Finalizing A&amp;E design statement of work.</a:t>
            </a:r>
          </a:p>
          <a:p>
            <a:pPr lvl="1"/>
            <a:r>
              <a:rPr lang="en-US" sz="2000" dirty="0" smtClean="0"/>
              <a:t> Determining </a:t>
            </a:r>
            <a:r>
              <a:rPr lang="en-US" sz="2000" dirty="0"/>
              <a:t>what, if any, pollution prevention equipment would be required to meet the standards under the Clean Air </a:t>
            </a:r>
            <a:r>
              <a:rPr lang="en-US" sz="2000" dirty="0" smtClean="0"/>
              <a:t>Act.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0CB9DD-CB3E-4007-8A25-6EF9B9316C18}"/>
</file>

<file path=customXml/itemProps2.xml><?xml version="1.0" encoding="utf-8"?>
<ds:datastoreItem xmlns:ds="http://schemas.openxmlformats.org/officeDocument/2006/customXml" ds:itemID="{39937CD0-5AEE-4117-8ED6-F4906C823D8B}"/>
</file>

<file path=customXml/itemProps3.xml><?xml version="1.0" encoding="utf-8"?>
<ds:datastoreItem xmlns:ds="http://schemas.openxmlformats.org/officeDocument/2006/customXml" ds:itemID="{2FA650C9-803B-45B8-8C97-F1E9C5969E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22764</TotalTime>
  <Words>955</Words>
  <Application>Microsoft Office PowerPoint</Application>
  <PresentationFormat>On-screen Show (4:3)</PresentationFormat>
  <Paragraphs>201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1_Custom Design</vt:lpstr>
      <vt:lpstr>PowerPoint Presentation</vt:lpstr>
      <vt:lpstr>Current Firefighting Research Areas</vt:lpstr>
      <vt:lpstr>New Firefighting Systems for Class 4 &amp; 5 ARFF Vehicles</vt:lpstr>
      <vt:lpstr>New Firefighting Systems for Class 4 &amp; 5 ARFF Vehicles</vt:lpstr>
      <vt:lpstr>New Firefighting Systems for Class 4 &amp; 5 ARFF Vehicles</vt:lpstr>
      <vt:lpstr>Fire Test Building Retrofit</vt:lpstr>
      <vt:lpstr>Fire Test Building Retrofit</vt:lpstr>
      <vt:lpstr>Fire Test Building Retrofit</vt:lpstr>
      <vt:lpstr>PowerPoint Presentation</vt:lpstr>
      <vt:lpstr>L1011 Test Aircraft</vt:lpstr>
      <vt:lpstr>L1011 Test Aircraft</vt:lpstr>
      <vt:lpstr>Thermal Imaging and FLIR</vt:lpstr>
      <vt:lpstr>Thermal Imaging and FLIR</vt:lpstr>
      <vt:lpstr>Thermal Imaging and FLIR</vt:lpstr>
      <vt:lpstr>ARFF Research Reports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Bagot, Keith (FAA)</cp:lastModifiedBy>
  <cp:revision>576</cp:revision>
  <cp:lastPrinted>2015-03-20T17:50:22Z</cp:lastPrinted>
  <dcterms:created xsi:type="dcterms:W3CDTF">2005-01-28T20:32:53Z</dcterms:created>
  <dcterms:modified xsi:type="dcterms:W3CDTF">2015-08-26T12:22:16Z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