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7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14B17-4C71-4697-8B79-21CE5D01B2F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93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05BF8-753C-44C9-BA19-A5365145802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39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4E1E9-772A-48EA-A903-08FC536B68F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424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F8C316D-888B-4273-B9B9-F7F2DDF524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46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ECA95-4DC8-4E8B-A00D-5E1E8A795DEE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63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C50E4-139C-45BA-AD21-1F775FC663A7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00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DA290-D542-434B-BC83-BA3904940E7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766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FA456-AF29-4BA8-A4C1-5525EF5726D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424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53304-1AA2-413E-B249-1BC589600B4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516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64E02-4BA6-4D0B-A23A-E40A7E12B1B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948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496F8-5AA3-420C-B04D-DB1C2CFFDD8A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95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70E31A-1DF3-4119-B53F-735F29C411D3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420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FC55DF5-778D-4EC5-B60B-41B676CD07DE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01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1.xlsx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334963"/>
            <a:ext cx="7731125" cy="852487"/>
          </a:xfrm>
        </p:spPr>
        <p:txBody>
          <a:bodyPr/>
          <a:lstStyle/>
          <a:p>
            <a:r>
              <a:rPr lang="en-US" altLang="en-US" sz="3500" b="1" u="sng">
                <a:solidFill>
                  <a:srgbClr val="990033"/>
                </a:solidFill>
                <a:latin typeface="Times New Roman" pitchFamily="18" charset="0"/>
              </a:rPr>
              <a:t>Improved Paving Materials </a:t>
            </a:r>
            <a:br>
              <a:rPr lang="en-US" altLang="en-US" sz="3500" b="1" u="sng">
                <a:solidFill>
                  <a:srgbClr val="990033"/>
                </a:solidFill>
                <a:latin typeface="Times New Roman" pitchFamily="18" charset="0"/>
              </a:rPr>
            </a:br>
            <a:r>
              <a:rPr lang="en-US" altLang="en-US" sz="3500" b="1" u="sng">
                <a:solidFill>
                  <a:srgbClr val="990033"/>
                </a:solidFill>
                <a:latin typeface="Times New Roman" pitchFamily="18" charset="0"/>
              </a:rPr>
              <a:t>(RPD 136)</a:t>
            </a:r>
            <a:endParaRPr lang="en-US" altLang="en-US">
              <a:latin typeface="Times New Roman" pitchFamily="18" charset="0"/>
            </a:endParaRPr>
          </a:p>
        </p:txBody>
      </p:sp>
      <p:graphicFrame>
        <p:nvGraphicFramePr>
          <p:cNvPr id="3075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81000" y="1295400"/>
          <a:ext cx="3500438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Document" r:id="rId3" imgW="3438504" imgH="1723256" progId="Word.Document.8">
                  <p:embed/>
                </p:oleObj>
              </mc:Choice>
              <mc:Fallback>
                <p:oleObj name="Document" r:id="rId3" imgW="3438504" imgH="172325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295400"/>
                        <a:ext cx="3500438" cy="183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572000" y="1295400"/>
          <a:ext cx="3943350" cy="142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5" imgW="3992730" imgH="1443965" progId="Word.Document.8">
                  <p:embed/>
                </p:oleObj>
              </mc:Choice>
              <mc:Fallback>
                <p:oleObj name="Document" r:id="rId5" imgW="3992730" imgH="144396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295400"/>
                        <a:ext cx="3943350" cy="1427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953000" y="2819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Times New Roman" pitchFamily="18" charset="0"/>
              </a:rPr>
              <a:t>Contract Funds ($K)</a:t>
            </a:r>
            <a:endParaRPr lang="en-US" altLang="en-US" sz="24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3407967"/>
              </p:ext>
            </p:extLst>
          </p:nvPr>
        </p:nvGraphicFramePr>
        <p:xfrm>
          <a:off x="914400" y="3276600"/>
          <a:ext cx="6705600" cy="307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Worksheet" r:id="rId8" imgW="4800532" imgH="2466990" progId="Excel.Sheet.12">
                  <p:embed/>
                </p:oleObj>
              </mc:Choice>
              <mc:Fallback>
                <p:oleObj name="Worksheet" r:id="rId8" imgW="4800532" imgH="246699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14400" y="3276600"/>
                        <a:ext cx="6705600" cy="307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17181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84A21F-5E20-4EA0-8B87-B46D6FBF4A9C}"/>
</file>

<file path=customXml/itemProps2.xml><?xml version="1.0" encoding="utf-8"?>
<ds:datastoreItem xmlns:ds="http://schemas.openxmlformats.org/officeDocument/2006/customXml" ds:itemID="{A931238C-9EA5-43BF-8053-C5B3F3151206}"/>
</file>

<file path=customXml/itemProps3.xml><?xml version="1.0" encoding="utf-8"?>
<ds:datastoreItem xmlns:ds="http://schemas.openxmlformats.org/officeDocument/2006/customXml" ds:itemID="{417B9EA9-A47E-444F-84DA-12602C612A52}"/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Default Design</vt:lpstr>
      <vt:lpstr>Document</vt:lpstr>
      <vt:lpstr>Worksheet</vt:lpstr>
      <vt:lpstr>Improved Paving Materials  (RPD 136)</vt:lpstr>
    </vt:vector>
  </TitlesOfParts>
  <Company>Federal Aviation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Flynn, Murphy (FAA)</dc:creator>
  <cp:lastModifiedBy>Flynn, Murphy (FAA)</cp:lastModifiedBy>
  <cp:revision>5</cp:revision>
  <cp:lastPrinted>2015-03-23T14:43:48Z</cp:lastPrinted>
  <dcterms:created xsi:type="dcterms:W3CDTF">2015-03-23T13:57:26Z</dcterms:created>
  <dcterms:modified xsi:type="dcterms:W3CDTF">2015-03-23T20:06:45Z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