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9"/>
  </p:notesMasterIdLst>
  <p:sldIdLst>
    <p:sldId id="256" r:id="rId2"/>
    <p:sldId id="257" r:id="rId3"/>
    <p:sldId id="258" r:id="rId4"/>
    <p:sldId id="267" r:id="rId5"/>
    <p:sldId id="260" r:id="rId6"/>
    <p:sldId id="269" r:id="rId7"/>
    <p:sldId id="262" r:id="rId8"/>
    <p:sldId id="263" r:id="rId9"/>
    <p:sldId id="275" r:id="rId10"/>
    <p:sldId id="264" r:id="rId11"/>
    <p:sldId id="265" r:id="rId12"/>
    <p:sldId id="268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E3E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8523" autoAdjust="0"/>
  </p:normalViewPr>
  <p:slideViewPr>
    <p:cSldViewPr>
      <p:cViewPr>
        <p:scale>
          <a:sx n="72" d="100"/>
          <a:sy n="72" d="100"/>
        </p:scale>
        <p:origin x="-130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328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062BBC-F8B0-4EAF-83AC-801D6285221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8FB295-6F91-4712-8B2B-70E890689839}">
      <dgm:prSet phldrT="[Text]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Office of Airports:</a:t>
          </a:r>
        </a:p>
        <a:p>
          <a:endParaRPr lang="en-US" b="1" dirty="0" smtClean="0">
            <a:solidFill>
              <a:schemeClr val="tx1"/>
            </a:solidFill>
          </a:endParaRPr>
        </a:p>
        <a:p>
          <a:r>
            <a:rPr lang="en-US" b="1" dirty="0" smtClean="0">
              <a:solidFill>
                <a:schemeClr val="tx1"/>
              </a:solidFill>
            </a:rPr>
            <a:t>Jim White/</a:t>
          </a:r>
        </a:p>
        <a:p>
          <a:r>
            <a:rPr lang="en-US" b="1" dirty="0" smtClean="0">
              <a:solidFill>
                <a:schemeClr val="tx1"/>
              </a:solidFill>
            </a:rPr>
            <a:t>John Dermody</a:t>
          </a:r>
          <a:endParaRPr lang="en-US" b="1" dirty="0">
            <a:solidFill>
              <a:schemeClr val="tx1"/>
            </a:solidFill>
          </a:endParaRPr>
        </a:p>
      </dgm:t>
    </dgm:pt>
    <dgm:pt modelId="{F2E95A6A-D2A8-492E-A1F4-4F54E1BACEA2}" type="parTrans" cxnId="{77E814BD-C6DB-4FBB-8D28-D3CE0A4FC072}">
      <dgm:prSet/>
      <dgm:spPr/>
      <dgm:t>
        <a:bodyPr/>
        <a:lstStyle/>
        <a:p>
          <a:endParaRPr lang="en-US"/>
        </a:p>
      </dgm:t>
    </dgm:pt>
    <dgm:pt modelId="{16231081-0175-42FF-9F42-DA9203E0CD6F}" type="sibTrans" cxnId="{77E814BD-C6DB-4FBB-8D28-D3CE0A4FC072}">
      <dgm:prSet/>
      <dgm:spPr/>
      <dgm:t>
        <a:bodyPr/>
        <a:lstStyle/>
        <a:p>
          <a:endParaRPr lang="en-US"/>
        </a:p>
      </dgm:t>
    </dgm:pt>
    <dgm:pt modelId="{3B4ED469-2DA8-40C9-85A1-7D69530F9700}">
      <dgm:prSet phldrT="[Text]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NATCA</a:t>
          </a:r>
          <a:endParaRPr lang="en-US" b="0" dirty="0">
            <a:solidFill>
              <a:schemeClr val="tx1"/>
            </a:solidFill>
          </a:endParaRPr>
        </a:p>
      </dgm:t>
    </dgm:pt>
    <dgm:pt modelId="{E96E6CAA-027B-4E87-9D3D-80C2C214A57E}" type="parTrans" cxnId="{6618C2D2-750F-4683-AB72-3B17AB1EA234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5214550-22FD-45A1-8A18-131FB1C00B60}" type="sibTrans" cxnId="{6618C2D2-750F-4683-AB72-3B17AB1EA234}">
      <dgm:prSet/>
      <dgm:spPr/>
      <dgm:t>
        <a:bodyPr/>
        <a:lstStyle/>
        <a:p>
          <a:endParaRPr lang="en-US"/>
        </a:p>
      </dgm:t>
    </dgm:pt>
    <dgm:pt modelId="{39BEB462-A6F9-4BBB-AFD6-6A65D38A5282}">
      <dgm:prSet phldrT="[Text]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NextGen</a:t>
          </a:r>
          <a:endParaRPr lang="en-US" b="0" dirty="0">
            <a:solidFill>
              <a:schemeClr val="tx1"/>
            </a:solidFill>
          </a:endParaRPr>
        </a:p>
      </dgm:t>
    </dgm:pt>
    <dgm:pt modelId="{48666957-A72C-466C-B101-B850E6D99158}" type="parTrans" cxnId="{9E2BCB9E-1CFC-495A-A1D4-276DA780C5C6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A585EA5-0B8C-4311-B30C-68C131916C21}" type="sibTrans" cxnId="{9E2BCB9E-1CFC-495A-A1D4-276DA780C5C6}">
      <dgm:prSet/>
      <dgm:spPr/>
      <dgm:t>
        <a:bodyPr/>
        <a:lstStyle/>
        <a:p>
          <a:endParaRPr lang="en-US"/>
        </a:p>
      </dgm:t>
    </dgm:pt>
    <dgm:pt modelId="{49D9E61F-EC47-4DDA-8FC7-F533E9859424}">
      <dgm:prSet phldrT="[Text]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Office of Airports</a:t>
          </a:r>
          <a:endParaRPr lang="en-US" b="0" dirty="0">
            <a:solidFill>
              <a:schemeClr val="tx1"/>
            </a:solidFill>
          </a:endParaRPr>
        </a:p>
      </dgm:t>
    </dgm:pt>
    <dgm:pt modelId="{85112B18-4BBF-4CB5-A3A4-12C26A8A5276}" type="parTrans" cxnId="{755B174C-0F8E-40C3-8EDC-B65B83E9E681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347DE6D0-A9A7-4324-BDF7-B7396559004E}" type="sibTrans" cxnId="{755B174C-0F8E-40C3-8EDC-B65B83E9E681}">
      <dgm:prSet/>
      <dgm:spPr/>
      <dgm:t>
        <a:bodyPr/>
        <a:lstStyle/>
        <a:p>
          <a:endParaRPr lang="en-US"/>
        </a:p>
      </dgm:t>
    </dgm:pt>
    <dgm:pt modelId="{71FECB09-343C-4902-9A72-599A97E2ADF7}">
      <dgm:prSet phldrT="[Text]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Runway Safety:</a:t>
          </a:r>
        </a:p>
        <a:p>
          <a:r>
            <a:rPr lang="en-US" b="1" dirty="0" smtClean="0">
              <a:solidFill>
                <a:schemeClr val="tx1"/>
              </a:solidFill>
            </a:rPr>
            <a:t> </a:t>
          </a:r>
        </a:p>
        <a:p>
          <a:r>
            <a:rPr lang="en-US" b="1" dirty="0" smtClean="0">
              <a:solidFill>
                <a:schemeClr val="tx1"/>
              </a:solidFill>
            </a:rPr>
            <a:t>Jeff Stewart </a:t>
          </a:r>
          <a:endParaRPr lang="en-US" b="1" dirty="0">
            <a:solidFill>
              <a:schemeClr val="tx1"/>
            </a:solidFill>
          </a:endParaRPr>
        </a:p>
      </dgm:t>
    </dgm:pt>
    <dgm:pt modelId="{92DBB530-F437-49E8-88E9-ED99756664CE}" type="parTrans" cxnId="{E2483F56-DEEE-420A-A2A2-708E0D20F0FC}">
      <dgm:prSet/>
      <dgm:spPr/>
      <dgm:t>
        <a:bodyPr/>
        <a:lstStyle/>
        <a:p>
          <a:endParaRPr lang="en-US"/>
        </a:p>
      </dgm:t>
    </dgm:pt>
    <dgm:pt modelId="{F1FB60EF-2FFF-4668-9BCC-51AFF49119A4}" type="sibTrans" cxnId="{E2483F56-DEEE-420A-A2A2-708E0D20F0FC}">
      <dgm:prSet/>
      <dgm:spPr/>
      <dgm:t>
        <a:bodyPr/>
        <a:lstStyle/>
        <a:p>
          <a:endParaRPr lang="en-US"/>
        </a:p>
      </dgm:t>
    </dgm:pt>
    <dgm:pt modelId="{77FB1BB1-1CAA-481E-8026-7FEAE645D8A2}">
      <dgm:prSet phldrT="[Text]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Aviation Safety </a:t>
          </a:r>
          <a:endParaRPr lang="en-US" b="0" dirty="0">
            <a:solidFill>
              <a:schemeClr val="tx1"/>
            </a:solidFill>
          </a:endParaRPr>
        </a:p>
      </dgm:t>
    </dgm:pt>
    <dgm:pt modelId="{547DD1DF-B5B7-460E-9A6B-BBA8EBC76030}" type="parTrans" cxnId="{8915E981-1B9A-445F-ADF9-927917310E36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92AC441B-03EA-42BB-9D12-DB60EEC76714}" type="sibTrans" cxnId="{8915E981-1B9A-445F-ADF9-927917310E36}">
      <dgm:prSet/>
      <dgm:spPr/>
      <dgm:t>
        <a:bodyPr/>
        <a:lstStyle/>
        <a:p>
          <a:endParaRPr lang="en-US"/>
        </a:p>
      </dgm:t>
    </dgm:pt>
    <dgm:pt modelId="{14A92079-7C5B-4BC0-AE90-688928AD0940}">
      <dgm:prSet phldrT="[Text]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Policy, International, Affairs, and Environmental</a:t>
          </a:r>
          <a:endParaRPr lang="en-US" b="0" dirty="0">
            <a:solidFill>
              <a:schemeClr val="tx1"/>
            </a:solidFill>
          </a:endParaRPr>
        </a:p>
      </dgm:t>
    </dgm:pt>
    <dgm:pt modelId="{7CB297C6-3F55-4C8E-8738-D64A62719AC2}" type="parTrans" cxnId="{7A65BFC4-9AFE-42FA-BD6E-A68F725B6E44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ADF246CE-8BAA-4B2B-834A-4E80DBC81DDE}" type="sibTrans" cxnId="{7A65BFC4-9AFE-42FA-BD6E-A68F725B6E44}">
      <dgm:prSet/>
      <dgm:spPr/>
      <dgm:t>
        <a:bodyPr/>
        <a:lstStyle/>
        <a:p>
          <a:endParaRPr lang="en-US"/>
        </a:p>
      </dgm:t>
    </dgm:pt>
    <dgm:pt modelId="{AD896C7E-622F-419D-8D68-9643E15124CF}">
      <dgm:prSet phldrT="[Text]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ATO Offices</a:t>
          </a:r>
          <a:endParaRPr lang="en-US" b="0" dirty="0">
            <a:solidFill>
              <a:schemeClr val="tx1"/>
            </a:solidFill>
          </a:endParaRPr>
        </a:p>
      </dgm:t>
    </dgm:pt>
    <dgm:pt modelId="{F0283182-D3A2-440C-B3AF-BE93758A4B77}" type="parTrans" cxnId="{19EC7501-530E-4CB2-972D-FC5EA6633549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9E5FA81-F179-4F67-BF76-5F90606B38B9}" type="sibTrans" cxnId="{19EC7501-530E-4CB2-972D-FC5EA6633549}">
      <dgm:prSet/>
      <dgm:spPr/>
      <dgm:t>
        <a:bodyPr/>
        <a:lstStyle/>
        <a:p>
          <a:endParaRPr lang="en-US"/>
        </a:p>
      </dgm:t>
    </dgm:pt>
    <dgm:pt modelId="{A7E00D97-F82E-45D4-A8A3-EC49D244FFFC}">
      <dgm:prSet phldrT="[Text]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Safety and Technical Training</a:t>
          </a:r>
          <a:endParaRPr lang="en-US" b="0" dirty="0">
            <a:solidFill>
              <a:schemeClr val="tx1"/>
            </a:solidFill>
          </a:endParaRPr>
        </a:p>
      </dgm:t>
    </dgm:pt>
    <dgm:pt modelId="{0AE22B84-75ED-425C-A579-B7C0F8B1F402}" type="parTrans" cxnId="{27BD7573-D89F-49BB-A77E-64F1460F1025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C892E5C-2A09-492A-87F1-72DC4EC291E1}" type="sibTrans" cxnId="{27BD7573-D89F-49BB-A77E-64F1460F1025}">
      <dgm:prSet/>
      <dgm:spPr/>
      <dgm:t>
        <a:bodyPr/>
        <a:lstStyle/>
        <a:p>
          <a:endParaRPr lang="en-US"/>
        </a:p>
      </dgm:t>
    </dgm:pt>
    <dgm:pt modelId="{617EDA22-BA98-41E0-8A12-D6B349504C0C}">
      <dgm:prSet phldrT="[Text]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Program Management Organization</a:t>
          </a:r>
          <a:endParaRPr lang="en-US" b="0" dirty="0">
            <a:solidFill>
              <a:schemeClr val="tx1"/>
            </a:solidFill>
          </a:endParaRPr>
        </a:p>
      </dgm:t>
    </dgm:pt>
    <dgm:pt modelId="{2553553B-719D-4953-B643-5311B75AE3FE}" type="parTrans" cxnId="{FBCE8637-EA58-4327-99AC-0F58BCE7ADD0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9D28BB3A-4415-442F-A13C-B4BDEE88F4F0}" type="sibTrans" cxnId="{FBCE8637-EA58-4327-99AC-0F58BCE7ADD0}">
      <dgm:prSet/>
      <dgm:spPr/>
      <dgm:t>
        <a:bodyPr/>
        <a:lstStyle/>
        <a:p>
          <a:endParaRPr lang="en-US"/>
        </a:p>
      </dgm:t>
    </dgm:pt>
    <dgm:pt modelId="{A087D4F4-3A10-4555-A239-79BA95A02C96}">
      <dgm:prSet phldrT="[Text]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System Operations Services</a:t>
          </a:r>
          <a:endParaRPr lang="en-US" b="0" dirty="0">
            <a:solidFill>
              <a:schemeClr val="tx1"/>
            </a:solidFill>
          </a:endParaRPr>
        </a:p>
      </dgm:t>
    </dgm:pt>
    <dgm:pt modelId="{0DC39F29-AC26-4FFB-8A7C-488C9CC901C3}" type="parTrans" cxnId="{6583D9D0-1FAD-4B59-8EAA-046A866D68B6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94E2481-06AB-480C-BE6F-B31144E44D8D}" type="sibTrans" cxnId="{6583D9D0-1FAD-4B59-8EAA-046A866D68B6}">
      <dgm:prSet/>
      <dgm:spPr/>
      <dgm:t>
        <a:bodyPr/>
        <a:lstStyle/>
        <a:p>
          <a:endParaRPr lang="en-US"/>
        </a:p>
      </dgm:t>
    </dgm:pt>
    <dgm:pt modelId="{10C8C26D-EFB0-4C6D-A192-52C98AAA9AE5}">
      <dgm:prSet phldrT="[Text]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Mission Support</a:t>
          </a:r>
          <a:endParaRPr lang="en-US" b="0" dirty="0">
            <a:solidFill>
              <a:schemeClr val="tx1"/>
            </a:solidFill>
          </a:endParaRPr>
        </a:p>
      </dgm:t>
    </dgm:pt>
    <dgm:pt modelId="{FD7D18EC-CCE6-4249-A848-9FA22F504C55}" type="parTrans" cxnId="{5E5A9AF5-E45A-450B-8D5B-F5EB6BDA3948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722C81E-6DCF-43A8-AA06-21C72F5FC708}" type="sibTrans" cxnId="{5E5A9AF5-E45A-450B-8D5B-F5EB6BDA3948}">
      <dgm:prSet/>
      <dgm:spPr/>
      <dgm:t>
        <a:bodyPr/>
        <a:lstStyle/>
        <a:p>
          <a:endParaRPr lang="en-US"/>
        </a:p>
      </dgm:t>
    </dgm:pt>
    <dgm:pt modelId="{2769D9DB-3825-4F65-BF27-4B6327DC9CC0}" type="pres">
      <dgm:prSet presAssocID="{5E062BBC-F8B0-4EAF-83AC-801D6285221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F45DBA5-5DB9-443F-AB40-22C9FBD97339}" type="pres">
      <dgm:prSet presAssocID="{158FB295-6F91-4712-8B2B-70E890689839}" presName="hierRoot1" presStyleCnt="0">
        <dgm:presLayoutVars>
          <dgm:hierBranch val="init"/>
        </dgm:presLayoutVars>
      </dgm:prSet>
      <dgm:spPr/>
    </dgm:pt>
    <dgm:pt modelId="{FEAA7E53-C78B-48D9-8DA2-17CD9CA6AECA}" type="pres">
      <dgm:prSet presAssocID="{158FB295-6F91-4712-8B2B-70E890689839}" presName="rootComposite1" presStyleCnt="0"/>
      <dgm:spPr/>
    </dgm:pt>
    <dgm:pt modelId="{29D2B190-7D15-4C40-AC54-1286146A9DEE}" type="pres">
      <dgm:prSet presAssocID="{158FB295-6F91-4712-8B2B-70E890689839}" presName="rootText1" presStyleLbl="node0" presStyleIdx="0" presStyleCnt="2" custScaleX="161051" custScaleY="1610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54775D-6526-4D88-BD27-648B8835E201}" type="pres">
      <dgm:prSet presAssocID="{158FB295-6F91-4712-8B2B-70E89068983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D32CDAF-C32E-469D-A9D1-1262EE89AEB4}" type="pres">
      <dgm:prSet presAssocID="{158FB295-6F91-4712-8B2B-70E890689839}" presName="hierChild2" presStyleCnt="0"/>
      <dgm:spPr/>
    </dgm:pt>
    <dgm:pt modelId="{3DDC03FA-E54C-45F9-9EBE-7E8971910C17}" type="pres">
      <dgm:prSet presAssocID="{158FB295-6F91-4712-8B2B-70E890689839}" presName="hierChild3" presStyleCnt="0"/>
      <dgm:spPr/>
    </dgm:pt>
    <dgm:pt modelId="{5D459E7E-FCE1-4CED-8606-A871B702DBC9}" type="pres">
      <dgm:prSet presAssocID="{71FECB09-343C-4902-9A72-599A97E2ADF7}" presName="hierRoot1" presStyleCnt="0">
        <dgm:presLayoutVars>
          <dgm:hierBranch val="init"/>
        </dgm:presLayoutVars>
      </dgm:prSet>
      <dgm:spPr/>
    </dgm:pt>
    <dgm:pt modelId="{2E630BE4-1D03-4E54-A284-28690BE12198}" type="pres">
      <dgm:prSet presAssocID="{71FECB09-343C-4902-9A72-599A97E2ADF7}" presName="rootComposite1" presStyleCnt="0"/>
      <dgm:spPr/>
    </dgm:pt>
    <dgm:pt modelId="{54FE5E4E-E6DA-4675-A674-303CA7DA5BE9}" type="pres">
      <dgm:prSet presAssocID="{71FECB09-343C-4902-9A72-599A97E2ADF7}" presName="rootText1" presStyleLbl="node0" presStyleIdx="1" presStyleCnt="2" custScaleX="161051" custScaleY="1610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6DC06D-B3EA-4619-9CF1-B30467B7112E}" type="pres">
      <dgm:prSet presAssocID="{71FECB09-343C-4902-9A72-599A97E2ADF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0D66A0B-FD47-45B5-AF53-5812FDEB9BE4}" type="pres">
      <dgm:prSet presAssocID="{71FECB09-343C-4902-9A72-599A97E2ADF7}" presName="hierChild2" presStyleCnt="0"/>
      <dgm:spPr/>
    </dgm:pt>
    <dgm:pt modelId="{8C6EE7E3-BBBC-4EDE-BE19-897D7B675EF2}" type="pres">
      <dgm:prSet presAssocID="{E96E6CAA-027B-4E87-9D3D-80C2C214A57E}" presName="Name37" presStyleLbl="parChTrans1D2" presStyleIdx="0" presStyleCnt="6"/>
      <dgm:spPr/>
      <dgm:t>
        <a:bodyPr/>
        <a:lstStyle/>
        <a:p>
          <a:endParaRPr lang="en-US"/>
        </a:p>
      </dgm:t>
    </dgm:pt>
    <dgm:pt modelId="{C4E1FF07-CA3C-4C83-A9C1-DC0D1755E629}" type="pres">
      <dgm:prSet presAssocID="{3B4ED469-2DA8-40C9-85A1-7D69530F9700}" presName="hierRoot2" presStyleCnt="0">
        <dgm:presLayoutVars>
          <dgm:hierBranch val="init"/>
        </dgm:presLayoutVars>
      </dgm:prSet>
      <dgm:spPr/>
    </dgm:pt>
    <dgm:pt modelId="{FA57196C-AF11-444C-A307-4386547308E0}" type="pres">
      <dgm:prSet presAssocID="{3B4ED469-2DA8-40C9-85A1-7D69530F9700}" presName="rootComposite" presStyleCnt="0"/>
      <dgm:spPr/>
    </dgm:pt>
    <dgm:pt modelId="{35EACF86-5994-4159-847D-D84978BD686E}" type="pres">
      <dgm:prSet presAssocID="{3B4ED469-2DA8-40C9-85A1-7D69530F9700}" presName="rootText" presStyleLbl="node2" presStyleIdx="0" presStyleCnt="6" custScaleX="110000" custScaleY="11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62ECED-0F16-4A15-95F2-0812F301CCBB}" type="pres">
      <dgm:prSet presAssocID="{3B4ED469-2DA8-40C9-85A1-7D69530F9700}" presName="rootConnector" presStyleLbl="node2" presStyleIdx="0" presStyleCnt="6"/>
      <dgm:spPr/>
      <dgm:t>
        <a:bodyPr/>
        <a:lstStyle/>
        <a:p>
          <a:endParaRPr lang="en-US"/>
        </a:p>
      </dgm:t>
    </dgm:pt>
    <dgm:pt modelId="{8235EE9D-F6C3-4165-A411-BC13FBA6AD17}" type="pres">
      <dgm:prSet presAssocID="{3B4ED469-2DA8-40C9-85A1-7D69530F9700}" presName="hierChild4" presStyleCnt="0"/>
      <dgm:spPr/>
    </dgm:pt>
    <dgm:pt modelId="{862B46A8-377E-4F18-A1B6-D7C174A4F4DE}" type="pres">
      <dgm:prSet presAssocID="{3B4ED469-2DA8-40C9-85A1-7D69530F9700}" presName="hierChild5" presStyleCnt="0"/>
      <dgm:spPr/>
    </dgm:pt>
    <dgm:pt modelId="{4D1CCFAC-C045-4570-8E8F-D4E2340F5ED5}" type="pres">
      <dgm:prSet presAssocID="{48666957-A72C-466C-B101-B850E6D99158}" presName="Name37" presStyleLbl="parChTrans1D2" presStyleIdx="1" presStyleCnt="6"/>
      <dgm:spPr/>
      <dgm:t>
        <a:bodyPr/>
        <a:lstStyle/>
        <a:p>
          <a:endParaRPr lang="en-US"/>
        </a:p>
      </dgm:t>
    </dgm:pt>
    <dgm:pt modelId="{7281B906-3762-4DA5-9CB0-C09AC5ECDDC8}" type="pres">
      <dgm:prSet presAssocID="{39BEB462-A6F9-4BBB-AFD6-6A65D38A5282}" presName="hierRoot2" presStyleCnt="0">
        <dgm:presLayoutVars>
          <dgm:hierBranch val="init"/>
        </dgm:presLayoutVars>
      </dgm:prSet>
      <dgm:spPr/>
    </dgm:pt>
    <dgm:pt modelId="{B69D773C-CC6D-4770-BEB8-45048324C092}" type="pres">
      <dgm:prSet presAssocID="{39BEB462-A6F9-4BBB-AFD6-6A65D38A5282}" presName="rootComposite" presStyleCnt="0"/>
      <dgm:spPr/>
    </dgm:pt>
    <dgm:pt modelId="{3C7EE48D-DD7E-4F16-BE69-0038B39EC0ED}" type="pres">
      <dgm:prSet presAssocID="{39BEB462-A6F9-4BBB-AFD6-6A65D38A5282}" presName="rootText" presStyleLbl="node2" presStyleIdx="1" presStyleCnt="6" custScaleX="110000" custScaleY="11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E1FDD2-FDF0-472F-B3F9-AD448D07F301}" type="pres">
      <dgm:prSet presAssocID="{39BEB462-A6F9-4BBB-AFD6-6A65D38A5282}" presName="rootConnector" presStyleLbl="node2" presStyleIdx="1" presStyleCnt="6"/>
      <dgm:spPr/>
      <dgm:t>
        <a:bodyPr/>
        <a:lstStyle/>
        <a:p>
          <a:endParaRPr lang="en-US"/>
        </a:p>
      </dgm:t>
    </dgm:pt>
    <dgm:pt modelId="{602579D1-47D5-4BA7-A85D-17CC8B99189B}" type="pres">
      <dgm:prSet presAssocID="{39BEB462-A6F9-4BBB-AFD6-6A65D38A5282}" presName="hierChild4" presStyleCnt="0"/>
      <dgm:spPr/>
    </dgm:pt>
    <dgm:pt modelId="{34BF1EC0-9BF3-4211-B2DB-E82D42D4F1C2}" type="pres">
      <dgm:prSet presAssocID="{39BEB462-A6F9-4BBB-AFD6-6A65D38A5282}" presName="hierChild5" presStyleCnt="0"/>
      <dgm:spPr/>
    </dgm:pt>
    <dgm:pt modelId="{A7928BA0-6150-434F-B3F7-8F889E6BDE65}" type="pres">
      <dgm:prSet presAssocID="{85112B18-4BBF-4CB5-A3A4-12C26A8A5276}" presName="Name37" presStyleLbl="parChTrans1D2" presStyleIdx="2" presStyleCnt="6"/>
      <dgm:spPr/>
      <dgm:t>
        <a:bodyPr/>
        <a:lstStyle/>
        <a:p>
          <a:endParaRPr lang="en-US"/>
        </a:p>
      </dgm:t>
    </dgm:pt>
    <dgm:pt modelId="{C8355DF5-9C64-4687-8B39-D2E90FC44053}" type="pres">
      <dgm:prSet presAssocID="{49D9E61F-EC47-4DDA-8FC7-F533E9859424}" presName="hierRoot2" presStyleCnt="0">
        <dgm:presLayoutVars>
          <dgm:hierBranch val="init"/>
        </dgm:presLayoutVars>
      </dgm:prSet>
      <dgm:spPr/>
    </dgm:pt>
    <dgm:pt modelId="{731C231F-F794-4EAA-A8EA-CC0243B975C6}" type="pres">
      <dgm:prSet presAssocID="{49D9E61F-EC47-4DDA-8FC7-F533E9859424}" presName="rootComposite" presStyleCnt="0"/>
      <dgm:spPr/>
    </dgm:pt>
    <dgm:pt modelId="{3F43CF2C-831F-44CC-8808-6A239EBF47FF}" type="pres">
      <dgm:prSet presAssocID="{49D9E61F-EC47-4DDA-8FC7-F533E9859424}" presName="rootText" presStyleLbl="node2" presStyleIdx="2" presStyleCnt="6" custScaleX="110000" custScaleY="11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5D4285-EDED-464E-8977-D087A5EDCF35}" type="pres">
      <dgm:prSet presAssocID="{49D9E61F-EC47-4DDA-8FC7-F533E9859424}" presName="rootConnector" presStyleLbl="node2" presStyleIdx="2" presStyleCnt="6"/>
      <dgm:spPr/>
      <dgm:t>
        <a:bodyPr/>
        <a:lstStyle/>
        <a:p>
          <a:endParaRPr lang="en-US"/>
        </a:p>
      </dgm:t>
    </dgm:pt>
    <dgm:pt modelId="{79CA0274-677C-4B37-B8BA-0D9708C9EFED}" type="pres">
      <dgm:prSet presAssocID="{49D9E61F-EC47-4DDA-8FC7-F533E9859424}" presName="hierChild4" presStyleCnt="0"/>
      <dgm:spPr/>
    </dgm:pt>
    <dgm:pt modelId="{982E7BF0-6FC8-44A1-9024-82FE75800B48}" type="pres">
      <dgm:prSet presAssocID="{49D9E61F-EC47-4DDA-8FC7-F533E9859424}" presName="hierChild5" presStyleCnt="0"/>
      <dgm:spPr/>
    </dgm:pt>
    <dgm:pt modelId="{87190C68-C659-4481-9E4F-F6E3A3AB43BE}" type="pres">
      <dgm:prSet presAssocID="{F0283182-D3A2-440C-B3AF-BE93758A4B77}" presName="Name37" presStyleLbl="parChTrans1D2" presStyleIdx="3" presStyleCnt="6"/>
      <dgm:spPr/>
      <dgm:t>
        <a:bodyPr/>
        <a:lstStyle/>
        <a:p>
          <a:endParaRPr lang="en-US"/>
        </a:p>
      </dgm:t>
    </dgm:pt>
    <dgm:pt modelId="{036C926A-2745-4CA8-AB2C-A08B30A6D0E9}" type="pres">
      <dgm:prSet presAssocID="{AD896C7E-622F-419D-8D68-9643E15124CF}" presName="hierRoot2" presStyleCnt="0">
        <dgm:presLayoutVars>
          <dgm:hierBranch val="init"/>
        </dgm:presLayoutVars>
      </dgm:prSet>
      <dgm:spPr/>
    </dgm:pt>
    <dgm:pt modelId="{89023E25-B891-43DB-BCE3-4EB85CE58553}" type="pres">
      <dgm:prSet presAssocID="{AD896C7E-622F-419D-8D68-9643E15124CF}" presName="rootComposite" presStyleCnt="0"/>
      <dgm:spPr/>
    </dgm:pt>
    <dgm:pt modelId="{04CE15A5-C135-40BE-839A-97EB772191C7}" type="pres">
      <dgm:prSet presAssocID="{AD896C7E-622F-419D-8D68-9643E15124CF}" presName="rootText" presStyleLbl="node2" presStyleIdx="3" presStyleCnt="6" custScaleX="110000" custScaleY="11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DC8590-7B28-4910-938C-3EC366F107E3}" type="pres">
      <dgm:prSet presAssocID="{AD896C7E-622F-419D-8D68-9643E15124CF}" presName="rootConnector" presStyleLbl="node2" presStyleIdx="3" presStyleCnt="6"/>
      <dgm:spPr/>
      <dgm:t>
        <a:bodyPr/>
        <a:lstStyle/>
        <a:p>
          <a:endParaRPr lang="en-US"/>
        </a:p>
      </dgm:t>
    </dgm:pt>
    <dgm:pt modelId="{51C51F4D-869F-42DF-9662-AAA14B8BA738}" type="pres">
      <dgm:prSet presAssocID="{AD896C7E-622F-419D-8D68-9643E15124CF}" presName="hierChild4" presStyleCnt="0"/>
      <dgm:spPr/>
    </dgm:pt>
    <dgm:pt modelId="{FEAEFBF4-2FB6-4C19-9F37-D8D3234764DA}" type="pres">
      <dgm:prSet presAssocID="{0AE22B84-75ED-425C-A579-B7C0F8B1F402}" presName="Name37" presStyleLbl="parChTrans1D3" presStyleIdx="0" presStyleCnt="4"/>
      <dgm:spPr/>
      <dgm:t>
        <a:bodyPr/>
        <a:lstStyle/>
        <a:p>
          <a:endParaRPr lang="en-US"/>
        </a:p>
      </dgm:t>
    </dgm:pt>
    <dgm:pt modelId="{4F00A178-0FAC-4ECC-BE91-0B28AB1B678E}" type="pres">
      <dgm:prSet presAssocID="{A7E00D97-F82E-45D4-A8A3-EC49D244FFFC}" presName="hierRoot2" presStyleCnt="0">
        <dgm:presLayoutVars>
          <dgm:hierBranch val="init"/>
        </dgm:presLayoutVars>
      </dgm:prSet>
      <dgm:spPr/>
    </dgm:pt>
    <dgm:pt modelId="{79FB4689-3AF3-4E80-B903-6FD62B02D85B}" type="pres">
      <dgm:prSet presAssocID="{A7E00D97-F82E-45D4-A8A3-EC49D244FFFC}" presName="rootComposite" presStyleCnt="0"/>
      <dgm:spPr/>
    </dgm:pt>
    <dgm:pt modelId="{2C21F22D-A4FD-4CD2-B8F9-DEDEF1826E0C}" type="pres">
      <dgm:prSet presAssocID="{A7E00D97-F82E-45D4-A8A3-EC49D244FFFC}" presName="rootText" presStyleLbl="node3" presStyleIdx="0" presStyleCnt="4" custScaleX="110000" custScaleY="11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0BD736-D5CC-4FDB-A25B-A7B9055751B2}" type="pres">
      <dgm:prSet presAssocID="{A7E00D97-F82E-45D4-A8A3-EC49D244FFFC}" presName="rootConnector" presStyleLbl="node3" presStyleIdx="0" presStyleCnt="4"/>
      <dgm:spPr/>
      <dgm:t>
        <a:bodyPr/>
        <a:lstStyle/>
        <a:p>
          <a:endParaRPr lang="en-US"/>
        </a:p>
      </dgm:t>
    </dgm:pt>
    <dgm:pt modelId="{F17C14DA-CE75-46E7-B462-80796EFFBB14}" type="pres">
      <dgm:prSet presAssocID="{A7E00D97-F82E-45D4-A8A3-EC49D244FFFC}" presName="hierChild4" presStyleCnt="0"/>
      <dgm:spPr/>
    </dgm:pt>
    <dgm:pt modelId="{73F4A516-F599-454F-A588-CDADC1440DB3}" type="pres">
      <dgm:prSet presAssocID="{A7E00D97-F82E-45D4-A8A3-EC49D244FFFC}" presName="hierChild5" presStyleCnt="0"/>
      <dgm:spPr/>
    </dgm:pt>
    <dgm:pt modelId="{11F7B998-3D28-4E97-BA31-017DE1418173}" type="pres">
      <dgm:prSet presAssocID="{2553553B-719D-4953-B643-5311B75AE3FE}" presName="Name37" presStyleLbl="parChTrans1D3" presStyleIdx="1" presStyleCnt="4"/>
      <dgm:spPr/>
      <dgm:t>
        <a:bodyPr/>
        <a:lstStyle/>
        <a:p>
          <a:endParaRPr lang="en-US"/>
        </a:p>
      </dgm:t>
    </dgm:pt>
    <dgm:pt modelId="{41B15DE4-796B-4206-A0B4-2C2372737A60}" type="pres">
      <dgm:prSet presAssocID="{617EDA22-BA98-41E0-8A12-D6B349504C0C}" presName="hierRoot2" presStyleCnt="0">
        <dgm:presLayoutVars>
          <dgm:hierBranch val="init"/>
        </dgm:presLayoutVars>
      </dgm:prSet>
      <dgm:spPr/>
    </dgm:pt>
    <dgm:pt modelId="{138F1553-CF68-42AF-9968-974705752CD3}" type="pres">
      <dgm:prSet presAssocID="{617EDA22-BA98-41E0-8A12-D6B349504C0C}" presName="rootComposite" presStyleCnt="0"/>
      <dgm:spPr/>
    </dgm:pt>
    <dgm:pt modelId="{653BAF8B-CD48-46D8-8E59-1D635BE000FE}" type="pres">
      <dgm:prSet presAssocID="{617EDA22-BA98-41E0-8A12-D6B349504C0C}" presName="rootText" presStyleLbl="node3" presStyleIdx="1" presStyleCnt="4" custScaleX="110000" custScaleY="11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6B3852-EAFD-4AF4-86EA-31D1B4592090}" type="pres">
      <dgm:prSet presAssocID="{617EDA22-BA98-41E0-8A12-D6B349504C0C}" presName="rootConnector" presStyleLbl="node3" presStyleIdx="1" presStyleCnt="4"/>
      <dgm:spPr/>
      <dgm:t>
        <a:bodyPr/>
        <a:lstStyle/>
        <a:p>
          <a:endParaRPr lang="en-US"/>
        </a:p>
      </dgm:t>
    </dgm:pt>
    <dgm:pt modelId="{D6173BDD-0425-44D2-8ACA-640A247B5A56}" type="pres">
      <dgm:prSet presAssocID="{617EDA22-BA98-41E0-8A12-D6B349504C0C}" presName="hierChild4" presStyleCnt="0"/>
      <dgm:spPr/>
    </dgm:pt>
    <dgm:pt modelId="{935554CA-DF4B-4C9C-A445-D66CF73F63D8}" type="pres">
      <dgm:prSet presAssocID="{617EDA22-BA98-41E0-8A12-D6B349504C0C}" presName="hierChild5" presStyleCnt="0"/>
      <dgm:spPr/>
    </dgm:pt>
    <dgm:pt modelId="{704C827C-A91A-4A84-A5A1-8E2C06B7EE60}" type="pres">
      <dgm:prSet presAssocID="{0DC39F29-AC26-4FFB-8A7C-488C9CC901C3}" presName="Name37" presStyleLbl="parChTrans1D3" presStyleIdx="2" presStyleCnt="4"/>
      <dgm:spPr/>
      <dgm:t>
        <a:bodyPr/>
        <a:lstStyle/>
        <a:p>
          <a:endParaRPr lang="en-US"/>
        </a:p>
      </dgm:t>
    </dgm:pt>
    <dgm:pt modelId="{23B26CD2-9F82-44E6-A7B2-F84B0A81E009}" type="pres">
      <dgm:prSet presAssocID="{A087D4F4-3A10-4555-A239-79BA95A02C96}" presName="hierRoot2" presStyleCnt="0">
        <dgm:presLayoutVars>
          <dgm:hierBranch val="init"/>
        </dgm:presLayoutVars>
      </dgm:prSet>
      <dgm:spPr/>
    </dgm:pt>
    <dgm:pt modelId="{AD2B38CE-CA4D-43A4-868B-AEE381E6DC48}" type="pres">
      <dgm:prSet presAssocID="{A087D4F4-3A10-4555-A239-79BA95A02C96}" presName="rootComposite" presStyleCnt="0"/>
      <dgm:spPr/>
    </dgm:pt>
    <dgm:pt modelId="{DD901203-13EA-4250-9D50-630E293773BF}" type="pres">
      <dgm:prSet presAssocID="{A087D4F4-3A10-4555-A239-79BA95A02C96}" presName="rootText" presStyleLbl="node3" presStyleIdx="2" presStyleCnt="4" custScaleX="110000" custScaleY="11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750BDB-9508-40B1-A521-59BEE8F64138}" type="pres">
      <dgm:prSet presAssocID="{A087D4F4-3A10-4555-A239-79BA95A02C96}" presName="rootConnector" presStyleLbl="node3" presStyleIdx="2" presStyleCnt="4"/>
      <dgm:spPr/>
      <dgm:t>
        <a:bodyPr/>
        <a:lstStyle/>
        <a:p>
          <a:endParaRPr lang="en-US"/>
        </a:p>
      </dgm:t>
    </dgm:pt>
    <dgm:pt modelId="{742F8397-A136-4536-B20F-476894FE8BB1}" type="pres">
      <dgm:prSet presAssocID="{A087D4F4-3A10-4555-A239-79BA95A02C96}" presName="hierChild4" presStyleCnt="0"/>
      <dgm:spPr/>
    </dgm:pt>
    <dgm:pt modelId="{AC9E44AD-D38D-4B36-A83E-13146A1E472A}" type="pres">
      <dgm:prSet presAssocID="{A087D4F4-3A10-4555-A239-79BA95A02C96}" presName="hierChild5" presStyleCnt="0"/>
      <dgm:spPr/>
    </dgm:pt>
    <dgm:pt modelId="{51A7F8A5-ECA1-473B-8D6E-1E6D5BB7E785}" type="pres">
      <dgm:prSet presAssocID="{FD7D18EC-CCE6-4249-A848-9FA22F504C55}" presName="Name37" presStyleLbl="parChTrans1D3" presStyleIdx="3" presStyleCnt="4"/>
      <dgm:spPr/>
      <dgm:t>
        <a:bodyPr/>
        <a:lstStyle/>
        <a:p>
          <a:endParaRPr lang="en-US"/>
        </a:p>
      </dgm:t>
    </dgm:pt>
    <dgm:pt modelId="{489CAA1C-5ABB-4BCE-AA81-7C8E6FBA54B3}" type="pres">
      <dgm:prSet presAssocID="{10C8C26D-EFB0-4C6D-A192-52C98AAA9AE5}" presName="hierRoot2" presStyleCnt="0">
        <dgm:presLayoutVars>
          <dgm:hierBranch val="init"/>
        </dgm:presLayoutVars>
      </dgm:prSet>
      <dgm:spPr/>
    </dgm:pt>
    <dgm:pt modelId="{119619D1-1ED8-4E6E-A24C-493B25EB12F4}" type="pres">
      <dgm:prSet presAssocID="{10C8C26D-EFB0-4C6D-A192-52C98AAA9AE5}" presName="rootComposite" presStyleCnt="0"/>
      <dgm:spPr/>
    </dgm:pt>
    <dgm:pt modelId="{39AFC65B-C045-4CBA-AD6C-2902BFB099E7}" type="pres">
      <dgm:prSet presAssocID="{10C8C26D-EFB0-4C6D-A192-52C98AAA9AE5}" presName="rootText" presStyleLbl="node3" presStyleIdx="3" presStyleCnt="4" custScaleX="110000" custScaleY="11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1AC191-35DD-4314-9C18-B2CC1164E71E}" type="pres">
      <dgm:prSet presAssocID="{10C8C26D-EFB0-4C6D-A192-52C98AAA9AE5}" presName="rootConnector" presStyleLbl="node3" presStyleIdx="3" presStyleCnt="4"/>
      <dgm:spPr/>
      <dgm:t>
        <a:bodyPr/>
        <a:lstStyle/>
        <a:p>
          <a:endParaRPr lang="en-US"/>
        </a:p>
      </dgm:t>
    </dgm:pt>
    <dgm:pt modelId="{461F6480-3827-4A65-90B2-72FB9ABA9B2D}" type="pres">
      <dgm:prSet presAssocID="{10C8C26D-EFB0-4C6D-A192-52C98AAA9AE5}" presName="hierChild4" presStyleCnt="0"/>
      <dgm:spPr/>
    </dgm:pt>
    <dgm:pt modelId="{5232A609-75D8-4107-A394-9832DB4E44BB}" type="pres">
      <dgm:prSet presAssocID="{10C8C26D-EFB0-4C6D-A192-52C98AAA9AE5}" presName="hierChild5" presStyleCnt="0"/>
      <dgm:spPr/>
    </dgm:pt>
    <dgm:pt modelId="{84014F4D-9CB8-46AB-8C91-56D5F82F33F3}" type="pres">
      <dgm:prSet presAssocID="{AD896C7E-622F-419D-8D68-9643E15124CF}" presName="hierChild5" presStyleCnt="0"/>
      <dgm:spPr/>
    </dgm:pt>
    <dgm:pt modelId="{C20C93AE-2DFD-4A79-B08C-0A9E0761B2B4}" type="pres">
      <dgm:prSet presAssocID="{547DD1DF-B5B7-460E-9A6B-BBA8EBC76030}" presName="Name37" presStyleLbl="parChTrans1D2" presStyleIdx="4" presStyleCnt="6"/>
      <dgm:spPr/>
      <dgm:t>
        <a:bodyPr/>
        <a:lstStyle/>
        <a:p>
          <a:endParaRPr lang="en-US"/>
        </a:p>
      </dgm:t>
    </dgm:pt>
    <dgm:pt modelId="{85288B96-DE8E-4C46-981D-37E5A3E27AF2}" type="pres">
      <dgm:prSet presAssocID="{77FB1BB1-1CAA-481E-8026-7FEAE645D8A2}" presName="hierRoot2" presStyleCnt="0">
        <dgm:presLayoutVars>
          <dgm:hierBranch val="init"/>
        </dgm:presLayoutVars>
      </dgm:prSet>
      <dgm:spPr/>
    </dgm:pt>
    <dgm:pt modelId="{F87EE0A1-357A-41E3-94F9-6A965A9E2803}" type="pres">
      <dgm:prSet presAssocID="{77FB1BB1-1CAA-481E-8026-7FEAE645D8A2}" presName="rootComposite" presStyleCnt="0"/>
      <dgm:spPr/>
    </dgm:pt>
    <dgm:pt modelId="{003FDF61-73D6-4802-939E-BB2151BC1721}" type="pres">
      <dgm:prSet presAssocID="{77FB1BB1-1CAA-481E-8026-7FEAE645D8A2}" presName="rootText" presStyleLbl="node2" presStyleIdx="4" presStyleCnt="6" custScaleX="110000" custScaleY="11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F77F82-8AF9-43DE-B677-3D5B14B51193}" type="pres">
      <dgm:prSet presAssocID="{77FB1BB1-1CAA-481E-8026-7FEAE645D8A2}" presName="rootConnector" presStyleLbl="node2" presStyleIdx="4" presStyleCnt="6"/>
      <dgm:spPr/>
      <dgm:t>
        <a:bodyPr/>
        <a:lstStyle/>
        <a:p>
          <a:endParaRPr lang="en-US"/>
        </a:p>
      </dgm:t>
    </dgm:pt>
    <dgm:pt modelId="{38DB894A-11B5-4153-8397-6AE3E02AC26C}" type="pres">
      <dgm:prSet presAssocID="{77FB1BB1-1CAA-481E-8026-7FEAE645D8A2}" presName="hierChild4" presStyleCnt="0"/>
      <dgm:spPr/>
    </dgm:pt>
    <dgm:pt modelId="{D9E392B2-3664-465D-A3B8-77FAAAF9D42C}" type="pres">
      <dgm:prSet presAssocID="{77FB1BB1-1CAA-481E-8026-7FEAE645D8A2}" presName="hierChild5" presStyleCnt="0"/>
      <dgm:spPr/>
    </dgm:pt>
    <dgm:pt modelId="{61E38D62-C006-4C1E-91B4-B544678E9A29}" type="pres">
      <dgm:prSet presAssocID="{7CB297C6-3F55-4C8E-8738-D64A62719AC2}" presName="Name37" presStyleLbl="parChTrans1D2" presStyleIdx="5" presStyleCnt="6"/>
      <dgm:spPr/>
      <dgm:t>
        <a:bodyPr/>
        <a:lstStyle/>
        <a:p>
          <a:endParaRPr lang="en-US"/>
        </a:p>
      </dgm:t>
    </dgm:pt>
    <dgm:pt modelId="{CE012486-0D10-4DAA-81A6-BEEEFDC1A118}" type="pres">
      <dgm:prSet presAssocID="{14A92079-7C5B-4BC0-AE90-688928AD0940}" presName="hierRoot2" presStyleCnt="0">
        <dgm:presLayoutVars>
          <dgm:hierBranch val="init"/>
        </dgm:presLayoutVars>
      </dgm:prSet>
      <dgm:spPr/>
    </dgm:pt>
    <dgm:pt modelId="{C220CA3E-F736-4A5D-BAD8-3ED5A9EBDCFC}" type="pres">
      <dgm:prSet presAssocID="{14A92079-7C5B-4BC0-AE90-688928AD0940}" presName="rootComposite" presStyleCnt="0"/>
      <dgm:spPr/>
    </dgm:pt>
    <dgm:pt modelId="{DC4984EC-2DA6-4AF0-8C5C-371E4378EA77}" type="pres">
      <dgm:prSet presAssocID="{14A92079-7C5B-4BC0-AE90-688928AD0940}" presName="rootText" presStyleLbl="node2" presStyleIdx="5" presStyleCnt="6" custScaleX="110000" custScaleY="11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7E5000-B213-4FE2-9AF2-78EA1A28D1CE}" type="pres">
      <dgm:prSet presAssocID="{14A92079-7C5B-4BC0-AE90-688928AD0940}" presName="rootConnector" presStyleLbl="node2" presStyleIdx="5" presStyleCnt="6"/>
      <dgm:spPr/>
      <dgm:t>
        <a:bodyPr/>
        <a:lstStyle/>
        <a:p>
          <a:endParaRPr lang="en-US"/>
        </a:p>
      </dgm:t>
    </dgm:pt>
    <dgm:pt modelId="{0DAA0539-F066-4914-8EB6-9677B9D33D16}" type="pres">
      <dgm:prSet presAssocID="{14A92079-7C5B-4BC0-AE90-688928AD0940}" presName="hierChild4" presStyleCnt="0"/>
      <dgm:spPr/>
    </dgm:pt>
    <dgm:pt modelId="{EB90F2C7-9112-45FA-A9FF-F167E81DC2BF}" type="pres">
      <dgm:prSet presAssocID="{14A92079-7C5B-4BC0-AE90-688928AD0940}" presName="hierChild5" presStyleCnt="0"/>
      <dgm:spPr/>
    </dgm:pt>
    <dgm:pt modelId="{19819555-76B0-4DC8-B0B3-31F34FE18F72}" type="pres">
      <dgm:prSet presAssocID="{71FECB09-343C-4902-9A72-599A97E2ADF7}" presName="hierChild3" presStyleCnt="0"/>
      <dgm:spPr/>
    </dgm:pt>
  </dgm:ptLst>
  <dgm:cxnLst>
    <dgm:cxn modelId="{5F96BDE1-5255-4623-B743-3A22AB836738}" type="presOf" srcId="{3B4ED469-2DA8-40C9-85A1-7D69530F9700}" destId="{8662ECED-0F16-4A15-95F2-0812F301CCBB}" srcOrd="1" destOrd="0" presId="urn:microsoft.com/office/officeart/2005/8/layout/orgChart1"/>
    <dgm:cxn modelId="{72D0C8FE-7C7D-4387-9D7A-345F9900ABE2}" type="presOf" srcId="{F0283182-D3A2-440C-B3AF-BE93758A4B77}" destId="{87190C68-C659-4481-9E4F-F6E3A3AB43BE}" srcOrd="0" destOrd="0" presId="urn:microsoft.com/office/officeart/2005/8/layout/orgChart1"/>
    <dgm:cxn modelId="{F6232608-0CAA-4E1D-AF8A-E2F622180380}" type="presOf" srcId="{7CB297C6-3F55-4C8E-8738-D64A62719AC2}" destId="{61E38D62-C006-4C1E-91B4-B544678E9A29}" srcOrd="0" destOrd="0" presId="urn:microsoft.com/office/officeart/2005/8/layout/orgChart1"/>
    <dgm:cxn modelId="{E3BB5EEA-43F7-470F-868D-6AA148486EE6}" type="presOf" srcId="{158FB295-6F91-4712-8B2B-70E890689839}" destId="{29D2B190-7D15-4C40-AC54-1286146A9DEE}" srcOrd="0" destOrd="0" presId="urn:microsoft.com/office/officeart/2005/8/layout/orgChart1"/>
    <dgm:cxn modelId="{F9AAA02F-3F59-485D-A7B7-A32E08B00249}" type="presOf" srcId="{A7E00D97-F82E-45D4-A8A3-EC49D244FFFC}" destId="{2C21F22D-A4FD-4CD2-B8F9-DEDEF1826E0C}" srcOrd="0" destOrd="0" presId="urn:microsoft.com/office/officeart/2005/8/layout/orgChart1"/>
    <dgm:cxn modelId="{7A65BFC4-9AFE-42FA-BD6E-A68F725B6E44}" srcId="{71FECB09-343C-4902-9A72-599A97E2ADF7}" destId="{14A92079-7C5B-4BC0-AE90-688928AD0940}" srcOrd="5" destOrd="0" parTransId="{7CB297C6-3F55-4C8E-8738-D64A62719AC2}" sibTransId="{ADF246CE-8BAA-4B2B-834A-4E80DBC81DDE}"/>
    <dgm:cxn modelId="{A33FEE13-B5AD-431E-8ADF-964BD69C7910}" type="presOf" srcId="{14A92079-7C5B-4BC0-AE90-688928AD0940}" destId="{DC4984EC-2DA6-4AF0-8C5C-371E4378EA77}" srcOrd="0" destOrd="0" presId="urn:microsoft.com/office/officeart/2005/8/layout/orgChart1"/>
    <dgm:cxn modelId="{B45EC8EC-FA0A-4338-9D4E-378E89C6767D}" type="presOf" srcId="{A087D4F4-3A10-4555-A239-79BA95A02C96}" destId="{16750BDB-9508-40B1-A521-59BEE8F64138}" srcOrd="1" destOrd="0" presId="urn:microsoft.com/office/officeart/2005/8/layout/orgChart1"/>
    <dgm:cxn modelId="{199D2D12-B9F5-4FD9-B567-84E226FB075F}" type="presOf" srcId="{AD896C7E-622F-419D-8D68-9643E15124CF}" destId="{04CE15A5-C135-40BE-839A-97EB772191C7}" srcOrd="0" destOrd="0" presId="urn:microsoft.com/office/officeart/2005/8/layout/orgChart1"/>
    <dgm:cxn modelId="{19EC7501-530E-4CB2-972D-FC5EA6633549}" srcId="{71FECB09-343C-4902-9A72-599A97E2ADF7}" destId="{AD896C7E-622F-419D-8D68-9643E15124CF}" srcOrd="3" destOrd="0" parTransId="{F0283182-D3A2-440C-B3AF-BE93758A4B77}" sibTransId="{C9E5FA81-F179-4F67-BF76-5F90606B38B9}"/>
    <dgm:cxn modelId="{00C7C984-EF2C-482E-973A-D8764338EB64}" type="presOf" srcId="{FD7D18EC-CCE6-4249-A848-9FA22F504C55}" destId="{51A7F8A5-ECA1-473B-8D6E-1E6D5BB7E785}" srcOrd="0" destOrd="0" presId="urn:microsoft.com/office/officeart/2005/8/layout/orgChart1"/>
    <dgm:cxn modelId="{5A3FA2F8-9484-447A-8DB0-A7247461EE0E}" type="presOf" srcId="{2553553B-719D-4953-B643-5311B75AE3FE}" destId="{11F7B998-3D28-4E97-BA31-017DE1418173}" srcOrd="0" destOrd="0" presId="urn:microsoft.com/office/officeart/2005/8/layout/orgChart1"/>
    <dgm:cxn modelId="{0F49B856-2EDD-4260-8B3B-983C2AF85349}" type="presOf" srcId="{39BEB462-A6F9-4BBB-AFD6-6A65D38A5282}" destId="{3C7EE48D-DD7E-4F16-BE69-0038B39EC0ED}" srcOrd="0" destOrd="0" presId="urn:microsoft.com/office/officeart/2005/8/layout/orgChart1"/>
    <dgm:cxn modelId="{FBCE8637-EA58-4327-99AC-0F58BCE7ADD0}" srcId="{AD896C7E-622F-419D-8D68-9643E15124CF}" destId="{617EDA22-BA98-41E0-8A12-D6B349504C0C}" srcOrd="1" destOrd="0" parTransId="{2553553B-719D-4953-B643-5311B75AE3FE}" sibTransId="{9D28BB3A-4415-442F-A13C-B4BDEE88F4F0}"/>
    <dgm:cxn modelId="{F7E49651-B35A-4D6E-A0BC-C905AE17E8DC}" type="presOf" srcId="{77FB1BB1-1CAA-481E-8026-7FEAE645D8A2}" destId="{84F77F82-8AF9-43DE-B677-3D5B14B51193}" srcOrd="1" destOrd="0" presId="urn:microsoft.com/office/officeart/2005/8/layout/orgChart1"/>
    <dgm:cxn modelId="{B9088001-76D1-4CAB-BDAF-8487A4A6DFA0}" type="presOf" srcId="{158FB295-6F91-4712-8B2B-70E890689839}" destId="{2154775D-6526-4D88-BD27-648B8835E201}" srcOrd="1" destOrd="0" presId="urn:microsoft.com/office/officeart/2005/8/layout/orgChart1"/>
    <dgm:cxn modelId="{755B174C-0F8E-40C3-8EDC-B65B83E9E681}" srcId="{71FECB09-343C-4902-9A72-599A97E2ADF7}" destId="{49D9E61F-EC47-4DDA-8FC7-F533E9859424}" srcOrd="2" destOrd="0" parTransId="{85112B18-4BBF-4CB5-A3A4-12C26A8A5276}" sibTransId="{347DE6D0-A9A7-4324-BDF7-B7396559004E}"/>
    <dgm:cxn modelId="{29AB493C-7082-49EB-8E97-27AFCD7F1460}" type="presOf" srcId="{71FECB09-343C-4902-9A72-599A97E2ADF7}" destId="{D66DC06D-B3EA-4619-9CF1-B30467B7112E}" srcOrd="1" destOrd="0" presId="urn:microsoft.com/office/officeart/2005/8/layout/orgChart1"/>
    <dgm:cxn modelId="{DA2281AB-4A7E-42E7-84BC-B8A9E71C0682}" type="presOf" srcId="{0AE22B84-75ED-425C-A579-B7C0F8B1F402}" destId="{FEAEFBF4-2FB6-4C19-9F37-D8D3234764DA}" srcOrd="0" destOrd="0" presId="urn:microsoft.com/office/officeart/2005/8/layout/orgChart1"/>
    <dgm:cxn modelId="{6618C2D2-750F-4683-AB72-3B17AB1EA234}" srcId="{71FECB09-343C-4902-9A72-599A97E2ADF7}" destId="{3B4ED469-2DA8-40C9-85A1-7D69530F9700}" srcOrd="0" destOrd="0" parTransId="{E96E6CAA-027B-4E87-9D3D-80C2C214A57E}" sibTransId="{F5214550-22FD-45A1-8A18-131FB1C00B60}"/>
    <dgm:cxn modelId="{6583D9D0-1FAD-4B59-8EAA-046A866D68B6}" srcId="{AD896C7E-622F-419D-8D68-9643E15124CF}" destId="{A087D4F4-3A10-4555-A239-79BA95A02C96}" srcOrd="2" destOrd="0" parTransId="{0DC39F29-AC26-4FFB-8A7C-488C9CC901C3}" sibTransId="{C94E2481-06AB-480C-BE6F-B31144E44D8D}"/>
    <dgm:cxn modelId="{9E2BCB9E-1CFC-495A-A1D4-276DA780C5C6}" srcId="{71FECB09-343C-4902-9A72-599A97E2ADF7}" destId="{39BEB462-A6F9-4BBB-AFD6-6A65D38A5282}" srcOrd="1" destOrd="0" parTransId="{48666957-A72C-466C-B101-B850E6D99158}" sibTransId="{6A585EA5-0B8C-4311-B30C-68C131916C21}"/>
    <dgm:cxn modelId="{9F69F306-2E15-431C-BD91-928F79D08674}" type="presOf" srcId="{3B4ED469-2DA8-40C9-85A1-7D69530F9700}" destId="{35EACF86-5994-4159-847D-D84978BD686E}" srcOrd="0" destOrd="0" presId="urn:microsoft.com/office/officeart/2005/8/layout/orgChart1"/>
    <dgm:cxn modelId="{F2409EBF-C537-4943-BAF9-B38AB0E72791}" type="presOf" srcId="{49D9E61F-EC47-4DDA-8FC7-F533E9859424}" destId="{3F43CF2C-831F-44CC-8808-6A239EBF47FF}" srcOrd="0" destOrd="0" presId="urn:microsoft.com/office/officeart/2005/8/layout/orgChart1"/>
    <dgm:cxn modelId="{FDCB1676-100F-4E0C-B931-523A2C831565}" type="presOf" srcId="{E96E6CAA-027B-4E87-9D3D-80C2C214A57E}" destId="{8C6EE7E3-BBBC-4EDE-BE19-897D7B675EF2}" srcOrd="0" destOrd="0" presId="urn:microsoft.com/office/officeart/2005/8/layout/orgChart1"/>
    <dgm:cxn modelId="{D37F73E7-84C3-4FC6-B1FE-01077CAAC801}" type="presOf" srcId="{617EDA22-BA98-41E0-8A12-D6B349504C0C}" destId="{653BAF8B-CD48-46D8-8E59-1D635BE000FE}" srcOrd="0" destOrd="0" presId="urn:microsoft.com/office/officeart/2005/8/layout/orgChart1"/>
    <dgm:cxn modelId="{D996D3AA-D501-4BE4-B7BE-E66538F8A183}" type="presOf" srcId="{10C8C26D-EFB0-4C6D-A192-52C98AAA9AE5}" destId="{39AFC65B-C045-4CBA-AD6C-2902BFB099E7}" srcOrd="0" destOrd="0" presId="urn:microsoft.com/office/officeart/2005/8/layout/orgChart1"/>
    <dgm:cxn modelId="{5E5A9AF5-E45A-450B-8D5B-F5EB6BDA3948}" srcId="{AD896C7E-622F-419D-8D68-9643E15124CF}" destId="{10C8C26D-EFB0-4C6D-A192-52C98AAA9AE5}" srcOrd="3" destOrd="0" parTransId="{FD7D18EC-CCE6-4249-A848-9FA22F504C55}" sibTransId="{F722C81E-6DCF-43A8-AA06-21C72F5FC708}"/>
    <dgm:cxn modelId="{E2483F56-DEEE-420A-A2A2-708E0D20F0FC}" srcId="{5E062BBC-F8B0-4EAF-83AC-801D6285221D}" destId="{71FECB09-343C-4902-9A72-599A97E2ADF7}" srcOrd="1" destOrd="0" parTransId="{92DBB530-F437-49E8-88E9-ED99756664CE}" sibTransId="{F1FB60EF-2FFF-4668-9BCC-51AFF49119A4}"/>
    <dgm:cxn modelId="{C55D102E-9FAE-4DE6-BC44-971FA2CD87AB}" type="presOf" srcId="{77FB1BB1-1CAA-481E-8026-7FEAE645D8A2}" destId="{003FDF61-73D6-4802-939E-BB2151BC1721}" srcOrd="0" destOrd="0" presId="urn:microsoft.com/office/officeart/2005/8/layout/orgChart1"/>
    <dgm:cxn modelId="{37032EAF-3993-410E-A35F-F0171C8BF96D}" type="presOf" srcId="{85112B18-4BBF-4CB5-A3A4-12C26A8A5276}" destId="{A7928BA0-6150-434F-B3F7-8F889E6BDE65}" srcOrd="0" destOrd="0" presId="urn:microsoft.com/office/officeart/2005/8/layout/orgChart1"/>
    <dgm:cxn modelId="{010E7E4A-CDD1-4EAF-9A12-4E985E0CDF26}" type="presOf" srcId="{49D9E61F-EC47-4DDA-8FC7-F533E9859424}" destId="{E95D4285-EDED-464E-8977-D087A5EDCF35}" srcOrd="1" destOrd="0" presId="urn:microsoft.com/office/officeart/2005/8/layout/orgChart1"/>
    <dgm:cxn modelId="{8915E981-1B9A-445F-ADF9-927917310E36}" srcId="{71FECB09-343C-4902-9A72-599A97E2ADF7}" destId="{77FB1BB1-1CAA-481E-8026-7FEAE645D8A2}" srcOrd="4" destOrd="0" parTransId="{547DD1DF-B5B7-460E-9A6B-BBA8EBC76030}" sibTransId="{92AC441B-03EA-42BB-9D12-DB60EEC76714}"/>
    <dgm:cxn modelId="{B9F83235-0647-4397-8FA3-0C76DDB7DCE9}" type="presOf" srcId="{0DC39F29-AC26-4FFB-8A7C-488C9CC901C3}" destId="{704C827C-A91A-4A84-A5A1-8E2C06B7EE60}" srcOrd="0" destOrd="0" presId="urn:microsoft.com/office/officeart/2005/8/layout/orgChart1"/>
    <dgm:cxn modelId="{C78C4A60-A8A1-4935-A637-A2CF47300E37}" type="presOf" srcId="{A087D4F4-3A10-4555-A239-79BA95A02C96}" destId="{DD901203-13EA-4250-9D50-630E293773BF}" srcOrd="0" destOrd="0" presId="urn:microsoft.com/office/officeart/2005/8/layout/orgChart1"/>
    <dgm:cxn modelId="{77E814BD-C6DB-4FBB-8D28-D3CE0A4FC072}" srcId="{5E062BBC-F8B0-4EAF-83AC-801D6285221D}" destId="{158FB295-6F91-4712-8B2B-70E890689839}" srcOrd="0" destOrd="0" parTransId="{F2E95A6A-D2A8-492E-A1F4-4F54E1BACEA2}" sibTransId="{16231081-0175-42FF-9F42-DA9203E0CD6F}"/>
    <dgm:cxn modelId="{868796C3-BF9C-4F5C-B39A-C792D9004E8C}" type="presOf" srcId="{AD896C7E-622F-419D-8D68-9643E15124CF}" destId="{B9DC8590-7B28-4910-938C-3EC366F107E3}" srcOrd="1" destOrd="0" presId="urn:microsoft.com/office/officeart/2005/8/layout/orgChart1"/>
    <dgm:cxn modelId="{EB5F9216-677A-409B-B545-62F854007DE5}" type="presOf" srcId="{39BEB462-A6F9-4BBB-AFD6-6A65D38A5282}" destId="{27E1FDD2-FDF0-472F-B3F9-AD448D07F301}" srcOrd="1" destOrd="0" presId="urn:microsoft.com/office/officeart/2005/8/layout/orgChart1"/>
    <dgm:cxn modelId="{ABFBC7BC-F93A-4673-BD31-FCD89C1DF696}" type="presOf" srcId="{10C8C26D-EFB0-4C6D-A192-52C98AAA9AE5}" destId="{1B1AC191-35DD-4314-9C18-B2CC1164E71E}" srcOrd="1" destOrd="0" presId="urn:microsoft.com/office/officeart/2005/8/layout/orgChart1"/>
    <dgm:cxn modelId="{B4DF260A-C480-4A0A-9B4B-343AEC00B75F}" type="presOf" srcId="{48666957-A72C-466C-B101-B850E6D99158}" destId="{4D1CCFAC-C045-4570-8E8F-D4E2340F5ED5}" srcOrd="0" destOrd="0" presId="urn:microsoft.com/office/officeart/2005/8/layout/orgChart1"/>
    <dgm:cxn modelId="{7274DD07-3224-457B-93BE-D390E2CFE831}" type="presOf" srcId="{14A92079-7C5B-4BC0-AE90-688928AD0940}" destId="{677E5000-B213-4FE2-9AF2-78EA1A28D1CE}" srcOrd="1" destOrd="0" presId="urn:microsoft.com/office/officeart/2005/8/layout/orgChart1"/>
    <dgm:cxn modelId="{2A23376C-063E-44D7-AEF1-9401EFCCACFD}" type="presOf" srcId="{5E062BBC-F8B0-4EAF-83AC-801D6285221D}" destId="{2769D9DB-3825-4F65-BF27-4B6327DC9CC0}" srcOrd="0" destOrd="0" presId="urn:microsoft.com/office/officeart/2005/8/layout/orgChart1"/>
    <dgm:cxn modelId="{96227BBD-955C-4F56-A747-E09FA71492D2}" type="presOf" srcId="{71FECB09-343C-4902-9A72-599A97E2ADF7}" destId="{54FE5E4E-E6DA-4675-A674-303CA7DA5BE9}" srcOrd="0" destOrd="0" presId="urn:microsoft.com/office/officeart/2005/8/layout/orgChart1"/>
    <dgm:cxn modelId="{27BD7573-D89F-49BB-A77E-64F1460F1025}" srcId="{AD896C7E-622F-419D-8D68-9643E15124CF}" destId="{A7E00D97-F82E-45D4-A8A3-EC49D244FFFC}" srcOrd="0" destOrd="0" parTransId="{0AE22B84-75ED-425C-A579-B7C0F8B1F402}" sibTransId="{8C892E5C-2A09-492A-87F1-72DC4EC291E1}"/>
    <dgm:cxn modelId="{98E2B1D4-40AE-48D2-8A2B-BE753AA5ABDE}" type="presOf" srcId="{A7E00D97-F82E-45D4-A8A3-EC49D244FFFC}" destId="{040BD736-D5CC-4FDB-A25B-A7B9055751B2}" srcOrd="1" destOrd="0" presId="urn:microsoft.com/office/officeart/2005/8/layout/orgChart1"/>
    <dgm:cxn modelId="{A858603F-DEED-42B4-9B90-663ABF8FAC93}" type="presOf" srcId="{547DD1DF-B5B7-460E-9A6B-BBA8EBC76030}" destId="{C20C93AE-2DFD-4A79-B08C-0A9E0761B2B4}" srcOrd="0" destOrd="0" presId="urn:microsoft.com/office/officeart/2005/8/layout/orgChart1"/>
    <dgm:cxn modelId="{878B2272-3F91-4C0A-89F5-EF485ED7214B}" type="presOf" srcId="{617EDA22-BA98-41E0-8A12-D6B349504C0C}" destId="{DD6B3852-EAFD-4AF4-86EA-31D1B4592090}" srcOrd="1" destOrd="0" presId="urn:microsoft.com/office/officeart/2005/8/layout/orgChart1"/>
    <dgm:cxn modelId="{2965D69E-C9E2-4498-B5FF-F17EA5605F2D}" type="presParOf" srcId="{2769D9DB-3825-4F65-BF27-4B6327DC9CC0}" destId="{7F45DBA5-5DB9-443F-AB40-22C9FBD97339}" srcOrd="0" destOrd="0" presId="urn:microsoft.com/office/officeart/2005/8/layout/orgChart1"/>
    <dgm:cxn modelId="{5D0F8B25-021E-403B-9A99-AB635AB92523}" type="presParOf" srcId="{7F45DBA5-5DB9-443F-AB40-22C9FBD97339}" destId="{FEAA7E53-C78B-48D9-8DA2-17CD9CA6AECA}" srcOrd="0" destOrd="0" presId="urn:microsoft.com/office/officeart/2005/8/layout/orgChart1"/>
    <dgm:cxn modelId="{2B9BAA12-C00D-4567-81E5-92AC7D964D1E}" type="presParOf" srcId="{FEAA7E53-C78B-48D9-8DA2-17CD9CA6AECA}" destId="{29D2B190-7D15-4C40-AC54-1286146A9DEE}" srcOrd="0" destOrd="0" presId="urn:microsoft.com/office/officeart/2005/8/layout/orgChart1"/>
    <dgm:cxn modelId="{80978DA2-6061-4449-86D8-4B5894F527A8}" type="presParOf" srcId="{FEAA7E53-C78B-48D9-8DA2-17CD9CA6AECA}" destId="{2154775D-6526-4D88-BD27-648B8835E201}" srcOrd="1" destOrd="0" presId="urn:microsoft.com/office/officeart/2005/8/layout/orgChart1"/>
    <dgm:cxn modelId="{57DBD8E2-ED72-482B-A57E-CD1096EE3A90}" type="presParOf" srcId="{7F45DBA5-5DB9-443F-AB40-22C9FBD97339}" destId="{AD32CDAF-C32E-469D-A9D1-1262EE89AEB4}" srcOrd="1" destOrd="0" presId="urn:microsoft.com/office/officeart/2005/8/layout/orgChart1"/>
    <dgm:cxn modelId="{37EAB637-C9EE-4812-96EF-3C26A44D14B7}" type="presParOf" srcId="{7F45DBA5-5DB9-443F-AB40-22C9FBD97339}" destId="{3DDC03FA-E54C-45F9-9EBE-7E8971910C17}" srcOrd="2" destOrd="0" presId="urn:microsoft.com/office/officeart/2005/8/layout/orgChart1"/>
    <dgm:cxn modelId="{698C1E59-B2C2-451C-8380-ABFFA6D35611}" type="presParOf" srcId="{2769D9DB-3825-4F65-BF27-4B6327DC9CC0}" destId="{5D459E7E-FCE1-4CED-8606-A871B702DBC9}" srcOrd="1" destOrd="0" presId="urn:microsoft.com/office/officeart/2005/8/layout/orgChart1"/>
    <dgm:cxn modelId="{67D5CCEB-07D4-4A2F-8276-940255C832F8}" type="presParOf" srcId="{5D459E7E-FCE1-4CED-8606-A871B702DBC9}" destId="{2E630BE4-1D03-4E54-A284-28690BE12198}" srcOrd="0" destOrd="0" presId="urn:microsoft.com/office/officeart/2005/8/layout/orgChart1"/>
    <dgm:cxn modelId="{1BF003E8-1666-4252-A4AB-84645E01B56F}" type="presParOf" srcId="{2E630BE4-1D03-4E54-A284-28690BE12198}" destId="{54FE5E4E-E6DA-4675-A674-303CA7DA5BE9}" srcOrd="0" destOrd="0" presId="urn:microsoft.com/office/officeart/2005/8/layout/orgChart1"/>
    <dgm:cxn modelId="{0B342331-ED2E-4DAB-BCA2-58D1B8530D81}" type="presParOf" srcId="{2E630BE4-1D03-4E54-A284-28690BE12198}" destId="{D66DC06D-B3EA-4619-9CF1-B30467B7112E}" srcOrd="1" destOrd="0" presId="urn:microsoft.com/office/officeart/2005/8/layout/orgChart1"/>
    <dgm:cxn modelId="{C21DE7D9-68F0-4DE7-A4E3-AF5536F902A9}" type="presParOf" srcId="{5D459E7E-FCE1-4CED-8606-A871B702DBC9}" destId="{30D66A0B-FD47-45B5-AF53-5812FDEB9BE4}" srcOrd="1" destOrd="0" presId="urn:microsoft.com/office/officeart/2005/8/layout/orgChart1"/>
    <dgm:cxn modelId="{0FF45117-1427-48D5-891C-D98560EC7DD2}" type="presParOf" srcId="{30D66A0B-FD47-45B5-AF53-5812FDEB9BE4}" destId="{8C6EE7E3-BBBC-4EDE-BE19-897D7B675EF2}" srcOrd="0" destOrd="0" presId="urn:microsoft.com/office/officeart/2005/8/layout/orgChart1"/>
    <dgm:cxn modelId="{C48408AB-9AFE-46B1-929E-ACE7D52DE604}" type="presParOf" srcId="{30D66A0B-FD47-45B5-AF53-5812FDEB9BE4}" destId="{C4E1FF07-CA3C-4C83-A9C1-DC0D1755E629}" srcOrd="1" destOrd="0" presId="urn:microsoft.com/office/officeart/2005/8/layout/orgChart1"/>
    <dgm:cxn modelId="{1E96886C-5B0D-4164-85F7-2A3D1E6C1B1E}" type="presParOf" srcId="{C4E1FF07-CA3C-4C83-A9C1-DC0D1755E629}" destId="{FA57196C-AF11-444C-A307-4386547308E0}" srcOrd="0" destOrd="0" presId="urn:microsoft.com/office/officeart/2005/8/layout/orgChart1"/>
    <dgm:cxn modelId="{7220E321-218E-4351-9812-08B069604EA7}" type="presParOf" srcId="{FA57196C-AF11-444C-A307-4386547308E0}" destId="{35EACF86-5994-4159-847D-D84978BD686E}" srcOrd="0" destOrd="0" presId="urn:microsoft.com/office/officeart/2005/8/layout/orgChart1"/>
    <dgm:cxn modelId="{B65760D5-C6A1-46C1-9EAF-E691CE1CC061}" type="presParOf" srcId="{FA57196C-AF11-444C-A307-4386547308E0}" destId="{8662ECED-0F16-4A15-95F2-0812F301CCBB}" srcOrd="1" destOrd="0" presId="urn:microsoft.com/office/officeart/2005/8/layout/orgChart1"/>
    <dgm:cxn modelId="{113D54D1-AC00-4B0D-B634-9E472A87F338}" type="presParOf" srcId="{C4E1FF07-CA3C-4C83-A9C1-DC0D1755E629}" destId="{8235EE9D-F6C3-4165-A411-BC13FBA6AD17}" srcOrd="1" destOrd="0" presId="urn:microsoft.com/office/officeart/2005/8/layout/orgChart1"/>
    <dgm:cxn modelId="{47027193-0803-4C02-AAA5-D8DD74CB961C}" type="presParOf" srcId="{C4E1FF07-CA3C-4C83-A9C1-DC0D1755E629}" destId="{862B46A8-377E-4F18-A1B6-D7C174A4F4DE}" srcOrd="2" destOrd="0" presId="urn:microsoft.com/office/officeart/2005/8/layout/orgChart1"/>
    <dgm:cxn modelId="{8460D4DA-C752-492B-AECC-5CA214FEB398}" type="presParOf" srcId="{30D66A0B-FD47-45B5-AF53-5812FDEB9BE4}" destId="{4D1CCFAC-C045-4570-8E8F-D4E2340F5ED5}" srcOrd="2" destOrd="0" presId="urn:microsoft.com/office/officeart/2005/8/layout/orgChart1"/>
    <dgm:cxn modelId="{7BCAA09B-0C84-4960-8959-D61724B38BE8}" type="presParOf" srcId="{30D66A0B-FD47-45B5-AF53-5812FDEB9BE4}" destId="{7281B906-3762-4DA5-9CB0-C09AC5ECDDC8}" srcOrd="3" destOrd="0" presId="urn:microsoft.com/office/officeart/2005/8/layout/orgChart1"/>
    <dgm:cxn modelId="{492ABF44-3C4E-4491-A5CE-DC8F188320AA}" type="presParOf" srcId="{7281B906-3762-4DA5-9CB0-C09AC5ECDDC8}" destId="{B69D773C-CC6D-4770-BEB8-45048324C092}" srcOrd="0" destOrd="0" presId="urn:microsoft.com/office/officeart/2005/8/layout/orgChart1"/>
    <dgm:cxn modelId="{389ADE39-2B95-4E62-AC4A-B5FE4C1F4B99}" type="presParOf" srcId="{B69D773C-CC6D-4770-BEB8-45048324C092}" destId="{3C7EE48D-DD7E-4F16-BE69-0038B39EC0ED}" srcOrd="0" destOrd="0" presId="urn:microsoft.com/office/officeart/2005/8/layout/orgChart1"/>
    <dgm:cxn modelId="{1D4EDC87-108A-4607-91BC-C14C7148FBEE}" type="presParOf" srcId="{B69D773C-CC6D-4770-BEB8-45048324C092}" destId="{27E1FDD2-FDF0-472F-B3F9-AD448D07F301}" srcOrd="1" destOrd="0" presId="urn:microsoft.com/office/officeart/2005/8/layout/orgChart1"/>
    <dgm:cxn modelId="{896703C3-9274-4748-8F29-1EFFDD09A1E0}" type="presParOf" srcId="{7281B906-3762-4DA5-9CB0-C09AC5ECDDC8}" destId="{602579D1-47D5-4BA7-A85D-17CC8B99189B}" srcOrd="1" destOrd="0" presId="urn:microsoft.com/office/officeart/2005/8/layout/orgChart1"/>
    <dgm:cxn modelId="{FB6A317D-E55D-4BC9-8316-894F5EC37C95}" type="presParOf" srcId="{7281B906-3762-4DA5-9CB0-C09AC5ECDDC8}" destId="{34BF1EC0-9BF3-4211-B2DB-E82D42D4F1C2}" srcOrd="2" destOrd="0" presId="urn:microsoft.com/office/officeart/2005/8/layout/orgChart1"/>
    <dgm:cxn modelId="{79FFE86C-565B-40AD-999E-CD09CE52305D}" type="presParOf" srcId="{30D66A0B-FD47-45B5-AF53-5812FDEB9BE4}" destId="{A7928BA0-6150-434F-B3F7-8F889E6BDE65}" srcOrd="4" destOrd="0" presId="urn:microsoft.com/office/officeart/2005/8/layout/orgChart1"/>
    <dgm:cxn modelId="{F9C8FB32-660A-491F-A0A9-4E45D49CB414}" type="presParOf" srcId="{30D66A0B-FD47-45B5-AF53-5812FDEB9BE4}" destId="{C8355DF5-9C64-4687-8B39-D2E90FC44053}" srcOrd="5" destOrd="0" presId="urn:microsoft.com/office/officeart/2005/8/layout/orgChart1"/>
    <dgm:cxn modelId="{6858CDF8-03EB-4124-92C9-7BB927ED3526}" type="presParOf" srcId="{C8355DF5-9C64-4687-8B39-D2E90FC44053}" destId="{731C231F-F794-4EAA-A8EA-CC0243B975C6}" srcOrd="0" destOrd="0" presId="urn:microsoft.com/office/officeart/2005/8/layout/orgChart1"/>
    <dgm:cxn modelId="{33FA0498-1894-49C3-B911-D0B622ED0AC2}" type="presParOf" srcId="{731C231F-F794-4EAA-A8EA-CC0243B975C6}" destId="{3F43CF2C-831F-44CC-8808-6A239EBF47FF}" srcOrd="0" destOrd="0" presId="urn:microsoft.com/office/officeart/2005/8/layout/orgChart1"/>
    <dgm:cxn modelId="{307E814F-8A54-4EFE-B163-1B355CC261B6}" type="presParOf" srcId="{731C231F-F794-4EAA-A8EA-CC0243B975C6}" destId="{E95D4285-EDED-464E-8977-D087A5EDCF35}" srcOrd="1" destOrd="0" presId="urn:microsoft.com/office/officeart/2005/8/layout/orgChart1"/>
    <dgm:cxn modelId="{2EE7BB6E-11D9-4C12-BC80-5FDF5CCF66A6}" type="presParOf" srcId="{C8355DF5-9C64-4687-8B39-D2E90FC44053}" destId="{79CA0274-677C-4B37-B8BA-0D9708C9EFED}" srcOrd="1" destOrd="0" presId="urn:microsoft.com/office/officeart/2005/8/layout/orgChart1"/>
    <dgm:cxn modelId="{9A49B34C-DC41-4AC5-B152-7D6676D8D033}" type="presParOf" srcId="{C8355DF5-9C64-4687-8B39-D2E90FC44053}" destId="{982E7BF0-6FC8-44A1-9024-82FE75800B48}" srcOrd="2" destOrd="0" presId="urn:microsoft.com/office/officeart/2005/8/layout/orgChart1"/>
    <dgm:cxn modelId="{AD7AD146-4C06-4F98-8588-C17614F24C87}" type="presParOf" srcId="{30D66A0B-FD47-45B5-AF53-5812FDEB9BE4}" destId="{87190C68-C659-4481-9E4F-F6E3A3AB43BE}" srcOrd="6" destOrd="0" presId="urn:microsoft.com/office/officeart/2005/8/layout/orgChart1"/>
    <dgm:cxn modelId="{A76BA375-4C90-43C3-876C-22DC110E01CD}" type="presParOf" srcId="{30D66A0B-FD47-45B5-AF53-5812FDEB9BE4}" destId="{036C926A-2745-4CA8-AB2C-A08B30A6D0E9}" srcOrd="7" destOrd="0" presId="urn:microsoft.com/office/officeart/2005/8/layout/orgChart1"/>
    <dgm:cxn modelId="{049F077F-2F8C-44A3-9521-737D81236FCA}" type="presParOf" srcId="{036C926A-2745-4CA8-AB2C-A08B30A6D0E9}" destId="{89023E25-B891-43DB-BCE3-4EB85CE58553}" srcOrd="0" destOrd="0" presId="urn:microsoft.com/office/officeart/2005/8/layout/orgChart1"/>
    <dgm:cxn modelId="{10574AF0-3249-4B50-A4A6-EB40515463B8}" type="presParOf" srcId="{89023E25-B891-43DB-BCE3-4EB85CE58553}" destId="{04CE15A5-C135-40BE-839A-97EB772191C7}" srcOrd="0" destOrd="0" presId="urn:microsoft.com/office/officeart/2005/8/layout/orgChart1"/>
    <dgm:cxn modelId="{08EB80A8-7AE5-44B7-A84E-B7F6915F6B1F}" type="presParOf" srcId="{89023E25-B891-43DB-BCE3-4EB85CE58553}" destId="{B9DC8590-7B28-4910-938C-3EC366F107E3}" srcOrd="1" destOrd="0" presId="urn:microsoft.com/office/officeart/2005/8/layout/orgChart1"/>
    <dgm:cxn modelId="{5E0A37C6-F1F2-44A3-BCB4-F420D6D02628}" type="presParOf" srcId="{036C926A-2745-4CA8-AB2C-A08B30A6D0E9}" destId="{51C51F4D-869F-42DF-9662-AAA14B8BA738}" srcOrd="1" destOrd="0" presId="urn:microsoft.com/office/officeart/2005/8/layout/orgChart1"/>
    <dgm:cxn modelId="{2E6BC64D-00CF-4DC2-ACF0-47C4224DC86D}" type="presParOf" srcId="{51C51F4D-869F-42DF-9662-AAA14B8BA738}" destId="{FEAEFBF4-2FB6-4C19-9F37-D8D3234764DA}" srcOrd="0" destOrd="0" presId="urn:microsoft.com/office/officeart/2005/8/layout/orgChart1"/>
    <dgm:cxn modelId="{B00E1F82-5F3B-413C-A08F-53A0C0343128}" type="presParOf" srcId="{51C51F4D-869F-42DF-9662-AAA14B8BA738}" destId="{4F00A178-0FAC-4ECC-BE91-0B28AB1B678E}" srcOrd="1" destOrd="0" presId="urn:microsoft.com/office/officeart/2005/8/layout/orgChart1"/>
    <dgm:cxn modelId="{4C4C5B75-1406-4D09-A2A2-B2589BD0A625}" type="presParOf" srcId="{4F00A178-0FAC-4ECC-BE91-0B28AB1B678E}" destId="{79FB4689-3AF3-4E80-B903-6FD62B02D85B}" srcOrd="0" destOrd="0" presId="urn:microsoft.com/office/officeart/2005/8/layout/orgChart1"/>
    <dgm:cxn modelId="{F3D01118-C398-4DD2-B19C-00562FA00B80}" type="presParOf" srcId="{79FB4689-3AF3-4E80-B903-6FD62B02D85B}" destId="{2C21F22D-A4FD-4CD2-B8F9-DEDEF1826E0C}" srcOrd="0" destOrd="0" presId="urn:microsoft.com/office/officeart/2005/8/layout/orgChart1"/>
    <dgm:cxn modelId="{4C0916DC-44A8-4C22-BAC8-CBD06C777EFE}" type="presParOf" srcId="{79FB4689-3AF3-4E80-B903-6FD62B02D85B}" destId="{040BD736-D5CC-4FDB-A25B-A7B9055751B2}" srcOrd="1" destOrd="0" presId="urn:microsoft.com/office/officeart/2005/8/layout/orgChart1"/>
    <dgm:cxn modelId="{23F33778-C274-4735-86AB-6BCB4E739842}" type="presParOf" srcId="{4F00A178-0FAC-4ECC-BE91-0B28AB1B678E}" destId="{F17C14DA-CE75-46E7-B462-80796EFFBB14}" srcOrd="1" destOrd="0" presId="urn:microsoft.com/office/officeart/2005/8/layout/orgChart1"/>
    <dgm:cxn modelId="{29FE4F26-69A5-4474-9DE8-BCCCDFB2EEBC}" type="presParOf" srcId="{4F00A178-0FAC-4ECC-BE91-0B28AB1B678E}" destId="{73F4A516-F599-454F-A588-CDADC1440DB3}" srcOrd="2" destOrd="0" presId="urn:microsoft.com/office/officeart/2005/8/layout/orgChart1"/>
    <dgm:cxn modelId="{C0F64F06-0ABB-4544-8D10-CA8D1C5A69E2}" type="presParOf" srcId="{51C51F4D-869F-42DF-9662-AAA14B8BA738}" destId="{11F7B998-3D28-4E97-BA31-017DE1418173}" srcOrd="2" destOrd="0" presId="urn:microsoft.com/office/officeart/2005/8/layout/orgChart1"/>
    <dgm:cxn modelId="{483EA468-D228-4267-B7B6-773CBEFCFF8E}" type="presParOf" srcId="{51C51F4D-869F-42DF-9662-AAA14B8BA738}" destId="{41B15DE4-796B-4206-A0B4-2C2372737A60}" srcOrd="3" destOrd="0" presId="urn:microsoft.com/office/officeart/2005/8/layout/orgChart1"/>
    <dgm:cxn modelId="{C19BD762-2C63-4E14-9D57-44DA989BA919}" type="presParOf" srcId="{41B15DE4-796B-4206-A0B4-2C2372737A60}" destId="{138F1553-CF68-42AF-9968-974705752CD3}" srcOrd="0" destOrd="0" presId="urn:microsoft.com/office/officeart/2005/8/layout/orgChart1"/>
    <dgm:cxn modelId="{D0AB50AD-0237-47BC-8547-10190B45F5AB}" type="presParOf" srcId="{138F1553-CF68-42AF-9968-974705752CD3}" destId="{653BAF8B-CD48-46D8-8E59-1D635BE000FE}" srcOrd="0" destOrd="0" presId="urn:microsoft.com/office/officeart/2005/8/layout/orgChart1"/>
    <dgm:cxn modelId="{FC97E281-44C1-437D-8C22-D53D69AE5782}" type="presParOf" srcId="{138F1553-CF68-42AF-9968-974705752CD3}" destId="{DD6B3852-EAFD-4AF4-86EA-31D1B4592090}" srcOrd="1" destOrd="0" presId="urn:microsoft.com/office/officeart/2005/8/layout/orgChart1"/>
    <dgm:cxn modelId="{D90AC160-0517-4453-97CB-D7D6FF30F54D}" type="presParOf" srcId="{41B15DE4-796B-4206-A0B4-2C2372737A60}" destId="{D6173BDD-0425-44D2-8ACA-640A247B5A56}" srcOrd="1" destOrd="0" presId="urn:microsoft.com/office/officeart/2005/8/layout/orgChart1"/>
    <dgm:cxn modelId="{0575505B-F10F-446D-9354-998372C899AD}" type="presParOf" srcId="{41B15DE4-796B-4206-A0B4-2C2372737A60}" destId="{935554CA-DF4B-4C9C-A445-D66CF73F63D8}" srcOrd="2" destOrd="0" presId="urn:microsoft.com/office/officeart/2005/8/layout/orgChart1"/>
    <dgm:cxn modelId="{6CA2FBB8-CD1E-4ED6-895D-1CF1F24169AF}" type="presParOf" srcId="{51C51F4D-869F-42DF-9662-AAA14B8BA738}" destId="{704C827C-A91A-4A84-A5A1-8E2C06B7EE60}" srcOrd="4" destOrd="0" presId="urn:microsoft.com/office/officeart/2005/8/layout/orgChart1"/>
    <dgm:cxn modelId="{18FDBC50-6D4B-4B66-AE10-F229B69B79B0}" type="presParOf" srcId="{51C51F4D-869F-42DF-9662-AAA14B8BA738}" destId="{23B26CD2-9F82-44E6-A7B2-F84B0A81E009}" srcOrd="5" destOrd="0" presId="urn:microsoft.com/office/officeart/2005/8/layout/orgChart1"/>
    <dgm:cxn modelId="{2E916CB9-8EF7-43B5-A7B0-5F7D78D91ED7}" type="presParOf" srcId="{23B26CD2-9F82-44E6-A7B2-F84B0A81E009}" destId="{AD2B38CE-CA4D-43A4-868B-AEE381E6DC48}" srcOrd="0" destOrd="0" presId="urn:microsoft.com/office/officeart/2005/8/layout/orgChart1"/>
    <dgm:cxn modelId="{66E71F8E-7AFC-4624-814D-44E60104037D}" type="presParOf" srcId="{AD2B38CE-CA4D-43A4-868B-AEE381E6DC48}" destId="{DD901203-13EA-4250-9D50-630E293773BF}" srcOrd="0" destOrd="0" presId="urn:microsoft.com/office/officeart/2005/8/layout/orgChart1"/>
    <dgm:cxn modelId="{6C08A283-7C7E-4B30-9C8D-1F287059D65F}" type="presParOf" srcId="{AD2B38CE-CA4D-43A4-868B-AEE381E6DC48}" destId="{16750BDB-9508-40B1-A521-59BEE8F64138}" srcOrd="1" destOrd="0" presId="urn:microsoft.com/office/officeart/2005/8/layout/orgChart1"/>
    <dgm:cxn modelId="{EF8DBA7D-9179-41BC-A718-5EAFE163E2D7}" type="presParOf" srcId="{23B26CD2-9F82-44E6-A7B2-F84B0A81E009}" destId="{742F8397-A136-4536-B20F-476894FE8BB1}" srcOrd="1" destOrd="0" presId="urn:microsoft.com/office/officeart/2005/8/layout/orgChart1"/>
    <dgm:cxn modelId="{CB748138-8A14-412D-93D1-FB5762EA152F}" type="presParOf" srcId="{23B26CD2-9F82-44E6-A7B2-F84B0A81E009}" destId="{AC9E44AD-D38D-4B36-A83E-13146A1E472A}" srcOrd="2" destOrd="0" presId="urn:microsoft.com/office/officeart/2005/8/layout/orgChart1"/>
    <dgm:cxn modelId="{4BFCEBBB-92AD-4355-A385-D68DF56EC073}" type="presParOf" srcId="{51C51F4D-869F-42DF-9662-AAA14B8BA738}" destId="{51A7F8A5-ECA1-473B-8D6E-1E6D5BB7E785}" srcOrd="6" destOrd="0" presId="urn:microsoft.com/office/officeart/2005/8/layout/orgChart1"/>
    <dgm:cxn modelId="{648B85BF-BB03-49B5-9688-8C96AD5E6E00}" type="presParOf" srcId="{51C51F4D-869F-42DF-9662-AAA14B8BA738}" destId="{489CAA1C-5ABB-4BCE-AA81-7C8E6FBA54B3}" srcOrd="7" destOrd="0" presId="urn:microsoft.com/office/officeart/2005/8/layout/orgChart1"/>
    <dgm:cxn modelId="{E414DF34-E463-4E4A-B313-2A68FE13FD07}" type="presParOf" srcId="{489CAA1C-5ABB-4BCE-AA81-7C8E6FBA54B3}" destId="{119619D1-1ED8-4E6E-A24C-493B25EB12F4}" srcOrd="0" destOrd="0" presId="urn:microsoft.com/office/officeart/2005/8/layout/orgChart1"/>
    <dgm:cxn modelId="{6766006E-4721-40EC-8897-D6B01439288A}" type="presParOf" srcId="{119619D1-1ED8-4E6E-A24C-493B25EB12F4}" destId="{39AFC65B-C045-4CBA-AD6C-2902BFB099E7}" srcOrd="0" destOrd="0" presId="urn:microsoft.com/office/officeart/2005/8/layout/orgChart1"/>
    <dgm:cxn modelId="{5597D4C4-1E4E-4352-9C52-87F7C2C2F93B}" type="presParOf" srcId="{119619D1-1ED8-4E6E-A24C-493B25EB12F4}" destId="{1B1AC191-35DD-4314-9C18-B2CC1164E71E}" srcOrd="1" destOrd="0" presId="urn:microsoft.com/office/officeart/2005/8/layout/orgChart1"/>
    <dgm:cxn modelId="{812CC329-19AF-4AC7-8FD4-EA22E34A9C46}" type="presParOf" srcId="{489CAA1C-5ABB-4BCE-AA81-7C8E6FBA54B3}" destId="{461F6480-3827-4A65-90B2-72FB9ABA9B2D}" srcOrd="1" destOrd="0" presId="urn:microsoft.com/office/officeart/2005/8/layout/orgChart1"/>
    <dgm:cxn modelId="{2CD3931D-AFF3-4439-87D0-71DF893DB81F}" type="presParOf" srcId="{489CAA1C-5ABB-4BCE-AA81-7C8E6FBA54B3}" destId="{5232A609-75D8-4107-A394-9832DB4E44BB}" srcOrd="2" destOrd="0" presId="urn:microsoft.com/office/officeart/2005/8/layout/orgChart1"/>
    <dgm:cxn modelId="{C38BDF8B-8067-4509-92D2-DAE52C61034A}" type="presParOf" srcId="{036C926A-2745-4CA8-AB2C-A08B30A6D0E9}" destId="{84014F4D-9CB8-46AB-8C91-56D5F82F33F3}" srcOrd="2" destOrd="0" presId="urn:microsoft.com/office/officeart/2005/8/layout/orgChart1"/>
    <dgm:cxn modelId="{9E3F6D78-841F-48FD-B3BC-73B7227C7A20}" type="presParOf" srcId="{30D66A0B-FD47-45B5-AF53-5812FDEB9BE4}" destId="{C20C93AE-2DFD-4A79-B08C-0A9E0761B2B4}" srcOrd="8" destOrd="0" presId="urn:microsoft.com/office/officeart/2005/8/layout/orgChart1"/>
    <dgm:cxn modelId="{54877C99-03CE-4A8C-8A03-E772C3F2389E}" type="presParOf" srcId="{30D66A0B-FD47-45B5-AF53-5812FDEB9BE4}" destId="{85288B96-DE8E-4C46-981D-37E5A3E27AF2}" srcOrd="9" destOrd="0" presId="urn:microsoft.com/office/officeart/2005/8/layout/orgChart1"/>
    <dgm:cxn modelId="{7E30E3A7-846A-442D-8340-ECC13F813C5E}" type="presParOf" srcId="{85288B96-DE8E-4C46-981D-37E5A3E27AF2}" destId="{F87EE0A1-357A-41E3-94F9-6A965A9E2803}" srcOrd="0" destOrd="0" presId="urn:microsoft.com/office/officeart/2005/8/layout/orgChart1"/>
    <dgm:cxn modelId="{DDAAE8B3-FB5C-4810-8EB8-8465F8AC8FBF}" type="presParOf" srcId="{F87EE0A1-357A-41E3-94F9-6A965A9E2803}" destId="{003FDF61-73D6-4802-939E-BB2151BC1721}" srcOrd="0" destOrd="0" presId="urn:microsoft.com/office/officeart/2005/8/layout/orgChart1"/>
    <dgm:cxn modelId="{4781C6B5-F87B-4F7B-881F-E5F1DB6AB473}" type="presParOf" srcId="{F87EE0A1-357A-41E3-94F9-6A965A9E2803}" destId="{84F77F82-8AF9-43DE-B677-3D5B14B51193}" srcOrd="1" destOrd="0" presId="urn:microsoft.com/office/officeart/2005/8/layout/orgChart1"/>
    <dgm:cxn modelId="{14A9801D-4EA8-470C-A514-C03242B04706}" type="presParOf" srcId="{85288B96-DE8E-4C46-981D-37E5A3E27AF2}" destId="{38DB894A-11B5-4153-8397-6AE3E02AC26C}" srcOrd="1" destOrd="0" presId="urn:microsoft.com/office/officeart/2005/8/layout/orgChart1"/>
    <dgm:cxn modelId="{C5D6AF23-C502-4552-A9D4-59041CA59D84}" type="presParOf" srcId="{85288B96-DE8E-4C46-981D-37E5A3E27AF2}" destId="{D9E392B2-3664-465D-A3B8-77FAAAF9D42C}" srcOrd="2" destOrd="0" presId="urn:microsoft.com/office/officeart/2005/8/layout/orgChart1"/>
    <dgm:cxn modelId="{435632A8-97E8-4DE4-A4F7-0842D441F6D0}" type="presParOf" srcId="{30D66A0B-FD47-45B5-AF53-5812FDEB9BE4}" destId="{61E38D62-C006-4C1E-91B4-B544678E9A29}" srcOrd="10" destOrd="0" presId="urn:microsoft.com/office/officeart/2005/8/layout/orgChart1"/>
    <dgm:cxn modelId="{F69C615F-F408-417B-8787-177F060C8C57}" type="presParOf" srcId="{30D66A0B-FD47-45B5-AF53-5812FDEB9BE4}" destId="{CE012486-0D10-4DAA-81A6-BEEEFDC1A118}" srcOrd="11" destOrd="0" presId="urn:microsoft.com/office/officeart/2005/8/layout/orgChart1"/>
    <dgm:cxn modelId="{398F2849-F199-4778-BB11-E933765F6307}" type="presParOf" srcId="{CE012486-0D10-4DAA-81A6-BEEEFDC1A118}" destId="{C220CA3E-F736-4A5D-BAD8-3ED5A9EBDCFC}" srcOrd="0" destOrd="0" presId="urn:microsoft.com/office/officeart/2005/8/layout/orgChart1"/>
    <dgm:cxn modelId="{894C82C9-ECAD-4914-BF50-2F0F135DDB5C}" type="presParOf" srcId="{C220CA3E-F736-4A5D-BAD8-3ED5A9EBDCFC}" destId="{DC4984EC-2DA6-4AF0-8C5C-371E4378EA77}" srcOrd="0" destOrd="0" presId="urn:microsoft.com/office/officeart/2005/8/layout/orgChart1"/>
    <dgm:cxn modelId="{40B788F0-640A-4378-AB99-CE23B66C1A2A}" type="presParOf" srcId="{C220CA3E-F736-4A5D-BAD8-3ED5A9EBDCFC}" destId="{677E5000-B213-4FE2-9AF2-78EA1A28D1CE}" srcOrd="1" destOrd="0" presId="urn:microsoft.com/office/officeart/2005/8/layout/orgChart1"/>
    <dgm:cxn modelId="{379B474E-D33E-4765-A8AD-A49512F2FBBD}" type="presParOf" srcId="{CE012486-0D10-4DAA-81A6-BEEEFDC1A118}" destId="{0DAA0539-F066-4914-8EB6-9677B9D33D16}" srcOrd="1" destOrd="0" presId="urn:microsoft.com/office/officeart/2005/8/layout/orgChart1"/>
    <dgm:cxn modelId="{4BE0ED91-E166-4BEC-85AD-E083C445299B}" type="presParOf" srcId="{CE012486-0D10-4DAA-81A6-BEEEFDC1A118}" destId="{EB90F2C7-9112-45FA-A9FF-F167E81DC2BF}" srcOrd="2" destOrd="0" presId="urn:microsoft.com/office/officeart/2005/8/layout/orgChart1"/>
    <dgm:cxn modelId="{3FAB8669-2340-47F2-9AEC-5A32CC243908}" type="presParOf" srcId="{5D459E7E-FCE1-4CED-8606-A871B702DBC9}" destId="{19819555-76B0-4DC8-B0B3-31F34FE18F7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E38D62-C006-4C1E-91B4-B544678E9A29}">
      <dsp:nvSpPr>
        <dsp:cNvPr id="0" name=""/>
        <dsp:cNvSpPr/>
      </dsp:nvSpPr>
      <dsp:spPr>
        <a:xfrm>
          <a:off x="4571999" y="906555"/>
          <a:ext cx="3683007" cy="2361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081"/>
              </a:lnTo>
              <a:lnTo>
                <a:pt x="3683007" y="118081"/>
              </a:lnTo>
              <a:lnTo>
                <a:pt x="3683007" y="23616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0C93AE-2DFD-4A79-B08C-0A9E0761B2B4}">
      <dsp:nvSpPr>
        <dsp:cNvPr id="0" name=""/>
        <dsp:cNvSpPr/>
      </dsp:nvSpPr>
      <dsp:spPr>
        <a:xfrm>
          <a:off x="4571999" y="906555"/>
          <a:ext cx="2209804" cy="2361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081"/>
              </a:lnTo>
              <a:lnTo>
                <a:pt x="2209804" y="118081"/>
              </a:lnTo>
              <a:lnTo>
                <a:pt x="2209804" y="23616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7F8A5-ECA1-473B-8D6E-1E6D5BB7E785}">
      <dsp:nvSpPr>
        <dsp:cNvPr id="0" name=""/>
        <dsp:cNvSpPr/>
      </dsp:nvSpPr>
      <dsp:spPr>
        <a:xfrm>
          <a:off x="4813784" y="1761238"/>
          <a:ext cx="185556" cy="3109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9470"/>
              </a:lnTo>
              <a:lnTo>
                <a:pt x="185556" y="310947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4C827C-A91A-4A84-A5A1-8E2C06B7EE60}">
      <dsp:nvSpPr>
        <dsp:cNvPr id="0" name=""/>
        <dsp:cNvSpPr/>
      </dsp:nvSpPr>
      <dsp:spPr>
        <a:xfrm>
          <a:off x="4813784" y="1761238"/>
          <a:ext cx="185556" cy="2254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4787"/>
              </a:lnTo>
              <a:lnTo>
                <a:pt x="185556" y="225478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7B998-3D28-4E97-BA31-017DE1418173}">
      <dsp:nvSpPr>
        <dsp:cNvPr id="0" name=""/>
        <dsp:cNvSpPr/>
      </dsp:nvSpPr>
      <dsp:spPr>
        <a:xfrm>
          <a:off x="4813784" y="1761238"/>
          <a:ext cx="185556" cy="1400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0105"/>
              </a:lnTo>
              <a:lnTo>
                <a:pt x="185556" y="140010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AEFBF4-2FB6-4C19-9F37-D8D3234764DA}">
      <dsp:nvSpPr>
        <dsp:cNvPr id="0" name=""/>
        <dsp:cNvSpPr/>
      </dsp:nvSpPr>
      <dsp:spPr>
        <a:xfrm>
          <a:off x="4813784" y="1761238"/>
          <a:ext cx="185556" cy="545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422"/>
              </a:lnTo>
              <a:lnTo>
                <a:pt x="185556" y="54542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190C68-C659-4481-9E4F-F6E3A3AB43BE}">
      <dsp:nvSpPr>
        <dsp:cNvPr id="0" name=""/>
        <dsp:cNvSpPr/>
      </dsp:nvSpPr>
      <dsp:spPr>
        <a:xfrm>
          <a:off x="4571999" y="906555"/>
          <a:ext cx="736601" cy="2361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081"/>
              </a:lnTo>
              <a:lnTo>
                <a:pt x="736601" y="118081"/>
              </a:lnTo>
              <a:lnTo>
                <a:pt x="736601" y="23616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928BA0-6150-434F-B3F7-8F889E6BDE65}">
      <dsp:nvSpPr>
        <dsp:cNvPr id="0" name=""/>
        <dsp:cNvSpPr/>
      </dsp:nvSpPr>
      <dsp:spPr>
        <a:xfrm>
          <a:off x="3835398" y="906555"/>
          <a:ext cx="736601" cy="236162"/>
        </a:xfrm>
        <a:custGeom>
          <a:avLst/>
          <a:gdLst/>
          <a:ahLst/>
          <a:cxnLst/>
          <a:rect l="0" t="0" r="0" b="0"/>
          <a:pathLst>
            <a:path>
              <a:moveTo>
                <a:pt x="736601" y="0"/>
              </a:moveTo>
              <a:lnTo>
                <a:pt x="736601" y="118081"/>
              </a:lnTo>
              <a:lnTo>
                <a:pt x="0" y="118081"/>
              </a:lnTo>
              <a:lnTo>
                <a:pt x="0" y="23616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1CCFAC-C045-4570-8E8F-D4E2340F5ED5}">
      <dsp:nvSpPr>
        <dsp:cNvPr id="0" name=""/>
        <dsp:cNvSpPr/>
      </dsp:nvSpPr>
      <dsp:spPr>
        <a:xfrm>
          <a:off x="2362195" y="906555"/>
          <a:ext cx="2209804" cy="236162"/>
        </a:xfrm>
        <a:custGeom>
          <a:avLst/>
          <a:gdLst/>
          <a:ahLst/>
          <a:cxnLst/>
          <a:rect l="0" t="0" r="0" b="0"/>
          <a:pathLst>
            <a:path>
              <a:moveTo>
                <a:pt x="2209804" y="0"/>
              </a:moveTo>
              <a:lnTo>
                <a:pt x="2209804" y="118081"/>
              </a:lnTo>
              <a:lnTo>
                <a:pt x="0" y="118081"/>
              </a:lnTo>
              <a:lnTo>
                <a:pt x="0" y="23616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6EE7E3-BBBC-4EDE-BE19-897D7B675EF2}">
      <dsp:nvSpPr>
        <dsp:cNvPr id="0" name=""/>
        <dsp:cNvSpPr/>
      </dsp:nvSpPr>
      <dsp:spPr>
        <a:xfrm>
          <a:off x="888992" y="906555"/>
          <a:ext cx="3683007" cy="236162"/>
        </a:xfrm>
        <a:custGeom>
          <a:avLst/>
          <a:gdLst/>
          <a:ahLst/>
          <a:cxnLst/>
          <a:rect l="0" t="0" r="0" b="0"/>
          <a:pathLst>
            <a:path>
              <a:moveTo>
                <a:pt x="3683007" y="0"/>
              </a:moveTo>
              <a:lnTo>
                <a:pt x="3683007" y="118081"/>
              </a:lnTo>
              <a:lnTo>
                <a:pt x="0" y="118081"/>
              </a:lnTo>
              <a:lnTo>
                <a:pt x="0" y="23616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D2B190-7D15-4C40-AC54-1286146A9DEE}">
      <dsp:nvSpPr>
        <dsp:cNvPr id="0" name=""/>
        <dsp:cNvSpPr/>
      </dsp:nvSpPr>
      <dsp:spPr>
        <a:xfrm>
          <a:off x="1619110" y="980"/>
          <a:ext cx="1811151" cy="905575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Office of Airports: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dirty="0" smtClean="0">
            <a:solidFill>
              <a:schemeClr val="tx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Jim White/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John Dermody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1619110" y="980"/>
        <a:ext cx="1811151" cy="905575"/>
      </dsp:txXfrm>
    </dsp:sp>
    <dsp:sp modelId="{54FE5E4E-E6DA-4675-A674-303CA7DA5BE9}">
      <dsp:nvSpPr>
        <dsp:cNvPr id="0" name=""/>
        <dsp:cNvSpPr/>
      </dsp:nvSpPr>
      <dsp:spPr>
        <a:xfrm>
          <a:off x="3666423" y="980"/>
          <a:ext cx="1811151" cy="905575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Runway Safety: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Jeff Stewart 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3666423" y="980"/>
        <a:ext cx="1811151" cy="905575"/>
      </dsp:txXfrm>
    </dsp:sp>
    <dsp:sp modelId="{35EACF86-5994-4159-847D-D84978BD686E}">
      <dsp:nvSpPr>
        <dsp:cNvPr id="0" name=""/>
        <dsp:cNvSpPr/>
      </dsp:nvSpPr>
      <dsp:spPr>
        <a:xfrm>
          <a:off x="270471" y="1142718"/>
          <a:ext cx="1237040" cy="618520"/>
        </a:xfrm>
        <a:prstGeom prst="rect">
          <a:avLst/>
        </a:prstGeom>
        <a:solidFill>
          <a:srgbClr val="FFFF99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>
              <a:solidFill>
                <a:schemeClr val="tx1"/>
              </a:solidFill>
            </a:rPr>
            <a:t>NATCA</a:t>
          </a:r>
          <a:endParaRPr lang="en-US" sz="1100" b="0" kern="1200" dirty="0">
            <a:solidFill>
              <a:schemeClr val="tx1"/>
            </a:solidFill>
          </a:endParaRPr>
        </a:p>
      </dsp:txBody>
      <dsp:txXfrm>
        <a:off x="270471" y="1142718"/>
        <a:ext cx="1237040" cy="618520"/>
      </dsp:txXfrm>
    </dsp:sp>
    <dsp:sp modelId="{3C7EE48D-DD7E-4F16-BE69-0038B39EC0ED}">
      <dsp:nvSpPr>
        <dsp:cNvPr id="0" name=""/>
        <dsp:cNvSpPr/>
      </dsp:nvSpPr>
      <dsp:spPr>
        <a:xfrm>
          <a:off x="1743674" y="1142718"/>
          <a:ext cx="1237040" cy="618520"/>
        </a:xfrm>
        <a:prstGeom prst="rect">
          <a:avLst/>
        </a:prstGeom>
        <a:solidFill>
          <a:srgbClr val="FFFF99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>
              <a:solidFill>
                <a:schemeClr val="tx1"/>
              </a:solidFill>
            </a:rPr>
            <a:t>NextGen</a:t>
          </a:r>
          <a:endParaRPr lang="en-US" sz="1100" b="0" kern="1200" dirty="0">
            <a:solidFill>
              <a:schemeClr val="tx1"/>
            </a:solidFill>
          </a:endParaRPr>
        </a:p>
      </dsp:txBody>
      <dsp:txXfrm>
        <a:off x="1743674" y="1142718"/>
        <a:ext cx="1237040" cy="618520"/>
      </dsp:txXfrm>
    </dsp:sp>
    <dsp:sp modelId="{3F43CF2C-831F-44CC-8808-6A239EBF47FF}">
      <dsp:nvSpPr>
        <dsp:cNvPr id="0" name=""/>
        <dsp:cNvSpPr/>
      </dsp:nvSpPr>
      <dsp:spPr>
        <a:xfrm>
          <a:off x="3216877" y="1142718"/>
          <a:ext cx="1237040" cy="618520"/>
        </a:xfrm>
        <a:prstGeom prst="rect">
          <a:avLst/>
        </a:prstGeom>
        <a:solidFill>
          <a:srgbClr val="FFFF99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>
              <a:solidFill>
                <a:schemeClr val="tx1"/>
              </a:solidFill>
            </a:rPr>
            <a:t>Office of Airports</a:t>
          </a:r>
          <a:endParaRPr lang="en-US" sz="1100" b="0" kern="1200" dirty="0">
            <a:solidFill>
              <a:schemeClr val="tx1"/>
            </a:solidFill>
          </a:endParaRPr>
        </a:p>
      </dsp:txBody>
      <dsp:txXfrm>
        <a:off x="3216877" y="1142718"/>
        <a:ext cx="1237040" cy="618520"/>
      </dsp:txXfrm>
    </dsp:sp>
    <dsp:sp modelId="{04CE15A5-C135-40BE-839A-97EB772191C7}">
      <dsp:nvSpPr>
        <dsp:cNvPr id="0" name=""/>
        <dsp:cNvSpPr/>
      </dsp:nvSpPr>
      <dsp:spPr>
        <a:xfrm>
          <a:off x="4690080" y="1142718"/>
          <a:ext cx="1237040" cy="618520"/>
        </a:xfrm>
        <a:prstGeom prst="rect">
          <a:avLst/>
        </a:prstGeom>
        <a:solidFill>
          <a:srgbClr val="FFFF99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>
              <a:solidFill>
                <a:schemeClr val="tx1"/>
              </a:solidFill>
            </a:rPr>
            <a:t>ATO Offices</a:t>
          </a:r>
          <a:endParaRPr lang="en-US" sz="1100" b="0" kern="1200" dirty="0">
            <a:solidFill>
              <a:schemeClr val="tx1"/>
            </a:solidFill>
          </a:endParaRPr>
        </a:p>
      </dsp:txBody>
      <dsp:txXfrm>
        <a:off x="4690080" y="1142718"/>
        <a:ext cx="1237040" cy="618520"/>
      </dsp:txXfrm>
    </dsp:sp>
    <dsp:sp modelId="{2C21F22D-A4FD-4CD2-B8F9-DEDEF1826E0C}">
      <dsp:nvSpPr>
        <dsp:cNvPr id="0" name=""/>
        <dsp:cNvSpPr/>
      </dsp:nvSpPr>
      <dsp:spPr>
        <a:xfrm>
          <a:off x="4999340" y="1997400"/>
          <a:ext cx="1237040" cy="618520"/>
        </a:xfrm>
        <a:prstGeom prst="rect">
          <a:avLst/>
        </a:prstGeom>
        <a:solidFill>
          <a:srgbClr val="FFFF99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>
              <a:solidFill>
                <a:schemeClr val="tx1"/>
              </a:solidFill>
            </a:rPr>
            <a:t>Safety and Technical Training</a:t>
          </a:r>
          <a:endParaRPr lang="en-US" sz="1100" b="0" kern="1200" dirty="0">
            <a:solidFill>
              <a:schemeClr val="tx1"/>
            </a:solidFill>
          </a:endParaRPr>
        </a:p>
      </dsp:txBody>
      <dsp:txXfrm>
        <a:off x="4999340" y="1997400"/>
        <a:ext cx="1237040" cy="618520"/>
      </dsp:txXfrm>
    </dsp:sp>
    <dsp:sp modelId="{653BAF8B-CD48-46D8-8E59-1D635BE000FE}">
      <dsp:nvSpPr>
        <dsp:cNvPr id="0" name=""/>
        <dsp:cNvSpPr/>
      </dsp:nvSpPr>
      <dsp:spPr>
        <a:xfrm>
          <a:off x="4999340" y="2852083"/>
          <a:ext cx="1237040" cy="618520"/>
        </a:xfrm>
        <a:prstGeom prst="rect">
          <a:avLst/>
        </a:prstGeom>
        <a:solidFill>
          <a:srgbClr val="FFFF99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>
              <a:solidFill>
                <a:schemeClr val="tx1"/>
              </a:solidFill>
            </a:rPr>
            <a:t>Program Management Organization</a:t>
          </a:r>
          <a:endParaRPr lang="en-US" sz="1100" b="0" kern="1200" dirty="0">
            <a:solidFill>
              <a:schemeClr val="tx1"/>
            </a:solidFill>
          </a:endParaRPr>
        </a:p>
      </dsp:txBody>
      <dsp:txXfrm>
        <a:off x="4999340" y="2852083"/>
        <a:ext cx="1237040" cy="618520"/>
      </dsp:txXfrm>
    </dsp:sp>
    <dsp:sp modelId="{DD901203-13EA-4250-9D50-630E293773BF}">
      <dsp:nvSpPr>
        <dsp:cNvPr id="0" name=""/>
        <dsp:cNvSpPr/>
      </dsp:nvSpPr>
      <dsp:spPr>
        <a:xfrm>
          <a:off x="4999340" y="3706765"/>
          <a:ext cx="1237040" cy="618520"/>
        </a:xfrm>
        <a:prstGeom prst="rect">
          <a:avLst/>
        </a:prstGeom>
        <a:solidFill>
          <a:srgbClr val="FFFF99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>
              <a:solidFill>
                <a:schemeClr val="tx1"/>
              </a:solidFill>
            </a:rPr>
            <a:t>System Operations Services</a:t>
          </a:r>
          <a:endParaRPr lang="en-US" sz="1100" b="0" kern="1200" dirty="0">
            <a:solidFill>
              <a:schemeClr val="tx1"/>
            </a:solidFill>
          </a:endParaRPr>
        </a:p>
      </dsp:txBody>
      <dsp:txXfrm>
        <a:off x="4999340" y="3706765"/>
        <a:ext cx="1237040" cy="618520"/>
      </dsp:txXfrm>
    </dsp:sp>
    <dsp:sp modelId="{39AFC65B-C045-4CBA-AD6C-2902BFB099E7}">
      <dsp:nvSpPr>
        <dsp:cNvPr id="0" name=""/>
        <dsp:cNvSpPr/>
      </dsp:nvSpPr>
      <dsp:spPr>
        <a:xfrm>
          <a:off x="4999340" y="4561448"/>
          <a:ext cx="1237040" cy="618520"/>
        </a:xfrm>
        <a:prstGeom prst="rect">
          <a:avLst/>
        </a:prstGeom>
        <a:solidFill>
          <a:srgbClr val="FFFF99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>
              <a:solidFill>
                <a:schemeClr val="tx1"/>
              </a:solidFill>
            </a:rPr>
            <a:t>Mission Support</a:t>
          </a:r>
          <a:endParaRPr lang="en-US" sz="1100" b="0" kern="1200" dirty="0">
            <a:solidFill>
              <a:schemeClr val="tx1"/>
            </a:solidFill>
          </a:endParaRPr>
        </a:p>
      </dsp:txBody>
      <dsp:txXfrm>
        <a:off x="4999340" y="4561448"/>
        <a:ext cx="1237040" cy="618520"/>
      </dsp:txXfrm>
    </dsp:sp>
    <dsp:sp modelId="{003FDF61-73D6-4802-939E-BB2151BC1721}">
      <dsp:nvSpPr>
        <dsp:cNvPr id="0" name=""/>
        <dsp:cNvSpPr/>
      </dsp:nvSpPr>
      <dsp:spPr>
        <a:xfrm>
          <a:off x="6163283" y="1142718"/>
          <a:ext cx="1237040" cy="618520"/>
        </a:xfrm>
        <a:prstGeom prst="rect">
          <a:avLst/>
        </a:prstGeom>
        <a:solidFill>
          <a:srgbClr val="FFFF99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>
              <a:solidFill>
                <a:schemeClr val="tx1"/>
              </a:solidFill>
            </a:rPr>
            <a:t>Aviation Safety </a:t>
          </a:r>
          <a:endParaRPr lang="en-US" sz="1100" b="0" kern="1200" dirty="0">
            <a:solidFill>
              <a:schemeClr val="tx1"/>
            </a:solidFill>
          </a:endParaRPr>
        </a:p>
      </dsp:txBody>
      <dsp:txXfrm>
        <a:off x="6163283" y="1142718"/>
        <a:ext cx="1237040" cy="618520"/>
      </dsp:txXfrm>
    </dsp:sp>
    <dsp:sp modelId="{DC4984EC-2DA6-4AF0-8C5C-371E4378EA77}">
      <dsp:nvSpPr>
        <dsp:cNvPr id="0" name=""/>
        <dsp:cNvSpPr/>
      </dsp:nvSpPr>
      <dsp:spPr>
        <a:xfrm>
          <a:off x="7636486" y="1142718"/>
          <a:ext cx="1237040" cy="618520"/>
        </a:xfrm>
        <a:prstGeom prst="rect">
          <a:avLst/>
        </a:prstGeom>
        <a:solidFill>
          <a:srgbClr val="FFFF99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>
              <a:solidFill>
                <a:schemeClr val="tx1"/>
              </a:solidFill>
            </a:rPr>
            <a:t>Policy, International, Affairs, and Environmental</a:t>
          </a:r>
          <a:endParaRPr lang="en-US" sz="1100" b="0" kern="1200" dirty="0">
            <a:solidFill>
              <a:schemeClr val="tx1"/>
            </a:solidFill>
          </a:endParaRPr>
        </a:p>
      </dsp:txBody>
      <dsp:txXfrm>
        <a:off x="7636486" y="1142718"/>
        <a:ext cx="1237040" cy="618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A8960-8294-4968-8918-AD9C4E5C21C5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A189C-273D-482F-906C-7203965CC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95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A189C-273D-482F-906C-7203965CCD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53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 SSIT Umbrella</a:t>
            </a:r>
            <a:r>
              <a:rPr lang="en-US" baseline="0" dirty="0" smtClean="0"/>
              <a:t> are CARA teams and AABC Teams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A189C-273D-482F-906C-7203965CCD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32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 airports – 4 elected to participate</a:t>
            </a:r>
          </a:p>
          <a:p>
            <a:r>
              <a:rPr lang="en-US" baseline="0" dirty="0" smtClean="0"/>
              <a:t>CARP is here – Description/justification/improvement concepts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A189C-273D-482F-906C-7203965CCD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99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Sub-teams </a:t>
            </a:r>
          </a:p>
          <a:p>
            <a:r>
              <a:rPr lang="en-US" altLang="en-US" dirty="0" smtClean="0"/>
              <a:t>In process of</a:t>
            </a:r>
            <a:r>
              <a:rPr lang="en-US" altLang="en-US" baseline="0" dirty="0" smtClean="0"/>
              <a:t> updating PP/team organization </a:t>
            </a:r>
            <a:endParaRPr lang="en-US" alt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8941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defTabSz="8941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defTabSz="8941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defTabSz="8941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defTabSz="8941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defTabSz="8941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defTabSz="8941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defTabSz="8941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defTabSz="8941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3AA41795-89A0-4E81-9496-B70008385C60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A189C-273D-482F-906C-7203965CCD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52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**Some</a:t>
            </a:r>
            <a:r>
              <a:rPr lang="en-US" baseline="0" dirty="0" smtClean="0"/>
              <a:t> “improvement concepts” may not only help this airport, but others (e.g. Hot Spot Phraseology/visual hold line phraseology?)</a:t>
            </a:r>
          </a:p>
          <a:p>
            <a:endParaRPr lang="en-US" baseline="0" dirty="0" smtClean="0"/>
          </a:p>
          <a:p>
            <a:r>
              <a:rPr lang="en-US" baseline="0" dirty="0" smtClean="0"/>
              <a:t>**Alternatives = RIM second phase? </a:t>
            </a:r>
          </a:p>
          <a:p>
            <a:r>
              <a:rPr lang="en-US" baseline="0" dirty="0" smtClean="0"/>
              <a:t>Use cost tool to generate costs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AABC – Implications with </a:t>
            </a:r>
          </a:p>
          <a:p>
            <a:endParaRPr lang="en-US" baseline="0" dirty="0" smtClean="0"/>
          </a:p>
          <a:p>
            <a:r>
              <a:rPr lang="en-US" dirty="0" smtClean="0"/>
              <a:t>Phase 1</a:t>
            </a:r>
            <a:r>
              <a:rPr lang="en-US" baseline="0" dirty="0" smtClean="0"/>
              <a:t> and 2</a:t>
            </a:r>
            <a:r>
              <a:rPr lang="en-US" dirty="0" smtClean="0"/>
              <a:t> RIM   - upper hand</a:t>
            </a:r>
            <a:r>
              <a:rPr lang="en-US" baseline="0" dirty="0" smtClean="0"/>
              <a:t> / expedited list!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A189C-273D-482F-906C-7203965CCD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72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reports,</a:t>
            </a:r>
            <a:r>
              <a:rPr lang="en-US" baseline="0" dirty="0" smtClean="0"/>
              <a:t> THLs have done their job</a:t>
            </a:r>
          </a:p>
          <a:p>
            <a:endParaRPr lang="en-US" dirty="0" smtClean="0"/>
          </a:p>
          <a:p>
            <a:r>
              <a:rPr lang="en-US" dirty="0" smtClean="0"/>
              <a:t>STD Taxi</a:t>
            </a:r>
            <a:r>
              <a:rPr lang="en-US" baseline="0" dirty="0" smtClean="0"/>
              <a:t> routes – some controllers use them, some don’t.  Cause added stress / WL To pilots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Segway to moving maps. Also an improvement concept by BOS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A189C-273D-482F-906C-7203965CCD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05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Constantly</a:t>
            </a:r>
            <a:r>
              <a:rPr lang="en-US" baseline="0" dirty="0" smtClean="0"/>
              <a:t> learning and improving our standards. PROACTIVE.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A189C-273D-482F-906C-7203965CCD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30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Reduced visibility – note</a:t>
            </a:r>
            <a:r>
              <a:rPr lang="en-US" baseline="0" dirty="0" smtClean="0"/>
              <a:t> airport beacon blend in with RGLs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A189C-273D-482F-906C-7203965CCD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27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798" y="3124200"/>
            <a:ext cx="8077200" cy="1219200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rgbClr val="00205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8298" y="4343400"/>
            <a:ext cx="54102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00205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95400"/>
            <a:ext cx="9144000" cy="76200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932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5D73-ACEE-4933-8313-D853F1775DE7}" type="datetime1">
              <a:rPr lang="en-US" smtClean="0"/>
              <a:t>3/31/2015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SRA Proprietary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48CA-91D7-4F79-84CE-CE599D0F6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92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9893-942C-4221-AD2A-2DE2D8C31710}" type="datetime1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SRA Proprietary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48CA-91D7-4F79-84CE-CE599D0F6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61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29F43-1A3E-4BA0-88F1-03C105C7DCC8}" type="datetime1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SRA Proprietary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48CA-91D7-4F79-84CE-CE599D0F6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18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EEE02-9EFD-4662-A164-9E62E65F8D8C}" type="datetime1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SRA 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48CA-91D7-4F79-84CE-CE599D0F6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E920-A347-4B26-971B-61A0E19FA4CE}" type="datetime1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SRA 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48CA-91D7-4F79-84CE-CE599D0F6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3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8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798" y="4343400"/>
            <a:ext cx="6323202" cy="1219200"/>
          </a:xfrm>
        </p:spPr>
        <p:txBody>
          <a:bodyPr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798" y="5562600"/>
            <a:ext cx="5410200" cy="11430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533400" y="3962400"/>
            <a:ext cx="1752600" cy="276999"/>
            <a:chOff x="533400" y="3962400"/>
            <a:chExt cx="1752600" cy="276999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533400" y="3962400"/>
              <a:ext cx="1752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tx2">
                      <a:lumMod val="40000"/>
                      <a:lumOff val="60000"/>
                      <a:alpha val="58000"/>
                    </a:schemeClr>
                  </a:solidFill>
                </a:rPr>
                <a:t>Honesty and Service</a:t>
              </a:r>
              <a:endParaRPr lang="en-US" sz="1200" dirty="0">
                <a:solidFill>
                  <a:schemeClr val="tx2">
                    <a:lumMod val="40000"/>
                    <a:lumOff val="60000"/>
                    <a:alpha val="58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1959050" y="3978533"/>
              <a:ext cx="26963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smtClean="0">
                  <a:solidFill>
                    <a:schemeClr val="tx2">
                      <a:lumMod val="40000"/>
                      <a:lumOff val="60000"/>
                      <a:alpha val="69000"/>
                    </a:schemeClr>
                  </a:solidFill>
                </a:rPr>
                <a:t>®</a:t>
              </a:r>
              <a:endParaRPr lang="en-US" sz="600" dirty="0">
                <a:solidFill>
                  <a:schemeClr val="tx2">
                    <a:lumMod val="40000"/>
                    <a:lumOff val="60000"/>
                    <a:alpha val="69000"/>
                  </a:schemeClr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481" y="4559300"/>
            <a:ext cx="88599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269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798" y="4343400"/>
            <a:ext cx="6551802" cy="1219200"/>
          </a:xfrm>
        </p:spPr>
        <p:txBody>
          <a:bodyPr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798" y="5562600"/>
            <a:ext cx="5410200" cy="11430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533400" y="3962400"/>
            <a:ext cx="1752600" cy="276999"/>
            <a:chOff x="533400" y="3962400"/>
            <a:chExt cx="1752600" cy="276999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533400" y="3962400"/>
              <a:ext cx="1752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tx2">
                      <a:lumMod val="40000"/>
                      <a:lumOff val="60000"/>
                      <a:alpha val="58000"/>
                    </a:schemeClr>
                  </a:solidFill>
                </a:rPr>
                <a:t>Honesty and Service</a:t>
              </a:r>
              <a:endParaRPr lang="en-US" sz="1200" dirty="0">
                <a:solidFill>
                  <a:schemeClr val="tx2">
                    <a:lumMod val="40000"/>
                    <a:lumOff val="60000"/>
                    <a:alpha val="58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1959050" y="3978533"/>
              <a:ext cx="26963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smtClean="0">
                  <a:solidFill>
                    <a:schemeClr val="tx2">
                      <a:lumMod val="40000"/>
                      <a:lumOff val="60000"/>
                      <a:alpha val="69000"/>
                    </a:schemeClr>
                  </a:solidFill>
                </a:rPr>
                <a:t>®</a:t>
              </a:r>
              <a:endParaRPr lang="en-US" sz="600" dirty="0">
                <a:solidFill>
                  <a:schemeClr val="tx2">
                    <a:lumMod val="40000"/>
                    <a:lumOff val="60000"/>
                    <a:alpha val="69000"/>
                  </a:schemeClr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481" y="4559300"/>
            <a:ext cx="88599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7217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798" y="4343400"/>
            <a:ext cx="8077200" cy="1219200"/>
          </a:xfrm>
        </p:spPr>
        <p:txBody>
          <a:bodyPr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798" y="5562600"/>
            <a:ext cx="5410200" cy="11430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533400" y="3962400"/>
            <a:ext cx="1752600" cy="276999"/>
            <a:chOff x="533400" y="3962400"/>
            <a:chExt cx="1752600" cy="276999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533400" y="3962400"/>
              <a:ext cx="1752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tx2">
                      <a:lumMod val="40000"/>
                      <a:lumOff val="60000"/>
                      <a:alpha val="58000"/>
                    </a:schemeClr>
                  </a:solidFill>
                </a:rPr>
                <a:t>Honesty and Service</a:t>
              </a:r>
              <a:endParaRPr lang="en-US" sz="1200" dirty="0">
                <a:solidFill>
                  <a:schemeClr val="tx2">
                    <a:lumMod val="40000"/>
                    <a:lumOff val="60000"/>
                    <a:alpha val="58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1959050" y="3978533"/>
              <a:ext cx="26963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smtClean="0">
                  <a:solidFill>
                    <a:schemeClr val="tx2">
                      <a:lumMod val="40000"/>
                      <a:lumOff val="60000"/>
                      <a:alpha val="69000"/>
                    </a:schemeClr>
                  </a:solidFill>
                </a:rPr>
                <a:t>®</a:t>
              </a:r>
              <a:endParaRPr lang="en-US" sz="600" dirty="0">
                <a:solidFill>
                  <a:schemeClr val="tx2">
                    <a:lumMod val="40000"/>
                    <a:lumOff val="60000"/>
                    <a:alpha val="69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019795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798" y="4343400"/>
            <a:ext cx="8077200" cy="1219200"/>
          </a:xfrm>
        </p:spPr>
        <p:txBody>
          <a:bodyPr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798" y="5562600"/>
            <a:ext cx="5410200" cy="11430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33400" y="3962400"/>
            <a:ext cx="1752600" cy="276999"/>
            <a:chOff x="533400" y="3962400"/>
            <a:chExt cx="1752600" cy="276999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533400" y="3962400"/>
              <a:ext cx="1752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tx2">
                      <a:lumMod val="40000"/>
                      <a:lumOff val="60000"/>
                      <a:alpha val="58000"/>
                    </a:schemeClr>
                  </a:solidFill>
                </a:rPr>
                <a:t>Honesty and Service</a:t>
              </a:r>
              <a:endParaRPr lang="en-US" sz="1200" dirty="0">
                <a:solidFill>
                  <a:schemeClr val="tx2">
                    <a:lumMod val="40000"/>
                    <a:lumOff val="60000"/>
                    <a:alpha val="58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1959050" y="3978533"/>
              <a:ext cx="26963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smtClean="0">
                  <a:solidFill>
                    <a:schemeClr val="tx2">
                      <a:lumMod val="40000"/>
                      <a:lumOff val="60000"/>
                      <a:alpha val="69000"/>
                    </a:schemeClr>
                  </a:solidFill>
                </a:rPr>
                <a:t>®</a:t>
              </a:r>
              <a:endParaRPr lang="en-US" sz="600" dirty="0">
                <a:solidFill>
                  <a:schemeClr val="tx2">
                    <a:lumMod val="40000"/>
                    <a:lumOff val="60000"/>
                    <a:alpha val="69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849805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5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9069-7594-44AB-953E-F686706342C9}" type="datetime1">
              <a:rPr lang="en-US" smtClean="0"/>
              <a:t>3/31/2015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48CA-91D7-4F79-84CE-CE599D0F65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67244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i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SRA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075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419600"/>
            <a:ext cx="7772400" cy="1066799"/>
          </a:xfrm>
        </p:spPr>
        <p:txBody>
          <a:bodyPr anchor="t">
            <a:normAutofit/>
          </a:bodyPr>
          <a:lstStyle>
            <a:lvl1pPr algn="l">
              <a:defRPr sz="3600" b="0" cap="none">
                <a:solidFill>
                  <a:srgbClr val="00205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5486400"/>
            <a:ext cx="77724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00205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2660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00205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FB3A-8271-4937-B30F-14E92AE57B13}" type="datetime1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SRA Proprietary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48CA-91D7-4F79-84CE-CE599D0F6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72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6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5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EFB7-A5B0-4408-A41E-172A8EC954D2}" type="datetime1">
              <a:rPr lang="en-US" smtClean="0"/>
              <a:t>3/31/2015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SRA Proprietary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48CA-91D7-4F79-84CE-CE599D0F6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9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6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67443" y="6367244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i="1">
                <a:solidFill>
                  <a:schemeClr val="bg1"/>
                </a:solidFill>
              </a:defRPr>
            </a:lvl1pPr>
          </a:lstStyle>
          <a:p>
            <a:fld id="{2F6A07E8-8F1A-4837-A62A-FF7CCC74FB57}" type="datetime1">
              <a:rPr lang="en-US" smtClean="0"/>
              <a:pPr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67244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i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SRA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10200" y="636724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751248CA-91D7-4F79-84CE-CE599D0F65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12"/>
          <p:cNvSpPr>
            <a:spLocks noChangeArrowheads="1"/>
          </p:cNvSpPr>
          <p:nvPr userDrawn="1"/>
        </p:nvSpPr>
        <p:spPr bwMode="auto">
          <a:xfrm>
            <a:off x="9525000" y="2060575"/>
            <a:ext cx="539750" cy="539750"/>
          </a:xfrm>
          <a:prstGeom prst="rect">
            <a:avLst/>
          </a:prstGeom>
          <a:solidFill>
            <a:srgbClr val="00205B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288" tIns="18288" rIns="18288" bIns="18288" anchor="ctr"/>
          <a:lstStyle/>
          <a:p>
            <a:pPr algn="ctr">
              <a:spcBef>
                <a:spcPts val="200"/>
              </a:spcBef>
            </a:pPr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R: 0</a:t>
            </a:r>
          </a:p>
          <a:p>
            <a:pPr algn="ctr">
              <a:spcBef>
                <a:spcPts val="200"/>
              </a:spcBef>
            </a:pPr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G: 32</a:t>
            </a:r>
          </a:p>
          <a:p>
            <a:pPr algn="ctr">
              <a:spcBef>
                <a:spcPts val="200"/>
              </a:spcBef>
            </a:pPr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B: 91</a:t>
            </a:r>
            <a:endParaRPr lang="en-US" sz="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9525000" y="3276600"/>
            <a:ext cx="539750" cy="539750"/>
          </a:xfrm>
          <a:prstGeom prst="rect">
            <a:avLst/>
          </a:prstGeom>
          <a:solidFill>
            <a:srgbClr val="007DBA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288" tIns="18288" rIns="18288" bIns="18288" anchor="ctr"/>
          <a:lstStyle/>
          <a:p>
            <a:pPr algn="ctr">
              <a:spcBef>
                <a:spcPts val="200"/>
              </a:spcBef>
            </a:pPr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R: 0</a:t>
            </a:r>
          </a:p>
          <a:p>
            <a:pPr algn="ctr">
              <a:spcBef>
                <a:spcPts val="200"/>
              </a:spcBef>
            </a:pPr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G: 125</a:t>
            </a:r>
          </a:p>
          <a:p>
            <a:pPr algn="ctr">
              <a:spcBef>
                <a:spcPts val="200"/>
              </a:spcBef>
            </a:pPr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B: 186</a:t>
            </a:r>
            <a:endParaRPr lang="en-US" sz="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9525000" y="3886200"/>
            <a:ext cx="539750" cy="539750"/>
          </a:xfrm>
          <a:prstGeom prst="rect">
            <a:avLst/>
          </a:prstGeom>
          <a:solidFill>
            <a:srgbClr val="4D4D4D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288" tIns="18288" rIns="18288" bIns="18288" anchor="ctr"/>
          <a:lstStyle/>
          <a:p>
            <a:pPr algn="ctr">
              <a:spcBef>
                <a:spcPts val="200"/>
              </a:spcBef>
            </a:pPr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R: 77</a:t>
            </a:r>
          </a:p>
          <a:p>
            <a:pPr algn="ctr">
              <a:spcBef>
                <a:spcPts val="200"/>
              </a:spcBef>
            </a:pPr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G: 77</a:t>
            </a:r>
          </a:p>
          <a:p>
            <a:pPr algn="ctr">
              <a:spcBef>
                <a:spcPts val="200"/>
              </a:spcBef>
            </a:pPr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B: 77</a:t>
            </a:r>
            <a:endParaRPr lang="en-US" sz="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 bwMode="auto">
          <a:xfrm>
            <a:off x="9525000" y="4489450"/>
            <a:ext cx="539750" cy="539750"/>
          </a:xfrm>
          <a:prstGeom prst="rect">
            <a:avLst/>
          </a:prstGeom>
          <a:solidFill>
            <a:srgbClr val="ED8B00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288" tIns="18288" rIns="18288" bIns="18288" anchor="ctr"/>
          <a:lstStyle/>
          <a:p>
            <a:pPr algn="ctr">
              <a:spcBef>
                <a:spcPts val="200"/>
              </a:spcBef>
            </a:pPr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R: 237</a:t>
            </a:r>
          </a:p>
          <a:p>
            <a:pPr algn="ctr">
              <a:spcBef>
                <a:spcPts val="200"/>
              </a:spcBef>
            </a:pPr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G: 139</a:t>
            </a:r>
          </a:p>
          <a:p>
            <a:pPr algn="ctr">
              <a:spcBef>
                <a:spcPts val="200"/>
              </a:spcBef>
            </a:pPr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B: 0</a:t>
            </a:r>
            <a:endParaRPr lang="en-US" sz="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 userDrawn="1"/>
        </p:nvSpPr>
        <p:spPr bwMode="auto">
          <a:xfrm>
            <a:off x="9525000" y="2667000"/>
            <a:ext cx="539750" cy="539750"/>
          </a:xfrm>
          <a:prstGeom prst="rect">
            <a:avLst/>
          </a:prstGeom>
          <a:solidFill>
            <a:srgbClr val="BA0C2F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288" tIns="18288" rIns="18288" bIns="18288" anchor="ctr"/>
          <a:lstStyle/>
          <a:p>
            <a:pPr algn="ctr">
              <a:spcBef>
                <a:spcPts val="200"/>
              </a:spcBef>
            </a:pPr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R: 186</a:t>
            </a:r>
          </a:p>
          <a:p>
            <a:pPr algn="ctr">
              <a:spcBef>
                <a:spcPts val="200"/>
              </a:spcBef>
            </a:pPr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G: 12</a:t>
            </a:r>
          </a:p>
          <a:p>
            <a:pPr algn="ctr">
              <a:spcBef>
                <a:spcPts val="200"/>
              </a:spcBef>
            </a:pPr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B: 47</a:t>
            </a:r>
            <a:endParaRPr lang="en-US" sz="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6324600"/>
            <a:ext cx="44299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9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0020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D4D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4D4D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Surface Safety Initiatives Team (SSIT) Update	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to: REDAC Sub-Committee</a:t>
            </a:r>
          </a:p>
          <a:p>
            <a:r>
              <a:rPr lang="en-US" dirty="0" smtClean="0"/>
              <a:t>By: Mike DiPilato – SRA </a:t>
            </a:r>
          </a:p>
          <a:p>
            <a:r>
              <a:rPr lang="en-US" dirty="0" smtClean="0"/>
              <a:t>Date: March 31,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9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CARP Completed on January 9, 2015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Identified Shortfalls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Runway Crossings at High Energy Intersections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Non-Standard Taxiway Geometry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Zero </a:t>
            </a:r>
            <a:r>
              <a:rPr lang="en-US" dirty="0">
                <a:solidFill>
                  <a:schemeClr val="tx1"/>
                </a:solidFill>
              </a:rPr>
              <a:t>Distance Remaining Sign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Non-Standard </a:t>
            </a:r>
            <a:r>
              <a:rPr lang="en-US" dirty="0">
                <a:solidFill>
                  <a:schemeClr val="tx1"/>
                </a:solidFill>
              </a:rPr>
              <a:t>EMAS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Area not Viewable from the ATCT (GA RAMP)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Alternative Analysis will begin within Q2 2015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 Diego International Airport</a:t>
            </a:r>
            <a:endParaRPr lang="en-US" altLang="en-US" sz="3600" kern="0" dirty="0" smtClean="0"/>
          </a:p>
        </p:txBody>
      </p:sp>
    </p:spTree>
    <p:extLst>
      <p:ext uri="{BB962C8B-B14F-4D97-AF65-F5344CB8AC3E}">
        <p14:creationId xmlns:p14="http://schemas.microsoft.com/office/powerpoint/2010/main" val="326205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CARP Completed on February 27, 2015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Identified Shortfalls: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Lack of a Runway Incursion Device in the ATCT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Reduced Visibility in the ATCT  during Periods of Reduced Visibility and at Night.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Runway/Taxiway used as Supplemental Parking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Turning off Runway Lights (when active) to Conserve Energy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Non-Standard Taxiway Geometry 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Reno’s Analysis Process will run Simultaneously with San Diego’s.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Reno/Tahoe International Airport</a:t>
            </a:r>
            <a:endParaRPr lang="en-US" altLang="en-US" sz="3600" kern="0" dirty="0" smtClean="0"/>
          </a:p>
        </p:txBody>
      </p:sp>
    </p:spTree>
    <p:extLst>
      <p:ext uri="{BB962C8B-B14F-4D97-AF65-F5344CB8AC3E}">
        <p14:creationId xmlns:p14="http://schemas.microsoft.com/office/powerpoint/2010/main" val="370280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altLang="en-US" sz="4000" b="1" dirty="0" smtClean="0">
                <a:solidFill>
                  <a:schemeClr val="tx1"/>
                </a:solidFill>
              </a:rPr>
              <a:t>Mike DiPilato 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Airport Operations Research Analyst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SRA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Email: mike_dipilato@sra.com 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Phone: 609-601-6800 x144</a:t>
            </a:r>
          </a:p>
          <a:p>
            <a:pPr marL="0" indent="0">
              <a:buFontTx/>
              <a:buNone/>
            </a:pP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altLang="en-US" sz="3600" kern="0" dirty="0" smtClean="0"/>
          </a:p>
        </p:txBody>
      </p:sp>
    </p:spTree>
    <p:extLst>
      <p:ext uri="{BB962C8B-B14F-4D97-AF65-F5344CB8AC3E}">
        <p14:creationId xmlns:p14="http://schemas.microsoft.com/office/powerpoint/2010/main" val="354603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6397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REFRENCE SLIDES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806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1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7970" y="-1138030"/>
            <a:ext cx="6848057" cy="914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90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5" y="0"/>
            <a:ext cx="91274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65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96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algn="just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The FAA Administrator formed the SSIT to </a:t>
            </a:r>
            <a:r>
              <a:rPr lang="en-US" altLang="en-US" dirty="0">
                <a:solidFill>
                  <a:schemeClr val="tx1"/>
                </a:solidFill>
              </a:rPr>
              <a:t>identify surface safety and/or surveillance needs at airports that are no longer included in the Runway Status Light (RWSL) program and Low Cost Ground Surveillance (LCGS) pilot program.</a:t>
            </a:r>
          </a:p>
          <a:p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34975" y="76200"/>
            <a:ext cx="8229600" cy="990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Safety Surface Initiatives Team (SSIT)?</a:t>
            </a:r>
            <a:endParaRPr lang="en-US" altLang="en-US" sz="3600" dirty="0" smtClean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2743200"/>
            <a:ext cx="8702675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75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SSIT Organization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		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48CA-91D7-4F79-84CE-CE599D0F6536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SRA Proprietary</a:t>
            </a:r>
            <a:endParaRPr lang="en-US" dirty="0"/>
          </a:p>
        </p:txBody>
      </p:sp>
      <p:graphicFrame>
        <p:nvGraphicFramePr>
          <p:cNvPr id="29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3987138"/>
              </p:ext>
            </p:extLst>
          </p:nvPr>
        </p:nvGraphicFramePr>
        <p:xfrm>
          <a:off x="0" y="1067451"/>
          <a:ext cx="9143999" cy="5180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234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Comprehensive Airport Review and Assessment (CARA) Teams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SSIT Charters CARA teams at in-scope airports.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Boston Logan International Airport (BOS)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Dallas/Fort-Worth International Airport (DFW)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San Diego International Airport (SAN)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Reno/Tahoe International Airport (RNO) 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Different </a:t>
            </a:r>
            <a:r>
              <a:rPr lang="en-US" altLang="en-US" dirty="0">
                <a:solidFill>
                  <a:schemeClr val="tx1"/>
                </a:solidFill>
              </a:rPr>
              <a:t>than </a:t>
            </a:r>
            <a:r>
              <a:rPr lang="en-US" altLang="en-US" dirty="0" smtClean="0">
                <a:solidFill>
                  <a:schemeClr val="tx1"/>
                </a:solidFill>
              </a:rPr>
              <a:t>a </a:t>
            </a:r>
            <a:r>
              <a:rPr lang="en-US" altLang="en-US" dirty="0">
                <a:solidFill>
                  <a:schemeClr val="tx1"/>
                </a:solidFill>
              </a:rPr>
              <a:t>Runway Safety Action Team (RSAT)</a:t>
            </a:r>
            <a:endParaRPr lang="en-US" altLang="en-US" u="sng" dirty="0">
              <a:solidFill>
                <a:schemeClr val="tx1"/>
              </a:solidFill>
            </a:endParaRP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Data Review </a:t>
            </a:r>
            <a:endParaRPr lang="en-US" altLang="en-US" dirty="0">
              <a:solidFill>
                <a:schemeClr val="tx1"/>
              </a:solidFill>
            </a:endParaRP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Document Review 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Brainstorming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Identify Surface Safety Shortfalls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For example: </a:t>
            </a:r>
            <a:r>
              <a:rPr lang="en-US" altLang="en-US" dirty="0" smtClean="0">
                <a:solidFill>
                  <a:schemeClr val="tx1"/>
                </a:solidFill>
              </a:rPr>
              <a:t>Geometry</a:t>
            </a:r>
            <a:r>
              <a:rPr lang="en-US" altLang="en-US" dirty="0">
                <a:solidFill>
                  <a:schemeClr val="tx1"/>
                </a:solidFill>
              </a:rPr>
              <a:t>, </a:t>
            </a:r>
            <a:r>
              <a:rPr lang="en-US" altLang="en-US" dirty="0" smtClean="0">
                <a:solidFill>
                  <a:schemeClr val="tx1"/>
                </a:solidFill>
              </a:rPr>
              <a:t>Procedures</a:t>
            </a:r>
            <a:r>
              <a:rPr lang="en-US" altLang="en-US" dirty="0">
                <a:solidFill>
                  <a:schemeClr val="tx1"/>
                </a:solidFill>
              </a:rPr>
              <a:t>, and </a:t>
            </a:r>
            <a:r>
              <a:rPr lang="en-US" altLang="en-US" dirty="0" smtClean="0">
                <a:solidFill>
                  <a:schemeClr val="tx1"/>
                </a:solidFill>
              </a:rPr>
              <a:t>Technology</a:t>
            </a:r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Deliverable is a Comprehensive </a:t>
            </a:r>
            <a:r>
              <a:rPr lang="en-US" altLang="en-US" dirty="0">
                <a:solidFill>
                  <a:schemeClr val="tx1"/>
                </a:solidFill>
              </a:rPr>
              <a:t>Airport Review Plan (CARP)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48CA-91D7-4F79-84CE-CE599D0F6536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SRA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28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69080" y="152400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 Team Organization</a:t>
            </a:r>
            <a:endParaRPr lang="en-US" altLang="en-US" sz="3600" kern="0" dirty="0" smtClean="0"/>
          </a:p>
        </p:txBody>
      </p:sp>
      <p:sp>
        <p:nvSpPr>
          <p:cNvPr id="17411" name="Rounded Rectangle 4"/>
          <p:cNvSpPr>
            <a:spLocks noChangeArrowheads="1"/>
          </p:cNvSpPr>
          <p:nvPr/>
        </p:nvSpPr>
        <p:spPr bwMode="auto">
          <a:xfrm>
            <a:off x="3211513" y="1123950"/>
            <a:ext cx="2589212" cy="102076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Safety Surface Initiatives Team (SSIT)</a:t>
            </a:r>
          </a:p>
        </p:txBody>
      </p:sp>
      <p:sp>
        <p:nvSpPr>
          <p:cNvPr id="17412" name="Rounded Rectangle 5"/>
          <p:cNvSpPr>
            <a:spLocks noChangeArrowheads="1"/>
          </p:cNvSpPr>
          <p:nvPr/>
        </p:nvSpPr>
        <p:spPr bwMode="auto">
          <a:xfrm>
            <a:off x="120650" y="4049713"/>
            <a:ext cx="1333500" cy="8509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0"/>
              <a:t>Airport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0"/>
              <a:t>Management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17413" name="Rounded Rectangle 12"/>
          <p:cNvSpPr>
            <a:spLocks noChangeArrowheads="1"/>
          </p:cNvSpPr>
          <p:nvPr/>
        </p:nvSpPr>
        <p:spPr bwMode="auto">
          <a:xfrm>
            <a:off x="2522538" y="2443163"/>
            <a:ext cx="3967162" cy="105568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Comprehensive Airport Review and Assessment (CARA) Team Lead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Runway Safety Program Manager</a:t>
            </a:r>
          </a:p>
        </p:txBody>
      </p:sp>
      <p:cxnSp>
        <p:nvCxnSpPr>
          <p:cNvPr id="17414" name="Straight Connector 14"/>
          <p:cNvCxnSpPr>
            <a:cxnSpLocks noChangeShapeType="1"/>
            <a:stCxn id="17411" idx="2"/>
          </p:cNvCxnSpPr>
          <p:nvPr/>
        </p:nvCxnSpPr>
        <p:spPr bwMode="auto">
          <a:xfrm>
            <a:off x="4505325" y="2144713"/>
            <a:ext cx="0" cy="29845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15" name="Elbow Connector 29"/>
          <p:cNvCxnSpPr>
            <a:cxnSpLocks noChangeShapeType="1"/>
            <a:stCxn id="17413" idx="2"/>
          </p:cNvCxnSpPr>
          <p:nvPr/>
        </p:nvCxnSpPr>
        <p:spPr bwMode="auto">
          <a:xfrm rot="16200000" flipH="1">
            <a:off x="6147594" y="1856581"/>
            <a:ext cx="541338" cy="3825875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16" name="Elbow Connector 37"/>
          <p:cNvCxnSpPr>
            <a:cxnSpLocks noChangeShapeType="1"/>
            <a:stCxn id="17413" idx="2"/>
            <a:endCxn id="17419" idx="0"/>
          </p:cNvCxnSpPr>
          <p:nvPr/>
        </p:nvCxnSpPr>
        <p:spPr bwMode="auto">
          <a:xfrm rot="5400000">
            <a:off x="3892550" y="3445669"/>
            <a:ext cx="560388" cy="666750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17" name="Elbow Connector 41"/>
          <p:cNvCxnSpPr>
            <a:cxnSpLocks noChangeShapeType="1"/>
          </p:cNvCxnSpPr>
          <p:nvPr/>
        </p:nvCxnSpPr>
        <p:spPr bwMode="auto">
          <a:xfrm rot="5400000">
            <a:off x="2310606" y="1861344"/>
            <a:ext cx="550863" cy="3838575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18" name="Rounded Rectangle 56"/>
          <p:cNvSpPr>
            <a:spLocks noChangeArrowheads="1"/>
          </p:cNvSpPr>
          <p:nvPr/>
        </p:nvSpPr>
        <p:spPr bwMode="auto">
          <a:xfrm>
            <a:off x="1652588" y="4056063"/>
            <a:ext cx="1333500" cy="885349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0" dirty="0" smtClean="0"/>
              <a:t>NATCA</a:t>
            </a:r>
            <a:endParaRPr lang="en-US" altLang="en-US" sz="1400" b="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0" dirty="0"/>
          </a:p>
        </p:txBody>
      </p:sp>
      <p:sp>
        <p:nvSpPr>
          <p:cNvPr id="17419" name="Rounded Rectangle 59"/>
          <p:cNvSpPr>
            <a:spLocks noChangeArrowheads="1"/>
          </p:cNvSpPr>
          <p:nvPr/>
        </p:nvSpPr>
        <p:spPr bwMode="auto">
          <a:xfrm>
            <a:off x="3173413" y="4059238"/>
            <a:ext cx="1331912" cy="85129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0" dirty="0" smtClean="0"/>
              <a:t>FAA Airports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 b="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dirty="0"/>
          </a:p>
        </p:txBody>
      </p:sp>
      <p:sp>
        <p:nvSpPr>
          <p:cNvPr id="17420" name="Rounded Rectangle 60"/>
          <p:cNvSpPr>
            <a:spLocks noChangeArrowheads="1"/>
          </p:cNvSpPr>
          <p:nvPr/>
        </p:nvSpPr>
        <p:spPr bwMode="auto">
          <a:xfrm>
            <a:off x="4665663" y="4056063"/>
            <a:ext cx="1331912" cy="85129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0" dirty="0" smtClean="0"/>
              <a:t>Flight Standards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dirty="0"/>
          </a:p>
        </p:txBody>
      </p:sp>
      <p:sp>
        <p:nvSpPr>
          <p:cNvPr id="17421" name="Rounded Rectangle 61"/>
          <p:cNvSpPr>
            <a:spLocks noChangeArrowheads="1"/>
          </p:cNvSpPr>
          <p:nvPr/>
        </p:nvSpPr>
        <p:spPr bwMode="auto">
          <a:xfrm>
            <a:off x="6176963" y="4049713"/>
            <a:ext cx="1333500" cy="8509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0" dirty="0"/>
              <a:t>Pilots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dirty="0"/>
          </a:p>
        </p:txBody>
      </p:sp>
      <p:sp>
        <p:nvSpPr>
          <p:cNvPr id="17422" name="Rounded Rectangle 62"/>
          <p:cNvSpPr>
            <a:spLocks noChangeArrowheads="1"/>
          </p:cNvSpPr>
          <p:nvPr/>
        </p:nvSpPr>
        <p:spPr bwMode="auto">
          <a:xfrm>
            <a:off x="7664450" y="4040188"/>
            <a:ext cx="1333500" cy="8509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0" dirty="0"/>
              <a:t>FAA Airport Safety R&amp;D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dirty="0"/>
          </a:p>
        </p:txBody>
      </p:sp>
      <p:cxnSp>
        <p:nvCxnSpPr>
          <p:cNvPr id="17423" name="Elbow Connector 70"/>
          <p:cNvCxnSpPr>
            <a:cxnSpLocks noChangeShapeType="1"/>
            <a:stCxn id="17413" idx="2"/>
            <a:endCxn id="17420" idx="0"/>
          </p:cNvCxnSpPr>
          <p:nvPr/>
        </p:nvCxnSpPr>
        <p:spPr bwMode="auto">
          <a:xfrm rot="16200000" flipH="1">
            <a:off x="4640263" y="3364706"/>
            <a:ext cx="557213" cy="825500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24" name="Elbow Connector 72"/>
          <p:cNvCxnSpPr>
            <a:cxnSpLocks noChangeShapeType="1"/>
            <a:stCxn id="17413" idx="2"/>
            <a:endCxn id="17418" idx="0"/>
          </p:cNvCxnSpPr>
          <p:nvPr/>
        </p:nvCxnSpPr>
        <p:spPr bwMode="auto">
          <a:xfrm rot="5400000">
            <a:off x="3134123" y="2684066"/>
            <a:ext cx="557213" cy="2186781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25" name="Elbow Connector 78"/>
          <p:cNvCxnSpPr>
            <a:cxnSpLocks noChangeShapeType="1"/>
            <a:stCxn id="17413" idx="2"/>
            <a:endCxn id="17421" idx="0"/>
          </p:cNvCxnSpPr>
          <p:nvPr/>
        </p:nvCxnSpPr>
        <p:spPr bwMode="auto">
          <a:xfrm rot="16200000" flipH="1">
            <a:off x="5399087" y="2605088"/>
            <a:ext cx="550863" cy="2338388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076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Three </a:t>
            </a:r>
            <a:r>
              <a:rPr lang="en-US" altLang="en-US" smtClean="0">
                <a:solidFill>
                  <a:schemeClr val="tx1"/>
                </a:solidFill>
              </a:rPr>
              <a:t>AABC </a:t>
            </a:r>
            <a:r>
              <a:rPr lang="en-US" altLang="en-US" smtClean="0">
                <a:solidFill>
                  <a:schemeClr val="tx1"/>
                </a:solidFill>
              </a:rPr>
              <a:t>Sub-Teams </a:t>
            </a:r>
            <a:r>
              <a:rPr lang="en-US" altLang="en-US" dirty="0" smtClean="0">
                <a:solidFill>
                  <a:schemeClr val="tx1"/>
                </a:solidFill>
              </a:rPr>
              <a:t>(for each airport):</a:t>
            </a:r>
            <a:endParaRPr lang="en-US" altLang="en-US" dirty="0">
              <a:solidFill>
                <a:schemeClr val="tx1"/>
              </a:solidFill>
            </a:endParaRP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Airport Design and Procedures – Office of Airports </a:t>
            </a:r>
            <a:r>
              <a:rPr lang="en-US" altLang="en-US" dirty="0" smtClean="0">
                <a:solidFill>
                  <a:schemeClr val="tx1"/>
                </a:solidFill>
              </a:rPr>
              <a:t>–Khalil </a:t>
            </a:r>
            <a:r>
              <a:rPr lang="en-US" altLang="en-US" dirty="0">
                <a:solidFill>
                  <a:schemeClr val="tx1"/>
                </a:solidFill>
              </a:rPr>
              <a:t>Kodsi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Surface Technology – PMO – Bobby Nichols</a:t>
            </a:r>
            <a:endParaRPr lang="en-US" altLang="en-US" dirty="0">
              <a:solidFill>
                <a:schemeClr val="tx1"/>
              </a:solidFill>
            </a:endParaRP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Air </a:t>
            </a:r>
            <a:r>
              <a:rPr lang="en-US" altLang="en-US" dirty="0">
                <a:solidFill>
                  <a:schemeClr val="tx1"/>
                </a:solidFill>
              </a:rPr>
              <a:t>Traffic Procedures and </a:t>
            </a:r>
            <a:r>
              <a:rPr lang="en-US" altLang="en-US" dirty="0" smtClean="0">
                <a:solidFill>
                  <a:schemeClr val="tx1"/>
                </a:solidFill>
              </a:rPr>
              <a:t>Policies – ATO – Pamela Dees</a:t>
            </a:r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Identify </a:t>
            </a:r>
            <a:r>
              <a:rPr lang="en-US" altLang="en-US" dirty="0">
                <a:solidFill>
                  <a:schemeClr val="tx1"/>
                </a:solidFill>
              </a:rPr>
              <a:t>Alternatives for each Shortfall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Rank and Recommend Alternatives based </a:t>
            </a:r>
            <a:r>
              <a:rPr lang="en-US" altLang="en-US" dirty="0" smtClean="0">
                <a:solidFill>
                  <a:schemeClr val="tx1"/>
                </a:solidFill>
              </a:rPr>
              <a:t>on: </a:t>
            </a:r>
            <a:endParaRPr lang="en-US" altLang="en-US" dirty="0">
              <a:solidFill>
                <a:schemeClr val="tx1"/>
              </a:solidFill>
            </a:endParaRP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Cost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Benefits 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Impact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Present Alternatives to SSIT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Alternative Analysis and Benefits Case (AABC) Team </a:t>
            </a:r>
            <a:endParaRPr lang="en-US" altLang="en-US" sz="3600" kern="0" dirty="0" smtClean="0"/>
          </a:p>
        </p:txBody>
      </p:sp>
    </p:spTree>
    <p:extLst>
      <p:ext uri="{BB962C8B-B14F-4D97-AF65-F5344CB8AC3E}">
        <p14:creationId xmlns:p14="http://schemas.microsoft.com/office/powerpoint/2010/main" val="22460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1999" y="10668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CARP Completed on June 18, 2014</a:t>
            </a:r>
          </a:p>
          <a:p>
            <a:r>
              <a:rPr lang="en-US" dirty="0">
                <a:solidFill>
                  <a:schemeClr val="tx1"/>
                </a:solidFill>
              </a:rPr>
              <a:t>Identified Shortfalls: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Planned </a:t>
            </a:r>
            <a:r>
              <a:rPr lang="en-US" dirty="0" smtClean="0">
                <a:solidFill>
                  <a:schemeClr val="tx1"/>
                </a:solidFill>
              </a:rPr>
              <a:t>Removal </a:t>
            </a:r>
            <a:r>
              <a:rPr lang="en-US" dirty="0">
                <a:solidFill>
                  <a:schemeClr val="tx1"/>
                </a:solidFill>
              </a:rPr>
              <a:t>of RWSLs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Hot Spots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Cockpit </a:t>
            </a:r>
            <a:r>
              <a:rPr lang="en-US" dirty="0">
                <a:solidFill>
                  <a:schemeClr val="tx1"/>
                </a:solidFill>
              </a:rPr>
              <a:t>Workload in Relationship to Time and Distance to Taxiways and </a:t>
            </a:r>
            <a:r>
              <a:rPr lang="en-US" dirty="0" smtClean="0">
                <a:solidFill>
                  <a:schemeClr val="tx1"/>
                </a:solidFill>
              </a:rPr>
              <a:t>Runways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1 RSAT Action Item – Aircraft Lined up to Land on a Taxiway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Alternative Analysis is Ongoing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Airport Design AABC Team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Analyzed ASDE-X Data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Conducted Focused Discussions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Developing Costs for Geometry Improvements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Boston Logan International Airport</a:t>
            </a:r>
            <a:endParaRPr lang="en-US" altLang="en-US" sz="3600" kern="0" dirty="0" smtClean="0"/>
          </a:p>
        </p:txBody>
      </p:sp>
    </p:spTree>
    <p:extLst>
      <p:ext uri="{BB962C8B-B14F-4D97-AF65-F5344CB8AC3E}">
        <p14:creationId xmlns:p14="http://schemas.microsoft.com/office/powerpoint/2010/main" val="105111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CARP was Recently Completed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Identified Shortfalls: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Planned Removal of RWSLs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Potential Non-Published Hot Spots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No </a:t>
            </a:r>
            <a:r>
              <a:rPr lang="en-US" dirty="0" smtClean="0">
                <a:solidFill>
                  <a:schemeClr val="tx1"/>
                </a:solidFill>
              </a:rPr>
              <a:t>criteria </a:t>
            </a:r>
            <a:r>
              <a:rPr lang="en-US" dirty="0">
                <a:solidFill>
                  <a:schemeClr val="tx1"/>
                </a:solidFill>
              </a:rPr>
              <a:t>for defining/removing hot spots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Standard Taxi Routes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Wide Expanses of Pavement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Other Areas of Concern: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Limitations with </a:t>
            </a:r>
            <a:r>
              <a:rPr lang="en-US" dirty="0" smtClean="0">
                <a:solidFill>
                  <a:schemeClr val="tx1"/>
                </a:solidFill>
              </a:rPr>
              <a:t>Vehicle Squitters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Arrangement of </a:t>
            </a:r>
            <a:r>
              <a:rPr lang="en-US" dirty="0" smtClean="0">
                <a:solidFill>
                  <a:schemeClr val="tx1"/>
                </a:solidFill>
              </a:rPr>
              <a:t>Sign Panels </a:t>
            </a:r>
            <a:r>
              <a:rPr lang="en-US" dirty="0">
                <a:solidFill>
                  <a:schemeClr val="tx1"/>
                </a:solidFill>
              </a:rPr>
              <a:t>on </a:t>
            </a:r>
            <a:r>
              <a:rPr lang="en-US" dirty="0" smtClean="0">
                <a:solidFill>
                  <a:schemeClr val="tx1"/>
                </a:solidFill>
              </a:rPr>
              <a:t>Dual Runway Exit </a:t>
            </a:r>
            <a:r>
              <a:rPr lang="en-US" dirty="0">
                <a:solidFill>
                  <a:schemeClr val="tx1"/>
                </a:solidFill>
              </a:rPr>
              <a:t>signs (complex runway/taxiway intersections)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Not </a:t>
            </a:r>
            <a:r>
              <a:rPr lang="en-US" dirty="0">
                <a:solidFill>
                  <a:schemeClr val="tx1"/>
                </a:solidFill>
              </a:rPr>
              <a:t>specific to DFW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Next Step is the Alternative </a:t>
            </a:r>
            <a:r>
              <a:rPr lang="en-US" dirty="0">
                <a:solidFill>
                  <a:schemeClr val="tx1"/>
                </a:solidFill>
              </a:rPr>
              <a:t>Analysis </a:t>
            </a:r>
            <a:r>
              <a:rPr lang="en-US" dirty="0" smtClean="0">
                <a:solidFill>
                  <a:schemeClr val="tx1"/>
                </a:solidFill>
              </a:rPr>
              <a:t>Process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Dallas/Fort Worth International Airport</a:t>
            </a:r>
            <a:endParaRPr lang="en-US" altLang="en-US" sz="3600" kern="0" dirty="0" smtClean="0"/>
          </a:p>
        </p:txBody>
      </p:sp>
    </p:spTree>
    <p:extLst>
      <p:ext uri="{BB962C8B-B14F-4D97-AF65-F5344CB8AC3E}">
        <p14:creationId xmlns:p14="http://schemas.microsoft.com/office/powerpoint/2010/main" val="225440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31" y="3657600"/>
            <a:ext cx="536381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348" y="1219200"/>
            <a:ext cx="5334000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Arrangement of Sign Panels on Dual Runway Exit Signs </a:t>
            </a:r>
            <a:endParaRPr lang="en-US" altLang="en-US" sz="3600" kern="0" dirty="0" smtClean="0"/>
          </a:p>
        </p:txBody>
      </p:sp>
    </p:spTree>
    <p:extLst>
      <p:ext uri="{BB962C8B-B14F-4D97-AF65-F5344CB8AC3E}">
        <p14:creationId xmlns:p14="http://schemas.microsoft.com/office/powerpoint/2010/main" val="89331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BC2576E-B884-4F4C-84E9-9EE158EEE31E}"/>
</file>

<file path=customXml/itemProps2.xml><?xml version="1.0" encoding="utf-8"?>
<ds:datastoreItem xmlns:ds="http://schemas.openxmlformats.org/officeDocument/2006/customXml" ds:itemID="{1246A2C8-5FBB-4713-A84D-75CEE6D089C0}"/>
</file>

<file path=customXml/itemProps3.xml><?xml version="1.0" encoding="utf-8"?>
<ds:datastoreItem xmlns:ds="http://schemas.openxmlformats.org/officeDocument/2006/customXml" ds:itemID="{101C261F-6FAA-4FC7-9BCE-ECC9041B38E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</TotalTime>
  <Words>727</Words>
  <Application>Microsoft Office PowerPoint</Application>
  <PresentationFormat>On-screen Show (4:3)</PresentationFormat>
  <Paragraphs>146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1_Office Theme</vt:lpstr>
      <vt:lpstr>Surface Safety Initiatives Team (SSIT) Update </vt:lpstr>
      <vt:lpstr>What is the Safety Surface Initiatives Team (SSIT)?</vt:lpstr>
      <vt:lpstr>SSIT Organization</vt:lpstr>
      <vt:lpstr>Comprehensive Airport Review and Assessment (CARA) Teams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SRA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Allen, Bill</dc:creator>
  <cp:lastModifiedBy>Murphy, Stephen (FAA)</cp:lastModifiedBy>
  <cp:revision>38</cp:revision>
  <dcterms:created xsi:type="dcterms:W3CDTF">2014-08-01T19:18:18Z</dcterms:created>
  <dcterms:modified xsi:type="dcterms:W3CDTF">2015-03-31T11:54:07Z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