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slides/slide19.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notesSlides/notesSlide3.xml" ContentType="application/vnd.openxmlformats-officedocument.presentationml.notesSlide+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32.xml" ContentType="application/vnd.openxmlformats-officedocument.presentationml.slideLayout+xml"/>
  <Override PartName="/ppt/slideLayouts/slideLayout37.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theme/theme5.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97" r:id="rId2"/>
    <p:sldMasterId id="2147483706" r:id="rId3"/>
    <p:sldMasterId id="2147483714" r:id="rId4"/>
    <p:sldMasterId id="2147483721" r:id="rId5"/>
    <p:sldMasterId id="2147483731" r:id="rId6"/>
  </p:sldMasterIdLst>
  <p:notesMasterIdLst>
    <p:notesMasterId r:id="rId26"/>
  </p:notesMasterIdLst>
  <p:sldIdLst>
    <p:sldId id="285" r:id="rId7"/>
    <p:sldId id="291" r:id="rId8"/>
    <p:sldId id="286" r:id="rId9"/>
    <p:sldId id="292" r:id="rId10"/>
    <p:sldId id="293" r:id="rId11"/>
    <p:sldId id="287" r:id="rId12"/>
    <p:sldId id="288" r:id="rId13"/>
    <p:sldId id="289" r:id="rId14"/>
    <p:sldId id="297" r:id="rId15"/>
    <p:sldId id="295" r:id="rId16"/>
    <p:sldId id="298" r:id="rId17"/>
    <p:sldId id="296" r:id="rId18"/>
    <p:sldId id="294" r:id="rId19"/>
    <p:sldId id="299" r:id="rId20"/>
    <p:sldId id="300" r:id="rId21"/>
    <p:sldId id="301" r:id="rId22"/>
    <p:sldId id="302" r:id="rId23"/>
    <p:sldId id="303" r:id="rId24"/>
    <p:sldId id="304" r:id="rId25"/>
  </p:sldIdLst>
  <p:sldSz cx="15773400" cy="10287000"/>
  <p:notesSz cx="9296400" cy="7010400"/>
  <p:defaultTextStyle>
    <a:defPPr>
      <a:defRPr lang="en-US"/>
    </a:defPPr>
    <a:lvl1pPr marL="0" algn="l" defTabSz="912743" rtl="0" eaLnBrk="1" latinLnBrk="0" hangingPunct="1">
      <a:defRPr sz="1800" kern="1200">
        <a:solidFill>
          <a:schemeClr val="tx1"/>
        </a:solidFill>
        <a:latin typeface="+mn-lt"/>
        <a:ea typeface="+mn-ea"/>
        <a:cs typeface="+mn-cs"/>
      </a:defRPr>
    </a:lvl1pPr>
    <a:lvl2pPr marL="456372" algn="l" defTabSz="912743" rtl="0" eaLnBrk="1" latinLnBrk="0" hangingPunct="1">
      <a:defRPr sz="1800" kern="1200">
        <a:solidFill>
          <a:schemeClr val="tx1"/>
        </a:solidFill>
        <a:latin typeface="+mn-lt"/>
        <a:ea typeface="+mn-ea"/>
        <a:cs typeface="+mn-cs"/>
      </a:defRPr>
    </a:lvl2pPr>
    <a:lvl3pPr marL="912743" algn="l" defTabSz="912743" rtl="0" eaLnBrk="1" latinLnBrk="0" hangingPunct="1">
      <a:defRPr sz="1800" kern="1200">
        <a:solidFill>
          <a:schemeClr val="tx1"/>
        </a:solidFill>
        <a:latin typeface="+mn-lt"/>
        <a:ea typeface="+mn-ea"/>
        <a:cs typeface="+mn-cs"/>
      </a:defRPr>
    </a:lvl3pPr>
    <a:lvl4pPr marL="1369108" algn="l" defTabSz="912743" rtl="0" eaLnBrk="1" latinLnBrk="0" hangingPunct="1">
      <a:defRPr sz="1800" kern="1200">
        <a:solidFill>
          <a:schemeClr val="tx1"/>
        </a:solidFill>
        <a:latin typeface="+mn-lt"/>
        <a:ea typeface="+mn-ea"/>
        <a:cs typeface="+mn-cs"/>
      </a:defRPr>
    </a:lvl4pPr>
    <a:lvl5pPr marL="1825487" algn="l" defTabSz="912743" rtl="0" eaLnBrk="1" latinLnBrk="0" hangingPunct="1">
      <a:defRPr sz="1800" kern="1200">
        <a:solidFill>
          <a:schemeClr val="tx1"/>
        </a:solidFill>
        <a:latin typeface="+mn-lt"/>
        <a:ea typeface="+mn-ea"/>
        <a:cs typeface="+mn-cs"/>
      </a:defRPr>
    </a:lvl5pPr>
    <a:lvl6pPr marL="2281846" algn="l" defTabSz="912743" rtl="0" eaLnBrk="1" latinLnBrk="0" hangingPunct="1">
      <a:defRPr sz="1800" kern="1200">
        <a:solidFill>
          <a:schemeClr val="tx1"/>
        </a:solidFill>
        <a:latin typeface="+mn-lt"/>
        <a:ea typeface="+mn-ea"/>
        <a:cs typeface="+mn-cs"/>
      </a:defRPr>
    </a:lvl6pPr>
    <a:lvl7pPr marL="2738217" algn="l" defTabSz="912743" rtl="0" eaLnBrk="1" latinLnBrk="0" hangingPunct="1">
      <a:defRPr sz="1800" kern="1200">
        <a:solidFill>
          <a:schemeClr val="tx1"/>
        </a:solidFill>
        <a:latin typeface="+mn-lt"/>
        <a:ea typeface="+mn-ea"/>
        <a:cs typeface="+mn-cs"/>
      </a:defRPr>
    </a:lvl7pPr>
    <a:lvl8pPr marL="3194588" algn="l" defTabSz="912743" rtl="0" eaLnBrk="1" latinLnBrk="0" hangingPunct="1">
      <a:defRPr sz="1800" kern="1200">
        <a:solidFill>
          <a:schemeClr val="tx1"/>
        </a:solidFill>
        <a:latin typeface="+mn-lt"/>
        <a:ea typeface="+mn-ea"/>
        <a:cs typeface="+mn-cs"/>
      </a:defRPr>
    </a:lvl8pPr>
    <a:lvl9pPr marL="3650963" algn="l" defTabSz="91274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808080"/>
    <a:srgbClr val="000000"/>
    <a:srgbClr val="3B1D48"/>
    <a:srgbClr val="008000"/>
    <a:srgbClr val="FFFFFF"/>
    <a:srgbClr val="58B4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984" autoAdjust="0"/>
    <p:restoredTop sz="94737" autoAdjust="0"/>
  </p:normalViewPr>
  <p:slideViewPr>
    <p:cSldViewPr snapToGrid="0">
      <p:cViewPr varScale="1">
        <p:scale>
          <a:sx n="79" d="100"/>
          <a:sy n="79" d="100"/>
        </p:scale>
        <p:origin x="-288" y="-9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227BF-2FFE-486D-8650-841EE4093C8F}" type="doc">
      <dgm:prSet loTypeId="urn:microsoft.com/office/officeart/2005/8/layout/cycle4" loCatId="relationship" qsTypeId="urn:microsoft.com/office/officeart/2005/8/quickstyle/simple1" qsCatId="simple" csTypeId="urn:microsoft.com/office/officeart/2005/8/colors/colorful5" csCatId="colorful" phldr="1"/>
      <dgm:spPr/>
      <dgm:t>
        <a:bodyPr/>
        <a:lstStyle/>
        <a:p>
          <a:endParaRPr lang="en-US"/>
        </a:p>
      </dgm:t>
    </dgm:pt>
    <dgm:pt modelId="{DEC1448B-84C3-4253-91AB-7E8731E86BF9}">
      <dgm:prSet phldrT="[Text]" custT="1"/>
      <dgm:spPr>
        <a:xfrm>
          <a:off x="1325422" y="191943"/>
          <a:ext cx="1385773" cy="1385773"/>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2800" b="1" dirty="0" smtClean="0">
              <a:solidFill>
                <a:sysClr val="window" lastClr="FFFFFF"/>
              </a:solidFill>
              <a:effectLst>
                <a:outerShdw blurRad="50800" dist="25400" dir="5400000" sx="103000" sy="103000" algn="t" rotWithShape="0">
                  <a:prstClr val="black">
                    <a:alpha val="65000"/>
                  </a:prstClr>
                </a:outerShdw>
              </a:effectLst>
              <a:latin typeface="Calibri"/>
              <a:ea typeface="+mn-ea"/>
              <a:cs typeface="+mn-cs"/>
            </a:rPr>
            <a:t>1. Reduce Aviation </a:t>
          </a:r>
          <a:r>
            <a:rPr lang="en-US" sz="2800" b="1" dirty="0">
              <a:solidFill>
                <a:sysClr val="window" lastClr="FFFFFF"/>
              </a:solidFill>
              <a:effectLst>
                <a:outerShdw blurRad="50800" dist="25400" dir="5400000" sx="103000" sy="103000" algn="t" rotWithShape="0">
                  <a:prstClr val="black">
                    <a:alpha val="65000"/>
                  </a:prstClr>
                </a:outerShdw>
              </a:effectLst>
              <a:latin typeface="Calibri"/>
              <a:ea typeface="+mn-ea"/>
              <a:cs typeface="+mn-cs"/>
            </a:rPr>
            <a:t>Noise &amp; Air </a:t>
          </a:r>
          <a:r>
            <a:rPr lang="en-US" sz="2800" b="1" dirty="0" smtClean="0">
              <a:solidFill>
                <a:sysClr val="window" lastClr="FFFFFF"/>
              </a:solidFill>
              <a:effectLst>
                <a:outerShdw blurRad="50800" dist="25400" dir="5400000" sx="103000" sy="103000" algn="t" rotWithShape="0">
                  <a:prstClr val="black">
                    <a:alpha val="65000"/>
                  </a:prstClr>
                </a:outerShdw>
              </a:effectLst>
              <a:latin typeface="Calibri"/>
              <a:ea typeface="+mn-ea"/>
              <a:cs typeface="+mn-cs"/>
            </a:rPr>
            <a:t>Quality Impacts</a:t>
          </a:r>
          <a:endParaRPr lang="en-US" sz="2800" b="1" dirty="0">
            <a:solidFill>
              <a:sysClr val="window" lastClr="FFFFFF"/>
            </a:solidFill>
            <a:effectLst>
              <a:outerShdw blurRad="50800" dist="25400" dir="5400000" sx="103000" sy="103000" algn="t" rotWithShape="0">
                <a:prstClr val="black">
                  <a:alpha val="65000"/>
                </a:prstClr>
              </a:outerShdw>
            </a:effectLst>
            <a:latin typeface="Calibri"/>
            <a:ea typeface="+mn-ea"/>
            <a:cs typeface="+mn-cs"/>
          </a:endParaRPr>
        </a:p>
      </dgm:t>
    </dgm:pt>
    <dgm:pt modelId="{CAF9BBB5-33CB-4E8D-9B40-E5A2CB691CF5}" type="parTrans" cxnId="{2C2FA69A-47CA-484D-9D60-A46AB2A93328}">
      <dgm:prSet/>
      <dgm:spPr/>
      <dgm:t>
        <a:bodyPr/>
        <a:lstStyle/>
        <a:p>
          <a:pPr algn="ctr"/>
          <a:endParaRPr lang="en-US" b="1">
            <a:effectLst>
              <a:outerShdw blurRad="50800" dist="25400" dir="5400000" sx="103000" sy="103000" algn="t" rotWithShape="0">
                <a:prstClr val="black">
                  <a:alpha val="65000"/>
                </a:prstClr>
              </a:outerShdw>
            </a:effectLst>
          </a:endParaRPr>
        </a:p>
      </dgm:t>
    </dgm:pt>
    <dgm:pt modelId="{F2A4883E-C8AE-46D1-BA86-33A68300FADA}" type="sibTrans" cxnId="{2C2FA69A-47CA-484D-9D60-A46AB2A93328}">
      <dgm:prSet/>
      <dgm:spPr/>
      <dgm:t>
        <a:bodyPr/>
        <a:lstStyle/>
        <a:p>
          <a:pPr algn="ctr"/>
          <a:endParaRPr lang="en-US" b="1">
            <a:effectLst>
              <a:outerShdw blurRad="50800" dist="25400" dir="5400000" sx="103000" sy="103000" algn="t" rotWithShape="0">
                <a:prstClr val="black">
                  <a:alpha val="65000"/>
                </a:prstClr>
              </a:outerShdw>
            </a:effectLst>
          </a:endParaRPr>
        </a:p>
      </dgm:t>
    </dgm:pt>
    <dgm:pt modelId="{0C112388-C322-49A1-A7AE-FAF207999C4B}">
      <dgm:prSet phldrT="[Text]" custT="1"/>
      <dgm:spPr>
        <a:xfrm>
          <a:off x="669769" y="6820"/>
          <a:ext cx="1580997" cy="1024128"/>
        </a:xfr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lgn="l"/>
          <a:r>
            <a:rPr lang="en-US" sz="2000" b="1" dirty="0">
              <a:solidFill>
                <a:sysClr val="windowText" lastClr="000000">
                  <a:hueOff val="0"/>
                  <a:satOff val="0"/>
                  <a:lumOff val="0"/>
                  <a:alphaOff val="0"/>
                </a:sysClr>
              </a:solidFill>
              <a:effectLst/>
              <a:latin typeface="Calibri"/>
              <a:ea typeface="+mn-ea"/>
              <a:cs typeface="+mn-cs"/>
            </a:rPr>
            <a:t>Aircraft Flight Operations</a:t>
          </a:r>
        </a:p>
      </dgm:t>
    </dgm:pt>
    <dgm:pt modelId="{92B972EA-7E8A-4706-BD52-71F6479EC82F}" type="parTrans" cxnId="{C5F99D9B-5C4F-4065-83CA-E475A2A128BC}">
      <dgm:prSet/>
      <dgm:spPr/>
      <dgm:t>
        <a:bodyPr/>
        <a:lstStyle/>
        <a:p>
          <a:pPr algn="ctr"/>
          <a:endParaRPr lang="en-US" b="1">
            <a:effectLst>
              <a:outerShdw blurRad="50800" dist="25400" dir="5400000" sx="103000" sy="103000" algn="t" rotWithShape="0">
                <a:prstClr val="black">
                  <a:alpha val="65000"/>
                </a:prstClr>
              </a:outerShdw>
            </a:effectLst>
          </a:endParaRPr>
        </a:p>
      </dgm:t>
    </dgm:pt>
    <dgm:pt modelId="{0B9FEB2F-4E53-496D-BA7D-698A691FC4C4}" type="sibTrans" cxnId="{C5F99D9B-5C4F-4065-83CA-E475A2A128BC}">
      <dgm:prSet/>
      <dgm:spPr/>
      <dgm:t>
        <a:bodyPr/>
        <a:lstStyle/>
        <a:p>
          <a:pPr algn="ctr"/>
          <a:endParaRPr lang="en-US" b="1">
            <a:effectLst>
              <a:outerShdw blurRad="50800" dist="25400" dir="5400000" sx="103000" sy="103000" algn="t" rotWithShape="0">
                <a:prstClr val="black">
                  <a:alpha val="65000"/>
                </a:prstClr>
              </a:outerShdw>
            </a:effectLst>
          </a:endParaRPr>
        </a:p>
      </dgm:t>
    </dgm:pt>
    <dgm:pt modelId="{661EA260-15BE-4EDC-AE63-793C4B2A4E79}">
      <dgm:prSet phldrT="[Text]" custT="1"/>
      <dgm:spPr>
        <a:xfrm rot="5400000">
          <a:off x="2775204" y="182422"/>
          <a:ext cx="1385773" cy="1385773"/>
        </a:xfrm>
        <a:solidFill>
          <a:srgbClr val="4BACC6">
            <a:hueOff val="-3311292"/>
            <a:satOff val="13270"/>
            <a:lumOff val="2876"/>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2800" b="1" dirty="0" smtClean="0">
              <a:solidFill>
                <a:sysClr val="window" lastClr="FFFFFF"/>
              </a:solidFill>
              <a:effectLst>
                <a:outerShdw blurRad="50800" dist="25400" dir="5400000" sx="103000" sy="103000" algn="t" rotWithShape="0">
                  <a:prstClr val="black">
                    <a:alpha val="65000"/>
                  </a:prstClr>
                </a:outerShdw>
              </a:effectLst>
              <a:latin typeface="Calibri"/>
              <a:ea typeface="+mn-ea"/>
              <a:cs typeface="+mn-cs"/>
            </a:rPr>
            <a:t>2. Sustainability</a:t>
          </a:r>
          <a:endParaRPr lang="en-US" sz="2800" b="1" dirty="0">
            <a:solidFill>
              <a:sysClr val="window" lastClr="FFFFFF"/>
            </a:solidFill>
            <a:effectLst>
              <a:outerShdw blurRad="50800" dist="25400" dir="5400000" sx="103000" sy="103000" algn="t" rotWithShape="0">
                <a:prstClr val="black">
                  <a:alpha val="65000"/>
                </a:prstClr>
              </a:outerShdw>
            </a:effectLst>
            <a:latin typeface="Calibri"/>
            <a:ea typeface="+mn-ea"/>
            <a:cs typeface="+mn-cs"/>
          </a:endParaRPr>
        </a:p>
      </dgm:t>
    </dgm:pt>
    <dgm:pt modelId="{794D7575-FEEC-43A8-B55E-AE8CCFDF0201}" type="parTrans" cxnId="{A5C88946-8DF7-44ED-884F-17A2ECB37B18}">
      <dgm:prSet/>
      <dgm:spPr/>
      <dgm:t>
        <a:bodyPr/>
        <a:lstStyle/>
        <a:p>
          <a:pPr algn="ctr"/>
          <a:endParaRPr lang="en-US" b="1">
            <a:effectLst>
              <a:outerShdw blurRad="50800" dist="25400" dir="5400000" sx="103000" sy="103000" algn="t" rotWithShape="0">
                <a:prstClr val="black">
                  <a:alpha val="65000"/>
                </a:prstClr>
              </a:outerShdw>
            </a:effectLst>
          </a:endParaRPr>
        </a:p>
      </dgm:t>
    </dgm:pt>
    <dgm:pt modelId="{28599B43-6816-4333-987B-98813A3C87F2}" type="sibTrans" cxnId="{A5C88946-8DF7-44ED-884F-17A2ECB37B18}">
      <dgm:prSet/>
      <dgm:spPr/>
      <dgm:t>
        <a:bodyPr/>
        <a:lstStyle/>
        <a:p>
          <a:pPr algn="ctr"/>
          <a:endParaRPr lang="en-US" b="1">
            <a:effectLst>
              <a:outerShdw blurRad="50800" dist="25400" dir="5400000" sx="103000" sy="103000" algn="t" rotWithShape="0">
                <a:prstClr val="black">
                  <a:alpha val="65000"/>
                </a:prstClr>
              </a:outerShdw>
            </a:effectLst>
          </a:endParaRPr>
        </a:p>
      </dgm:t>
    </dgm:pt>
    <dgm:pt modelId="{CDA50A99-9693-4B80-8E62-DE43503BA377}">
      <dgm:prSet phldrT="[Text]" custT="1"/>
      <dgm:spPr>
        <a:xfrm rot="10800000">
          <a:off x="2784724" y="1622683"/>
          <a:ext cx="1385773" cy="1385773"/>
        </a:xfrm>
        <a:solidFill>
          <a:srgbClr val="4BACC6">
            <a:hueOff val="-6622584"/>
            <a:satOff val="26541"/>
            <a:lumOff val="5752"/>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2800" b="1" dirty="0" smtClean="0">
              <a:solidFill>
                <a:sysClr val="window" lastClr="FFFFFF"/>
              </a:solidFill>
              <a:effectLst>
                <a:outerShdw blurRad="50800" dist="25400" dir="5400000" sx="103000" sy="103000" algn="t" rotWithShape="0">
                  <a:prstClr val="black">
                    <a:alpha val="65000"/>
                  </a:prstClr>
                </a:outerShdw>
              </a:effectLst>
              <a:latin typeface="Calibri"/>
              <a:ea typeface="+mn-ea"/>
              <a:cs typeface="+mn-cs"/>
            </a:rPr>
            <a:t>4. Enhance Analytical Abilities</a:t>
          </a:r>
          <a:endParaRPr lang="en-US" sz="2800" b="1" dirty="0">
            <a:solidFill>
              <a:sysClr val="window" lastClr="FFFFFF"/>
            </a:solidFill>
            <a:effectLst>
              <a:outerShdw blurRad="50800" dist="25400" dir="5400000" sx="103000" sy="103000" algn="t" rotWithShape="0">
                <a:prstClr val="black">
                  <a:alpha val="65000"/>
                </a:prstClr>
              </a:outerShdw>
            </a:effectLst>
            <a:latin typeface="Calibri"/>
            <a:ea typeface="+mn-ea"/>
            <a:cs typeface="+mn-cs"/>
          </a:endParaRPr>
        </a:p>
      </dgm:t>
    </dgm:pt>
    <dgm:pt modelId="{8950CAF5-B23F-4E11-858A-89215F0C2778}" type="parTrans" cxnId="{5228EB4A-0E44-4DA6-8378-CE3A97164310}">
      <dgm:prSet/>
      <dgm:spPr/>
      <dgm:t>
        <a:bodyPr/>
        <a:lstStyle/>
        <a:p>
          <a:pPr algn="ctr"/>
          <a:endParaRPr lang="en-US" b="1">
            <a:effectLst>
              <a:outerShdw blurRad="50800" dist="25400" dir="5400000" sx="103000" sy="103000" algn="t" rotWithShape="0">
                <a:prstClr val="black">
                  <a:alpha val="65000"/>
                </a:prstClr>
              </a:outerShdw>
            </a:effectLst>
          </a:endParaRPr>
        </a:p>
      </dgm:t>
    </dgm:pt>
    <dgm:pt modelId="{F6896890-6944-458B-BFE7-0288000C6164}" type="sibTrans" cxnId="{5228EB4A-0E44-4DA6-8378-CE3A97164310}">
      <dgm:prSet/>
      <dgm:spPr/>
      <dgm:t>
        <a:bodyPr/>
        <a:lstStyle/>
        <a:p>
          <a:pPr algn="ctr"/>
          <a:endParaRPr lang="en-US" b="1">
            <a:effectLst>
              <a:outerShdw blurRad="50800" dist="25400" dir="5400000" sx="103000" sy="103000" algn="t" rotWithShape="0">
                <a:prstClr val="black">
                  <a:alpha val="65000"/>
                </a:prstClr>
              </a:outerShdw>
            </a:effectLst>
          </a:endParaRPr>
        </a:p>
      </dgm:t>
    </dgm:pt>
    <dgm:pt modelId="{0827D270-44C0-4C16-9DB7-EAE0175C8EAF}">
      <dgm:prSet phldrT="[Text]" custT="1"/>
      <dgm:spPr>
        <a:xfrm>
          <a:off x="3242462" y="2176272"/>
          <a:ext cx="1580997" cy="1024128"/>
        </a:xfrm>
        <a:solidFill>
          <a:sysClr val="window" lastClr="FFFFFF">
            <a:alpha val="90000"/>
            <a:hueOff val="0"/>
            <a:satOff val="0"/>
            <a:lumOff val="0"/>
            <a:alphaOff val="0"/>
          </a:sysClr>
        </a:solidFill>
        <a:ln w="25400" cap="flat" cmpd="sng" algn="ctr">
          <a:solidFill>
            <a:srgbClr val="4BACC6">
              <a:hueOff val="-6622584"/>
              <a:satOff val="26541"/>
              <a:lumOff val="5752"/>
              <a:alphaOff val="0"/>
            </a:srgbClr>
          </a:solidFill>
          <a:prstDash val="solid"/>
        </a:ln>
        <a:effectLst/>
      </dgm:spPr>
      <dgm:t>
        <a:bodyPr/>
        <a:lstStyle/>
        <a:p>
          <a:pPr algn="l"/>
          <a:r>
            <a:rPr lang="en-US" sz="2000" b="1" dirty="0" smtClean="0">
              <a:solidFill>
                <a:sysClr val="windowText" lastClr="000000">
                  <a:hueOff val="0"/>
                  <a:satOff val="0"/>
                  <a:lumOff val="0"/>
                  <a:alphaOff val="0"/>
                </a:sysClr>
              </a:solidFill>
              <a:effectLst/>
              <a:latin typeface="Calibri"/>
              <a:ea typeface="+mn-ea"/>
              <a:cs typeface="+mn-cs"/>
            </a:rPr>
            <a:t>Public participation / </a:t>
          </a:r>
          <a:br>
            <a:rPr lang="en-US" sz="2000" b="1" dirty="0" smtClean="0">
              <a:solidFill>
                <a:sysClr val="windowText" lastClr="000000">
                  <a:hueOff val="0"/>
                  <a:satOff val="0"/>
                  <a:lumOff val="0"/>
                  <a:alphaOff val="0"/>
                </a:sysClr>
              </a:solidFill>
              <a:effectLst/>
              <a:latin typeface="Calibri"/>
              <a:ea typeface="+mn-ea"/>
              <a:cs typeface="+mn-cs"/>
            </a:rPr>
          </a:br>
          <a:r>
            <a:rPr lang="en-US" sz="2000" b="1" dirty="0" smtClean="0">
              <a:solidFill>
                <a:sysClr val="windowText" lastClr="000000">
                  <a:hueOff val="0"/>
                  <a:satOff val="0"/>
                  <a:lumOff val="0"/>
                  <a:alphaOff val="0"/>
                </a:sysClr>
              </a:solidFill>
              <a:effectLst/>
              <a:latin typeface="Calibri"/>
              <a:ea typeface="+mn-ea"/>
              <a:cs typeface="+mn-cs"/>
            </a:rPr>
            <a:t>community involvement technologies</a:t>
          </a:r>
          <a:endParaRPr lang="en-US" sz="2000" b="1" dirty="0">
            <a:solidFill>
              <a:sysClr val="windowText" lastClr="000000">
                <a:hueOff val="0"/>
                <a:satOff val="0"/>
                <a:lumOff val="0"/>
                <a:alphaOff val="0"/>
              </a:sysClr>
            </a:solidFill>
            <a:effectLst/>
            <a:latin typeface="Calibri"/>
            <a:ea typeface="+mn-ea"/>
            <a:cs typeface="+mn-cs"/>
          </a:endParaRPr>
        </a:p>
      </dgm:t>
    </dgm:pt>
    <dgm:pt modelId="{DABD28A6-A400-4318-B884-2847D0E926EE}" type="parTrans" cxnId="{67063995-EFEB-4A4F-A732-D3C7050259B7}">
      <dgm:prSet/>
      <dgm:spPr/>
      <dgm:t>
        <a:bodyPr/>
        <a:lstStyle/>
        <a:p>
          <a:pPr algn="ctr"/>
          <a:endParaRPr lang="en-US" b="1">
            <a:effectLst>
              <a:outerShdw blurRad="50800" dist="25400" dir="5400000" sx="103000" sy="103000" algn="t" rotWithShape="0">
                <a:prstClr val="black">
                  <a:alpha val="65000"/>
                </a:prstClr>
              </a:outerShdw>
            </a:effectLst>
          </a:endParaRPr>
        </a:p>
      </dgm:t>
    </dgm:pt>
    <dgm:pt modelId="{E6D48F6F-456D-4150-B4CC-1C2D27AA15ED}" type="sibTrans" cxnId="{67063995-EFEB-4A4F-A732-D3C7050259B7}">
      <dgm:prSet/>
      <dgm:spPr/>
      <dgm:t>
        <a:bodyPr/>
        <a:lstStyle/>
        <a:p>
          <a:pPr algn="ctr"/>
          <a:endParaRPr lang="en-US" b="1">
            <a:effectLst>
              <a:outerShdw blurRad="50800" dist="25400" dir="5400000" sx="103000" sy="103000" algn="t" rotWithShape="0">
                <a:prstClr val="black">
                  <a:alpha val="65000"/>
                </a:prstClr>
              </a:outerShdw>
            </a:effectLst>
          </a:endParaRPr>
        </a:p>
      </dgm:t>
    </dgm:pt>
    <dgm:pt modelId="{94BC2427-652B-475A-AE72-D63CE836F332}">
      <dgm:prSet phldrT="[Text]" custT="1"/>
      <dgm:spPr>
        <a:xfrm rot="16200000">
          <a:off x="1325422" y="1632204"/>
          <a:ext cx="1385773" cy="1385773"/>
        </a:xfr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2800" b="1" dirty="0" smtClean="0">
              <a:solidFill>
                <a:sysClr val="window" lastClr="FFFFFF"/>
              </a:solidFill>
              <a:effectLst>
                <a:outerShdw blurRad="50800" dist="25400" dir="5400000" sx="103000" sy="103000" algn="t" rotWithShape="0">
                  <a:prstClr val="black">
                    <a:alpha val="65000"/>
                  </a:prstClr>
                </a:outerShdw>
              </a:effectLst>
              <a:latin typeface="Calibri"/>
              <a:ea typeface="+mn-ea"/>
              <a:cs typeface="+mn-cs"/>
            </a:rPr>
            <a:t>3. Land </a:t>
          </a:r>
          <a:r>
            <a:rPr lang="en-US" sz="2800" b="1" dirty="0">
              <a:solidFill>
                <a:sysClr val="window" lastClr="FFFFFF"/>
              </a:solidFill>
              <a:effectLst>
                <a:outerShdw blurRad="50800" dist="25400" dir="5400000" sx="103000" sy="103000" algn="t" rotWithShape="0">
                  <a:prstClr val="black">
                    <a:alpha val="65000"/>
                  </a:prstClr>
                </a:outerShdw>
              </a:effectLst>
              <a:latin typeface="Calibri"/>
              <a:ea typeface="+mn-ea"/>
              <a:cs typeface="+mn-cs"/>
            </a:rPr>
            <a:t>Use Planning</a:t>
          </a:r>
        </a:p>
      </dgm:t>
    </dgm:pt>
    <dgm:pt modelId="{28F5C7BD-1F5D-461B-BA3C-8B8531BAEACB}" type="parTrans" cxnId="{8C8896C2-4C74-4895-ADF6-FD20B9A8A16F}">
      <dgm:prSet/>
      <dgm:spPr/>
      <dgm:t>
        <a:bodyPr/>
        <a:lstStyle/>
        <a:p>
          <a:pPr algn="ctr"/>
          <a:endParaRPr lang="en-US" b="1">
            <a:effectLst>
              <a:outerShdw blurRad="50800" dist="25400" dir="5400000" sx="103000" sy="103000" algn="t" rotWithShape="0">
                <a:prstClr val="black">
                  <a:alpha val="65000"/>
                </a:prstClr>
              </a:outerShdw>
            </a:effectLst>
          </a:endParaRPr>
        </a:p>
      </dgm:t>
    </dgm:pt>
    <dgm:pt modelId="{F73D617C-3D9E-45B6-BD31-B2098AF09729}" type="sibTrans" cxnId="{8C8896C2-4C74-4895-ADF6-FD20B9A8A16F}">
      <dgm:prSet/>
      <dgm:spPr/>
      <dgm:t>
        <a:bodyPr/>
        <a:lstStyle/>
        <a:p>
          <a:pPr algn="ctr"/>
          <a:endParaRPr lang="en-US" b="1">
            <a:effectLst>
              <a:outerShdw blurRad="50800" dist="25400" dir="5400000" sx="103000" sy="103000" algn="t" rotWithShape="0">
                <a:prstClr val="black">
                  <a:alpha val="65000"/>
                </a:prstClr>
              </a:outerShdw>
            </a:effectLst>
          </a:endParaRPr>
        </a:p>
      </dgm:t>
    </dgm:pt>
    <dgm:pt modelId="{6E8478DB-E1DF-4EC3-8A67-3BC6A8E55004}">
      <dgm:prSet phldrT="[Text]" custT="1"/>
      <dgm:spPr>
        <a:xfrm>
          <a:off x="669769" y="6820"/>
          <a:ext cx="1580997" cy="1024128"/>
        </a:xfr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lgn="l"/>
          <a:r>
            <a:rPr lang="en-US" sz="2000" b="1" dirty="0">
              <a:solidFill>
                <a:sysClr val="windowText" lastClr="000000">
                  <a:hueOff val="0"/>
                  <a:satOff val="0"/>
                  <a:lumOff val="0"/>
                  <a:alphaOff val="0"/>
                </a:sysClr>
              </a:solidFill>
              <a:effectLst/>
              <a:latin typeface="Calibri"/>
              <a:ea typeface="+mn-ea"/>
              <a:cs typeface="+mn-cs"/>
            </a:rPr>
            <a:t>Ground Operations</a:t>
          </a:r>
        </a:p>
      </dgm:t>
    </dgm:pt>
    <dgm:pt modelId="{110F8DA5-0C53-4D38-A27D-6A62282E8FEB}" type="parTrans" cxnId="{F42F30A6-D859-4134-97B0-EE12B3DDE299}">
      <dgm:prSet/>
      <dgm:spPr/>
      <dgm:t>
        <a:bodyPr/>
        <a:lstStyle/>
        <a:p>
          <a:pPr algn="ctr"/>
          <a:endParaRPr lang="en-US" b="1">
            <a:effectLst>
              <a:outerShdw blurRad="50800" dist="25400" dir="5400000" sx="103000" sy="103000" algn="t" rotWithShape="0">
                <a:prstClr val="black">
                  <a:alpha val="65000"/>
                </a:prstClr>
              </a:outerShdw>
            </a:effectLst>
          </a:endParaRPr>
        </a:p>
      </dgm:t>
    </dgm:pt>
    <dgm:pt modelId="{FB8DFA06-B684-4F66-9679-9BA9BE77B136}" type="sibTrans" cxnId="{F42F30A6-D859-4134-97B0-EE12B3DDE299}">
      <dgm:prSet/>
      <dgm:spPr/>
      <dgm:t>
        <a:bodyPr/>
        <a:lstStyle/>
        <a:p>
          <a:pPr algn="ctr"/>
          <a:endParaRPr lang="en-US" b="1">
            <a:effectLst>
              <a:outerShdw blurRad="50800" dist="25400" dir="5400000" sx="103000" sy="103000" algn="t" rotWithShape="0">
                <a:prstClr val="black">
                  <a:alpha val="65000"/>
                </a:prstClr>
              </a:outerShdw>
            </a:effectLst>
          </a:endParaRPr>
        </a:p>
      </dgm:t>
    </dgm:pt>
    <dgm:pt modelId="{4C02BFAC-CDC0-4757-9924-5E72A6A0DE86}">
      <dgm:prSet phldrT="[Text]" custT="1"/>
      <dgm:spPr>
        <a:xfrm>
          <a:off x="3242462" y="0"/>
          <a:ext cx="1580997" cy="1024128"/>
        </a:xfrm>
        <a:solidFill>
          <a:sysClr val="window" lastClr="FFFFFF">
            <a:alpha val="90000"/>
            <a:hueOff val="0"/>
            <a:satOff val="0"/>
            <a:lumOff val="0"/>
            <a:alphaOff val="0"/>
          </a:sysClr>
        </a:solidFill>
        <a:ln w="25400" cap="flat" cmpd="sng" algn="ctr">
          <a:solidFill>
            <a:srgbClr val="4BACC6">
              <a:hueOff val="-3311292"/>
              <a:satOff val="13270"/>
              <a:lumOff val="2876"/>
              <a:alphaOff val="0"/>
            </a:srgbClr>
          </a:solidFill>
          <a:prstDash val="solid"/>
        </a:ln>
        <a:effectLst/>
      </dgm:spPr>
      <dgm:t>
        <a:bodyPr/>
        <a:lstStyle/>
        <a:p>
          <a:pPr algn="l"/>
          <a:r>
            <a:rPr lang="en-US" sz="2000" b="1" dirty="0">
              <a:solidFill>
                <a:sysClr val="windowText" lastClr="000000">
                  <a:hueOff val="0"/>
                  <a:satOff val="0"/>
                  <a:lumOff val="0"/>
                  <a:alphaOff val="0"/>
                </a:sysClr>
              </a:solidFill>
              <a:effectLst/>
              <a:latin typeface="Calibri"/>
              <a:ea typeface="+mn-ea"/>
              <a:cs typeface="+mn-cs"/>
            </a:rPr>
            <a:t>Solid </a:t>
          </a:r>
          <a:r>
            <a:rPr lang="en-US" sz="2000" b="1" dirty="0" smtClean="0">
              <a:solidFill>
                <a:sysClr val="windowText" lastClr="000000">
                  <a:hueOff val="0"/>
                  <a:satOff val="0"/>
                  <a:lumOff val="0"/>
                  <a:alphaOff val="0"/>
                </a:sysClr>
              </a:solidFill>
              <a:effectLst/>
              <a:latin typeface="Calibri"/>
              <a:ea typeface="+mn-ea"/>
              <a:cs typeface="+mn-cs"/>
            </a:rPr>
            <a:t>Waste / Recycling</a:t>
          </a:r>
          <a:endParaRPr lang="en-US" sz="2000" b="1" dirty="0">
            <a:solidFill>
              <a:sysClr val="windowText" lastClr="000000">
                <a:hueOff val="0"/>
                <a:satOff val="0"/>
                <a:lumOff val="0"/>
                <a:alphaOff val="0"/>
              </a:sysClr>
            </a:solidFill>
            <a:effectLst/>
            <a:latin typeface="Calibri"/>
            <a:ea typeface="+mn-ea"/>
            <a:cs typeface="+mn-cs"/>
          </a:endParaRPr>
        </a:p>
      </dgm:t>
    </dgm:pt>
    <dgm:pt modelId="{AD13E11E-5E07-4207-961C-8AF41915A119}" type="parTrans" cxnId="{ACE951F8-117D-4D9C-85B5-EDC94BE1695B}">
      <dgm:prSet/>
      <dgm:spPr/>
      <dgm:t>
        <a:bodyPr/>
        <a:lstStyle/>
        <a:p>
          <a:pPr algn="ctr"/>
          <a:endParaRPr lang="en-US" b="1">
            <a:effectLst>
              <a:outerShdw blurRad="50800" dist="25400" dir="5400000" sx="103000" sy="103000" algn="t" rotWithShape="0">
                <a:prstClr val="black">
                  <a:alpha val="65000"/>
                </a:prstClr>
              </a:outerShdw>
            </a:effectLst>
          </a:endParaRPr>
        </a:p>
      </dgm:t>
    </dgm:pt>
    <dgm:pt modelId="{F73F8DAD-4C85-4021-A85D-6CFBA8F66323}" type="sibTrans" cxnId="{ACE951F8-117D-4D9C-85B5-EDC94BE1695B}">
      <dgm:prSet/>
      <dgm:spPr/>
      <dgm:t>
        <a:bodyPr/>
        <a:lstStyle/>
        <a:p>
          <a:pPr algn="ctr"/>
          <a:endParaRPr lang="en-US" b="1">
            <a:effectLst>
              <a:outerShdw blurRad="50800" dist="25400" dir="5400000" sx="103000" sy="103000" algn="t" rotWithShape="0">
                <a:prstClr val="black">
                  <a:alpha val="65000"/>
                </a:prstClr>
              </a:outerShdw>
            </a:effectLst>
          </a:endParaRPr>
        </a:p>
      </dgm:t>
    </dgm:pt>
    <dgm:pt modelId="{65E23875-A071-494B-BC73-0855319512E0}">
      <dgm:prSet phldrT="[Text]" custT="1"/>
      <dgm:spPr>
        <a:xfrm>
          <a:off x="3242462" y="2176272"/>
          <a:ext cx="1580997" cy="1024128"/>
        </a:xfrm>
        <a:solidFill>
          <a:sysClr val="window" lastClr="FFFFFF">
            <a:alpha val="90000"/>
            <a:hueOff val="0"/>
            <a:satOff val="0"/>
            <a:lumOff val="0"/>
            <a:alphaOff val="0"/>
          </a:sysClr>
        </a:solidFill>
        <a:ln w="25400" cap="flat" cmpd="sng" algn="ctr">
          <a:solidFill>
            <a:srgbClr val="4BACC6">
              <a:hueOff val="-6622584"/>
              <a:satOff val="26541"/>
              <a:lumOff val="5752"/>
              <a:alphaOff val="0"/>
            </a:srgbClr>
          </a:solidFill>
          <a:prstDash val="solid"/>
        </a:ln>
        <a:effectLst/>
      </dgm:spPr>
      <dgm:t>
        <a:bodyPr/>
        <a:lstStyle/>
        <a:p>
          <a:pPr algn="l"/>
          <a:r>
            <a:rPr lang="en-US" sz="2000" b="1" dirty="0" smtClean="0">
              <a:solidFill>
                <a:sysClr val="windowText" lastClr="000000">
                  <a:hueOff val="0"/>
                  <a:satOff val="0"/>
                  <a:lumOff val="0"/>
                  <a:alphaOff val="0"/>
                </a:sysClr>
              </a:solidFill>
              <a:effectLst/>
              <a:latin typeface="Calibri"/>
              <a:ea typeface="+mn-ea"/>
              <a:cs typeface="+mn-cs"/>
            </a:rPr>
            <a:t>Digital </a:t>
          </a:r>
          <a:r>
            <a:rPr lang="en-US" sz="2000" b="1" dirty="0">
              <a:solidFill>
                <a:sysClr val="windowText" lastClr="000000">
                  <a:hueOff val="0"/>
                  <a:satOff val="0"/>
                  <a:lumOff val="0"/>
                  <a:alphaOff val="0"/>
                </a:sysClr>
              </a:solidFill>
              <a:effectLst/>
              <a:latin typeface="Calibri"/>
              <a:ea typeface="+mn-ea"/>
              <a:cs typeface="+mn-cs"/>
            </a:rPr>
            <a:t>coordination</a:t>
          </a:r>
        </a:p>
      </dgm:t>
    </dgm:pt>
    <dgm:pt modelId="{F37714EE-7E98-4EF4-8FD7-D42AEEC64582}" type="parTrans" cxnId="{EF6656FC-59D3-4D07-A56B-E597A6CAE15D}">
      <dgm:prSet/>
      <dgm:spPr/>
      <dgm:t>
        <a:bodyPr/>
        <a:lstStyle/>
        <a:p>
          <a:pPr algn="ctr"/>
          <a:endParaRPr lang="en-US" b="1">
            <a:effectLst>
              <a:outerShdw blurRad="50800" dist="25400" dir="5400000" sx="103000" sy="103000" algn="t" rotWithShape="0">
                <a:prstClr val="black">
                  <a:alpha val="65000"/>
                </a:prstClr>
              </a:outerShdw>
            </a:effectLst>
          </a:endParaRPr>
        </a:p>
      </dgm:t>
    </dgm:pt>
    <dgm:pt modelId="{6B06CFA2-2DC6-40AF-A970-703F3D57956A}" type="sibTrans" cxnId="{EF6656FC-59D3-4D07-A56B-E597A6CAE15D}">
      <dgm:prSet/>
      <dgm:spPr/>
      <dgm:t>
        <a:bodyPr/>
        <a:lstStyle/>
        <a:p>
          <a:pPr algn="ctr"/>
          <a:endParaRPr lang="en-US" b="1">
            <a:effectLst>
              <a:outerShdw blurRad="50800" dist="25400" dir="5400000" sx="103000" sy="103000" algn="t" rotWithShape="0">
                <a:prstClr val="black">
                  <a:alpha val="65000"/>
                </a:prstClr>
              </a:outerShdw>
            </a:effectLst>
          </a:endParaRPr>
        </a:p>
      </dgm:t>
    </dgm:pt>
    <dgm:pt modelId="{2BBE0C96-8770-4C62-995B-451308D20583}">
      <dgm:prSet phldrT="[Text]" custT="1"/>
      <dgm:spPr>
        <a:xfrm>
          <a:off x="662939" y="2176272"/>
          <a:ext cx="1580997" cy="1024128"/>
        </a:xfrm>
        <a:solidFill>
          <a:sysClr val="window" lastClr="FFFFFF">
            <a:alpha val="90000"/>
            <a:hueOff val="0"/>
            <a:satOff val="0"/>
            <a:lumOff val="0"/>
            <a:alphaOff val="0"/>
          </a:sysClr>
        </a:solidFill>
        <a:ln w="25400" cap="flat" cmpd="sng" algn="ctr">
          <a:solidFill>
            <a:srgbClr val="4BACC6">
              <a:hueOff val="-9933876"/>
              <a:satOff val="39811"/>
              <a:lumOff val="8628"/>
              <a:alphaOff val="0"/>
            </a:srgbClr>
          </a:solidFill>
          <a:prstDash val="solid"/>
        </a:ln>
        <a:effectLst/>
      </dgm:spPr>
      <dgm:t>
        <a:bodyPr/>
        <a:lstStyle/>
        <a:p>
          <a:pPr algn="l"/>
          <a:r>
            <a:rPr lang="en-US" sz="2000" b="1" dirty="0" smtClean="0">
              <a:solidFill>
                <a:sysClr val="windowText" lastClr="000000">
                  <a:hueOff val="0"/>
                  <a:satOff val="0"/>
                  <a:lumOff val="0"/>
                  <a:alphaOff val="0"/>
                </a:sysClr>
              </a:solidFill>
              <a:effectLst/>
              <a:latin typeface="Calibri"/>
              <a:ea typeface="+mn-ea"/>
              <a:cs typeface="+mn-cs"/>
            </a:rPr>
            <a:t>3-D </a:t>
          </a:r>
          <a:r>
            <a:rPr lang="en-US" sz="2000" b="1" dirty="0">
              <a:solidFill>
                <a:sysClr val="windowText" lastClr="000000">
                  <a:hueOff val="0"/>
                  <a:satOff val="0"/>
                  <a:lumOff val="0"/>
                  <a:alphaOff val="0"/>
                </a:sysClr>
              </a:solidFill>
              <a:effectLst/>
              <a:latin typeface="Calibri"/>
              <a:ea typeface="+mn-ea"/>
              <a:cs typeface="+mn-cs"/>
            </a:rPr>
            <a:t>airspace maps</a:t>
          </a:r>
        </a:p>
      </dgm:t>
    </dgm:pt>
    <dgm:pt modelId="{A92121CF-9B12-45E1-AA73-77FDFA461688}" type="parTrans" cxnId="{F1D815B6-D0AC-4417-ABBA-0EE2948A3980}">
      <dgm:prSet/>
      <dgm:spPr/>
      <dgm:t>
        <a:bodyPr/>
        <a:lstStyle/>
        <a:p>
          <a:pPr algn="ctr"/>
          <a:endParaRPr lang="en-US" b="1">
            <a:effectLst>
              <a:outerShdw blurRad="50800" dist="25400" dir="5400000" sx="103000" sy="103000" algn="t" rotWithShape="0">
                <a:prstClr val="black">
                  <a:alpha val="65000"/>
                </a:prstClr>
              </a:outerShdw>
            </a:effectLst>
          </a:endParaRPr>
        </a:p>
      </dgm:t>
    </dgm:pt>
    <dgm:pt modelId="{5DABB362-A249-48ED-84F4-276EC349D73A}" type="sibTrans" cxnId="{F1D815B6-D0AC-4417-ABBA-0EE2948A3980}">
      <dgm:prSet/>
      <dgm:spPr/>
      <dgm:t>
        <a:bodyPr/>
        <a:lstStyle/>
        <a:p>
          <a:pPr algn="ctr"/>
          <a:endParaRPr lang="en-US" b="1">
            <a:effectLst>
              <a:outerShdw blurRad="50800" dist="25400" dir="5400000" sx="103000" sy="103000" algn="t" rotWithShape="0">
                <a:prstClr val="black">
                  <a:alpha val="65000"/>
                </a:prstClr>
              </a:outerShdw>
            </a:effectLst>
          </a:endParaRPr>
        </a:p>
      </dgm:t>
    </dgm:pt>
    <dgm:pt modelId="{49FEED4E-36F2-45C7-A6FE-9EF15E3050CA}">
      <dgm:prSet phldrT="[Text]" custT="1"/>
      <dgm:spPr>
        <a:xfrm>
          <a:off x="662939" y="2176272"/>
          <a:ext cx="1580997" cy="1024128"/>
        </a:xfrm>
        <a:solidFill>
          <a:sysClr val="window" lastClr="FFFFFF">
            <a:alpha val="90000"/>
            <a:hueOff val="0"/>
            <a:satOff val="0"/>
            <a:lumOff val="0"/>
            <a:alphaOff val="0"/>
          </a:sysClr>
        </a:solidFill>
        <a:ln w="25400" cap="flat" cmpd="sng" algn="ctr">
          <a:solidFill>
            <a:srgbClr val="4BACC6">
              <a:hueOff val="-9933876"/>
              <a:satOff val="39811"/>
              <a:lumOff val="8628"/>
              <a:alphaOff val="0"/>
            </a:srgbClr>
          </a:solidFill>
          <a:prstDash val="solid"/>
        </a:ln>
        <a:effectLst/>
      </dgm:spPr>
      <dgm:t>
        <a:bodyPr/>
        <a:lstStyle/>
        <a:p>
          <a:pPr algn="l"/>
          <a:r>
            <a:rPr lang="en-US" sz="2000" b="1" dirty="0" smtClean="0">
              <a:solidFill>
                <a:sysClr val="windowText" lastClr="000000">
                  <a:hueOff val="0"/>
                  <a:satOff val="0"/>
                  <a:lumOff val="0"/>
                  <a:alphaOff val="0"/>
                </a:sysClr>
              </a:solidFill>
              <a:effectLst/>
              <a:latin typeface="Calibri"/>
              <a:ea typeface="+mn-ea"/>
              <a:cs typeface="+mn-cs"/>
            </a:rPr>
            <a:t>Existing / planned </a:t>
          </a:r>
          <a:r>
            <a:rPr lang="en-US" sz="2000" b="1" dirty="0">
              <a:solidFill>
                <a:sysClr val="windowText" lastClr="000000">
                  <a:hueOff val="0"/>
                  <a:satOff val="0"/>
                  <a:lumOff val="0"/>
                  <a:alphaOff val="0"/>
                </a:sysClr>
              </a:solidFill>
              <a:effectLst/>
              <a:latin typeface="Calibri"/>
              <a:ea typeface="+mn-ea"/>
              <a:cs typeface="+mn-cs"/>
            </a:rPr>
            <a:t>land use</a:t>
          </a:r>
        </a:p>
      </dgm:t>
    </dgm:pt>
    <dgm:pt modelId="{50524F43-BE21-4D7B-9281-C7C881101163}" type="parTrans" cxnId="{DD944629-A89A-4A13-95DE-FAE19C815D7F}">
      <dgm:prSet/>
      <dgm:spPr/>
      <dgm:t>
        <a:bodyPr/>
        <a:lstStyle/>
        <a:p>
          <a:pPr algn="ctr"/>
          <a:endParaRPr lang="en-US" b="1">
            <a:effectLst>
              <a:outerShdw blurRad="50800" dist="25400" dir="5400000" sx="103000" sy="103000" algn="t" rotWithShape="0">
                <a:prstClr val="black">
                  <a:alpha val="65000"/>
                </a:prstClr>
              </a:outerShdw>
            </a:effectLst>
          </a:endParaRPr>
        </a:p>
      </dgm:t>
    </dgm:pt>
    <dgm:pt modelId="{81C37774-7E52-4C29-B206-2096FE5E5F6A}" type="sibTrans" cxnId="{DD944629-A89A-4A13-95DE-FAE19C815D7F}">
      <dgm:prSet/>
      <dgm:spPr/>
      <dgm:t>
        <a:bodyPr/>
        <a:lstStyle/>
        <a:p>
          <a:pPr algn="ctr"/>
          <a:endParaRPr lang="en-US" b="1">
            <a:effectLst>
              <a:outerShdw blurRad="50800" dist="25400" dir="5400000" sx="103000" sy="103000" algn="t" rotWithShape="0">
                <a:prstClr val="black">
                  <a:alpha val="65000"/>
                </a:prstClr>
              </a:outerShdw>
            </a:effectLst>
          </a:endParaRPr>
        </a:p>
      </dgm:t>
    </dgm:pt>
    <dgm:pt modelId="{E5544242-6AA8-4888-9446-5FD45A6B7A7A}">
      <dgm:prSet phldrT="[Text]" custT="1"/>
      <dgm:spPr>
        <a:xfrm>
          <a:off x="662939" y="2176272"/>
          <a:ext cx="1580997" cy="1024128"/>
        </a:xfrm>
        <a:solidFill>
          <a:sysClr val="window" lastClr="FFFFFF">
            <a:alpha val="90000"/>
            <a:hueOff val="0"/>
            <a:satOff val="0"/>
            <a:lumOff val="0"/>
            <a:alphaOff val="0"/>
          </a:sysClr>
        </a:solidFill>
        <a:ln w="25400" cap="flat" cmpd="sng" algn="ctr">
          <a:solidFill>
            <a:srgbClr val="4BACC6">
              <a:hueOff val="-9933876"/>
              <a:satOff val="39811"/>
              <a:lumOff val="8628"/>
              <a:alphaOff val="0"/>
            </a:srgbClr>
          </a:solidFill>
          <a:prstDash val="solid"/>
        </a:ln>
        <a:effectLst/>
      </dgm:spPr>
      <dgm:t>
        <a:bodyPr/>
        <a:lstStyle/>
        <a:p>
          <a:pPr algn="l"/>
          <a:r>
            <a:rPr lang="en-US" sz="2000" b="1" dirty="0">
              <a:solidFill>
                <a:sysClr val="windowText" lastClr="000000">
                  <a:hueOff val="0"/>
                  <a:satOff val="0"/>
                  <a:lumOff val="0"/>
                  <a:alphaOff val="0"/>
                </a:sysClr>
              </a:solidFill>
              <a:effectLst/>
              <a:latin typeface="Calibri"/>
              <a:ea typeface="+mn-ea"/>
              <a:cs typeface="+mn-cs"/>
            </a:rPr>
            <a:t>Zoning controls</a:t>
          </a:r>
        </a:p>
      </dgm:t>
    </dgm:pt>
    <dgm:pt modelId="{1B428904-C981-4882-BF03-55F42AD92A98}" type="parTrans" cxnId="{6AB118B6-E21A-4EDF-A195-E65BA91E2F0C}">
      <dgm:prSet/>
      <dgm:spPr/>
      <dgm:t>
        <a:bodyPr/>
        <a:lstStyle/>
        <a:p>
          <a:pPr algn="ctr"/>
          <a:endParaRPr lang="en-US" b="1">
            <a:effectLst>
              <a:outerShdw blurRad="50800" dist="25400" dir="5400000" sx="103000" sy="103000" algn="t" rotWithShape="0">
                <a:prstClr val="black">
                  <a:alpha val="65000"/>
                </a:prstClr>
              </a:outerShdw>
            </a:effectLst>
          </a:endParaRPr>
        </a:p>
      </dgm:t>
    </dgm:pt>
    <dgm:pt modelId="{BA677D03-A9BD-4D84-9D90-4329028B6746}" type="sibTrans" cxnId="{6AB118B6-E21A-4EDF-A195-E65BA91E2F0C}">
      <dgm:prSet/>
      <dgm:spPr/>
      <dgm:t>
        <a:bodyPr/>
        <a:lstStyle/>
        <a:p>
          <a:pPr algn="ctr"/>
          <a:endParaRPr lang="en-US" b="1">
            <a:effectLst>
              <a:outerShdw blurRad="50800" dist="25400" dir="5400000" sx="103000" sy="103000" algn="t" rotWithShape="0">
                <a:prstClr val="black">
                  <a:alpha val="65000"/>
                </a:prstClr>
              </a:outerShdw>
            </a:effectLst>
          </a:endParaRPr>
        </a:p>
      </dgm:t>
    </dgm:pt>
    <dgm:pt modelId="{4F90B5E8-6793-4BF3-BF75-B9737CE54EC0}">
      <dgm:prSet phldrT="[Text]" custT="1"/>
      <dgm:spPr>
        <a:xfrm>
          <a:off x="662939" y="2176272"/>
          <a:ext cx="1580997" cy="1024128"/>
        </a:xfrm>
        <a:solidFill>
          <a:sysClr val="window" lastClr="FFFFFF">
            <a:alpha val="90000"/>
            <a:hueOff val="0"/>
            <a:satOff val="0"/>
            <a:lumOff val="0"/>
            <a:alphaOff val="0"/>
          </a:sysClr>
        </a:solidFill>
        <a:ln w="25400" cap="flat" cmpd="sng" algn="ctr">
          <a:solidFill>
            <a:srgbClr val="4BACC6">
              <a:hueOff val="-9933876"/>
              <a:satOff val="39811"/>
              <a:lumOff val="8628"/>
              <a:alphaOff val="0"/>
            </a:srgbClr>
          </a:solidFill>
          <a:prstDash val="solid"/>
        </a:ln>
        <a:effectLst/>
      </dgm:spPr>
      <dgm:t>
        <a:bodyPr/>
        <a:lstStyle/>
        <a:p>
          <a:pPr algn="l"/>
          <a:r>
            <a:rPr lang="en-US" sz="2000" b="1" dirty="0">
              <a:solidFill>
                <a:sysClr val="windowText" lastClr="000000">
                  <a:hueOff val="0"/>
                  <a:satOff val="0"/>
                  <a:lumOff val="0"/>
                  <a:alphaOff val="0"/>
                </a:sysClr>
              </a:solidFill>
              <a:effectLst/>
              <a:latin typeface="Calibri"/>
              <a:ea typeface="+mn-ea"/>
              <a:cs typeface="+mn-cs"/>
            </a:rPr>
            <a:t>Sound exposure maps</a:t>
          </a:r>
        </a:p>
      </dgm:t>
    </dgm:pt>
    <dgm:pt modelId="{D2E1FB59-4521-4299-8487-309066CF7E5E}" type="parTrans" cxnId="{1610D452-9EC4-45DA-ACAA-4F6B77658A46}">
      <dgm:prSet/>
      <dgm:spPr/>
      <dgm:t>
        <a:bodyPr/>
        <a:lstStyle/>
        <a:p>
          <a:pPr algn="ctr"/>
          <a:endParaRPr lang="en-US" b="1">
            <a:effectLst>
              <a:outerShdw blurRad="50800" dist="25400" dir="5400000" sx="103000" sy="103000" algn="t" rotWithShape="0">
                <a:prstClr val="black">
                  <a:alpha val="65000"/>
                </a:prstClr>
              </a:outerShdw>
            </a:effectLst>
          </a:endParaRPr>
        </a:p>
      </dgm:t>
    </dgm:pt>
    <dgm:pt modelId="{DEE94010-F65C-43B3-B9F1-9EFAB87F2C32}" type="sibTrans" cxnId="{1610D452-9EC4-45DA-ACAA-4F6B77658A46}">
      <dgm:prSet/>
      <dgm:spPr/>
      <dgm:t>
        <a:bodyPr/>
        <a:lstStyle/>
        <a:p>
          <a:pPr algn="ctr"/>
          <a:endParaRPr lang="en-US" b="1">
            <a:effectLst>
              <a:outerShdw blurRad="50800" dist="25400" dir="5400000" sx="103000" sy="103000" algn="t" rotWithShape="0">
                <a:prstClr val="black">
                  <a:alpha val="65000"/>
                </a:prstClr>
              </a:outerShdw>
            </a:effectLst>
          </a:endParaRPr>
        </a:p>
      </dgm:t>
    </dgm:pt>
    <dgm:pt modelId="{A269870F-9458-4C61-BD3D-131BCA57D390}">
      <dgm:prSet phldrT="[Text]" custT="1"/>
      <dgm:spPr>
        <a:xfrm>
          <a:off x="3242462" y="0"/>
          <a:ext cx="1580997" cy="1024128"/>
        </a:xfrm>
        <a:solidFill>
          <a:sysClr val="window" lastClr="FFFFFF">
            <a:alpha val="90000"/>
            <a:hueOff val="0"/>
            <a:satOff val="0"/>
            <a:lumOff val="0"/>
            <a:alphaOff val="0"/>
          </a:sysClr>
        </a:solidFill>
        <a:ln w="25400" cap="flat" cmpd="sng" algn="ctr">
          <a:solidFill>
            <a:srgbClr val="4BACC6">
              <a:hueOff val="-3311292"/>
              <a:satOff val="13270"/>
              <a:lumOff val="2876"/>
              <a:alphaOff val="0"/>
            </a:srgbClr>
          </a:solidFill>
          <a:prstDash val="solid"/>
        </a:ln>
        <a:effectLst/>
      </dgm:spPr>
      <dgm:t>
        <a:bodyPr/>
        <a:lstStyle/>
        <a:p>
          <a:pPr algn="l"/>
          <a:r>
            <a:rPr lang="en-US" sz="2000" b="1" dirty="0">
              <a:solidFill>
                <a:sysClr val="windowText" lastClr="000000">
                  <a:hueOff val="0"/>
                  <a:satOff val="0"/>
                  <a:lumOff val="0"/>
                  <a:alphaOff val="0"/>
                </a:sysClr>
              </a:solidFill>
              <a:effectLst/>
              <a:latin typeface="Calibri"/>
              <a:ea typeface="+mn-ea"/>
              <a:cs typeface="+mn-cs"/>
            </a:rPr>
            <a:t>Water and </a:t>
          </a:r>
          <a:r>
            <a:rPr lang="en-US" sz="2000" b="1" dirty="0" smtClean="0">
              <a:solidFill>
                <a:sysClr val="windowText" lastClr="000000">
                  <a:hueOff val="0"/>
                  <a:satOff val="0"/>
                  <a:lumOff val="0"/>
                  <a:alphaOff val="0"/>
                </a:sysClr>
              </a:solidFill>
              <a:effectLst/>
              <a:latin typeface="Calibri"/>
              <a:ea typeface="+mn-ea"/>
              <a:cs typeface="+mn-cs"/>
            </a:rPr>
            <a:t>Energy Use</a:t>
          </a:r>
          <a:endParaRPr lang="en-US" sz="2000" b="1" dirty="0">
            <a:solidFill>
              <a:sysClr val="windowText" lastClr="000000">
                <a:hueOff val="0"/>
                <a:satOff val="0"/>
                <a:lumOff val="0"/>
                <a:alphaOff val="0"/>
              </a:sysClr>
            </a:solidFill>
            <a:effectLst/>
            <a:latin typeface="Calibri"/>
            <a:ea typeface="+mn-ea"/>
            <a:cs typeface="+mn-cs"/>
          </a:endParaRPr>
        </a:p>
      </dgm:t>
    </dgm:pt>
    <dgm:pt modelId="{E6F6F040-FD7F-48B6-B2B4-E202328F7994}" type="parTrans" cxnId="{E67801EA-C4F4-41A0-AE35-57EEE62001BA}">
      <dgm:prSet/>
      <dgm:spPr/>
      <dgm:t>
        <a:bodyPr/>
        <a:lstStyle/>
        <a:p>
          <a:endParaRPr lang="en-US"/>
        </a:p>
      </dgm:t>
    </dgm:pt>
    <dgm:pt modelId="{D6662C83-06F4-4BEA-B4AB-C964FF8E3228}" type="sibTrans" cxnId="{E67801EA-C4F4-41A0-AE35-57EEE62001BA}">
      <dgm:prSet/>
      <dgm:spPr/>
      <dgm:t>
        <a:bodyPr/>
        <a:lstStyle/>
        <a:p>
          <a:endParaRPr lang="en-US"/>
        </a:p>
      </dgm:t>
    </dgm:pt>
    <dgm:pt modelId="{C655DA62-1FA3-48BB-867F-A09EAEA788C4}">
      <dgm:prSet phldrT="[Text]" custT="1"/>
      <dgm:spPr>
        <a:xfrm>
          <a:off x="3242462" y="0"/>
          <a:ext cx="1580997" cy="1024128"/>
        </a:xfrm>
        <a:solidFill>
          <a:sysClr val="window" lastClr="FFFFFF">
            <a:alpha val="90000"/>
            <a:hueOff val="0"/>
            <a:satOff val="0"/>
            <a:lumOff val="0"/>
            <a:alphaOff val="0"/>
          </a:sysClr>
        </a:solidFill>
        <a:ln w="25400" cap="flat" cmpd="sng" algn="ctr">
          <a:solidFill>
            <a:srgbClr val="4BACC6">
              <a:hueOff val="-3311292"/>
              <a:satOff val="13270"/>
              <a:lumOff val="2876"/>
              <a:alphaOff val="0"/>
            </a:srgbClr>
          </a:solidFill>
          <a:prstDash val="solid"/>
        </a:ln>
        <a:effectLst/>
      </dgm:spPr>
      <dgm:t>
        <a:bodyPr/>
        <a:lstStyle/>
        <a:p>
          <a:pPr algn="l"/>
          <a:r>
            <a:rPr lang="en-US" sz="2000" b="1" dirty="0">
              <a:solidFill>
                <a:sysClr val="windowText" lastClr="000000">
                  <a:hueOff val="0"/>
                  <a:satOff val="0"/>
                  <a:lumOff val="0"/>
                  <a:alphaOff val="0"/>
                </a:sysClr>
              </a:solidFill>
              <a:effectLst/>
              <a:latin typeface="Calibri"/>
              <a:ea typeface="+mn-ea"/>
              <a:cs typeface="+mn-cs"/>
            </a:rPr>
            <a:t>Climate Adaptation </a:t>
          </a:r>
          <a:r>
            <a:rPr lang="en-US" sz="2000" b="1" dirty="0" smtClean="0">
              <a:solidFill>
                <a:sysClr val="windowText" lastClr="000000">
                  <a:hueOff val="0"/>
                  <a:satOff val="0"/>
                  <a:lumOff val="0"/>
                  <a:alphaOff val="0"/>
                </a:sysClr>
              </a:solidFill>
              <a:effectLst/>
              <a:latin typeface="Calibri"/>
              <a:ea typeface="+mn-ea"/>
              <a:cs typeface="+mn-cs"/>
            </a:rPr>
            <a:t>and Resilience</a:t>
          </a:r>
          <a:endParaRPr lang="en-US" sz="2000" b="1" dirty="0">
            <a:solidFill>
              <a:sysClr val="windowText" lastClr="000000">
                <a:hueOff val="0"/>
                <a:satOff val="0"/>
                <a:lumOff val="0"/>
                <a:alphaOff val="0"/>
              </a:sysClr>
            </a:solidFill>
            <a:effectLst/>
            <a:latin typeface="Calibri"/>
            <a:ea typeface="+mn-ea"/>
            <a:cs typeface="+mn-cs"/>
          </a:endParaRPr>
        </a:p>
      </dgm:t>
    </dgm:pt>
    <dgm:pt modelId="{6A0E49A9-4EA3-44D9-9EC2-BEA9FC6BD39D}" type="parTrans" cxnId="{C54A5900-F96E-4E0B-882F-D1F78EE4E7B7}">
      <dgm:prSet/>
      <dgm:spPr/>
      <dgm:t>
        <a:bodyPr/>
        <a:lstStyle/>
        <a:p>
          <a:endParaRPr lang="en-US"/>
        </a:p>
      </dgm:t>
    </dgm:pt>
    <dgm:pt modelId="{C2C561D2-0A6D-4DB2-8B21-F9B88FC0C788}" type="sibTrans" cxnId="{C54A5900-F96E-4E0B-882F-D1F78EE4E7B7}">
      <dgm:prSet/>
      <dgm:spPr/>
      <dgm:t>
        <a:bodyPr/>
        <a:lstStyle/>
        <a:p>
          <a:endParaRPr lang="en-US"/>
        </a:p>
      </dgm:t>
    </dgm:pt>
    <dgm:pt modelId="{5DDE0601-88B7-4CFC-9AD9-778FA74A2525}">
      <dgm:prSet phldrT="[Text]" custT="1"/>
      <dgm:spPr>
        <a:xfrm>
          <a:off x="669769" y="6820"/>
          <a:ext cx="1580997" cy="1024128"/>
        </a:xfr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lgn="l"/>
          <a:r>
            <a:rPr lang="en-US" sz="2000" b="1" dirty="0" smtClean="0">
              <a:solidFill>
                <a:sysClr val="windowText" lastClr="000000">
                  <a:hueOff val="0"/>
                  <a:satOff val="0"/>
                  <a:lumOff val="0"/>
                  <a:alphaOff val="0"/>
                </a:sysClr>
              </a:solidFill>
              <a:effectLst/>
              <a:latin typeface="Calibri"/>
              <a:ea typeface="+mn-ea"/>
              <a:cs typeface="+mn-cs"/>
            </a:rPr>
            <a:t>Auxiliary Power Unit Operations</a:t>
          </a:r>
          <a:endParaRPr lang="en-US" sz="2000" b="1" dirty="0">
            <a:solidFill>
              <a:sysClr val="windowText" lastClr="000000">
                <a:hueOff val="0"/>
                <a:satOff val="0"/>
                <a:lumOff val="0"/>
                <a:alphaOff val="0"/>
              </a:sysClr>
            </a:solidFill>
            <a:effectLst/>
            <a:latin typeface="Calibri"/>
            <a:ea typeface="+mn-ea"/>
            <a:cs typeface="+mn-cs"/>
          </a:endParaRPr>
        </a:p>
      </dgm:t>
    </dgm:pt>
    <dgm:pt modelId="{968FC69F-98D8-4832-B745-8F5EEE648CC1}" type="parTrans" cxnId="{61E00171-2C74-45FA-916A-DDB76325C16B}">
      <dgm:prSet/>
      <dgm:spPr/>
      <dgm:t>
        <a:bodyPr/>
        <a:lstStyle/>
        <a:p>
          <a:endParaRPr lang="en-US"/>
        </a:p>
      </dgm:t>
    </dgm:pt>
    <dgm:pt modelId="{D54DC86B-AA9D-4232-BB2A-E789F34BCC17}" type="sibTrans" cxnId="{61E00171-2C74-45FA-916A-DDB76325C16B}">
      <dgm:prSet/>
      <dgm:spPr/>
      <dgm:t>
        <a:bodyPr/>
        <a:lstStyle/>
        <a:p>
          <a:endParaRPr lang="en-US"/>
        </a:p>
      </dgm:t>
    </dgm:pt>
    <dgm:pt modelId="{C4C7F540-0ECB-4101-8796-F9BEF4EA1C64}">
      <dgm:prSet phldrT="[Text]" custT="1"/>
      <dgm:spPr>
        <a:xfrm>
          <a:off x="669769" y="6820"/>
          <a:ext cx="1580997" cy="1024128"/>
        </a:xfr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lgn="l"/>
          <a:r>
            <a:rPr lang="en-US" sz="2000" b="1" dirty="0" smtClean="0">
              <a:solidFill>
                <a:sysClr val="windowText" lastClr="000000">
                  <a:hueOff val="0"/>
                  <a:satOff val="0"/>
                  <a:lumOff val="0"/>
                  <a:alphaOff val="0"/>
                </a:sysClr>
              </a:solidFill>
              <a:effectLst/>
              <a:latin typeface="Calibri"/>
              <a:ea typeface="+mn-ea"/>
              <a:cs typeface="+mn-cs"/>
            </a:rPr>
            <a:t>Ground Support Equipment</a:t>
          </a:r>
          <a:endParaRPr lang="en-US" sz="2000" b="1" dirty="0">
            <a:solidFill>
              <a:sysClr val="windowText" lastClr="000000">
                <a:hueOff val="0"/>
                <a:satOff val="0"/>
                <a:lumOff val="0"/>
                <a:alphaOff val="0"/>
              </a:sysClr>
            </a:solidFill>
            <a:effectLst/>
            <a:latin typeface="Calibri"/>
            <a:ea typeface="+mn-ea"/>
            <a:cs typeface="+mn-cs"/>
          </a:endParaRPr>
        </a:p>
      </dgm:t>
    </dgm:pt>
    <dgm:pt modelId="{8007B907-9471-4695-98A5-51E9CCE1CFE3}" type="parTrans" cxnId="{14AF81C0-6B3B-4CDB-B3EC-14D2424D4C06}">
      <dgm:prSet/>
      <dgm:spPr/>
      <dgm:t>
        <a:bodyPr/>
        <a:lstStyle/>
        <a:p>
          <a:endParaRPr lang="en-US"/>
        </a:p>
      </dgm:t>
    </dgm:pt>
    <dgm:pt modelId="{3288D21E-4F93-451D-9E54-98F4400D74EC}" type="sibTrans" cxnId="{14AF81C0-6B3B-4CDB-B3EC-14D2424D4C06}">
      <dgm:prSet/>
      <dgm:spPr/>
      <dgm:t>
        <a:bodyPr/>
        <a:lstStyle/>
        <a:p>
          <a:endParaRPr lang="en-US"/>
        </a:p>
      </dgm:t>
    </dgm:pt>
    <dgm:pt modelId="{F15C0E6E-D55E-49C6-8087-1E74BB86CFD0}">
      <dgm:prSet phldrT="[Text]" custT="1"/>
      <dgm:spPr>
        <a:xfrm>
          <a:off x="662939" y="2176272"/>
          <a:ext cx="1580997" cy="1024128"/>
        </a:xfrm>
        <a:solidFill>
          <a:sysClr val="window" lastClr="FFFFFF">
            <a:alpha val="90000"/>
            <a:hueOff val="0"/>
            <a:satOff val="0"/>
            <a:lumOff val="0"/>
            <a:alphaOff val="0"/>
          </a:sysClr>
        </a:solidFill>
        <a:ln w="25400" cap="flat" cmpd="sng" algn="ctr">
          <a:solidFill>
            <a:srgbClr val="4BACC6">
              <a:hueOff val="-9933876"/>
              <a:satOff val="39811"/>
              <a:lumOff val="8628"/>
              <a:alphaOff val="0"/>
            </a:srgbClr>
          </a:solidFill>
          <a:prstDash val="solid"/>
        </a:ln>
        <a:effectLst/>
      </dgm:spPr>
      <dgm:t>
        <a:bodyPr/>
        <a:lstStyle/>
        <a:p>
          <a:pPr algn="l"/>
          <a:r>
            <a:rPr lang="en-US" sz="2000" b="1" dirty="0" smtClean="0">
              <a:solidFill>
                <a:sysClr val="windowText" lastClr="000000">
                  <a:hueOff val="0"/>
                  <a:satOff val="0"/>
                  <a:lumOff val="0"/>
                  <a:alphaOff val="0"/>
                </a:sysClr>
              </a:solidFill>
              <a:effectLst/>
              <a:latin typeface="Calibri"/>
              <a:ea typeface="+mn-ea"/>
              <a:cs typeface="+mn-cs"/>
            </a:rPr>
            <a:t>Sound Insulation Program</a:t>
          </a:r>
          <a:endParaRPr lang="en-US" sz="2000" b="1" dirty="0">
            <a:solidFill>
              <a:sysClr val="windowText" lastClr="000000">
                <a:hueOff val="0"/>
                <a:satOff val="0"/>
                <a:lumOff val="0"/>
                <a:alphaOff val="0"/>
              </a:sysClr>
            </a:solidFill>
            <a:effectLst/>
            <a:latin typeface="Calibri"/>
            <a:ea typeface="+mn-ea"/>
            <a:cs typeface="+mn-cs"/>
          </a:endParaRPr>
        </a:p>
      </dgm:t>
    </dgm:pt>
    <dgm:pt modelId="{44E26E0A-8CDD-4A12-BBF5-350ED0A128F9}" type="parTrans" cxnId="{273B75CB-5BF8-4607-A71A-04DBBE2D7C1B}">
      <dgm:prSet/>
      <dgm:spPr/>
      <dgm:t>
        <a:bodyPr/>
        <a:lstStyle/>
        <a:p>
          <a:endParaRPr lang="en-US"/>
        </a:p>
      </dgm:t>
    </dgm:pt>
    <dgm:pt modelId="{CD679C75-6A36-4240-B7C1-3CC33A02A3D3}" type="sibTrans" cxnId="{273B75CB-5BF8-4607-A71A-04DBBE2D7C1B}">
      <dgm:prSet/>
      <dgm:spPr/>
      <dgm:t>
        <a:bodyPr/>
        <a:lstStyle/>
        <a:p>
          <a:endParaRPr lang="en-US"/>
        </a:p>
      </dgm:t>
    </dgm:pt>
    <dgm:pt modelId="{34ED26A0-0C79-49B7-8BBD-4EE2F710D49C}">
      <dgm:prSet phldrT="[Text]" custT="1"/>
      <dgm:spPr>
        <a:xfrm>
          <a:off x="662939" y="2176272"/>
          <a:ext cx="1580997" cy="1024128"/>
        </a:xfrm>
        <a:solidFill>
          <a:sysClr val="window" lastClr="FFFFFF">
            <a:alpha val="90000"/>
            <a:hueOff val="0"/>
            <a:satOff val="0"/>
            <a:lumOff val="0"/>
            <a:alphaOff val="0"/>
          </a:sysClr>
        </a:solidFill>
        <a:ln w="25400" cap="flat" cmpd="sng" algn="ctr">
          <a:solidFill>
            <a:srgbClr val="4BACC6">
              <a:hueOff val="-9933876"/>
              <a:satOff val="39811"/>
              <a:lumOff val="8628"/>
              <a:alphaOff val="0"/>
            </a:srgbClr>
          </a:solidFill>
          <a:prstDash val="solid"/>
        </a:ln>
        <a:effectLst/>
      </dgm:spPr>
      <dgm:t>
        <a:bodyPr/>
        <a:lstStyle/>
        <a:p>
          <a:pPr algn="l"/>
          <a:r>
            <a:rPr lang="en-US" sz="2000" b="1" dirty="0" smtClean="0">
              <a:solidFill>
                <a:sysClr val="windowText" lastClr="000000">
                  <a:hueOff val="0"/>
                  <a:satOff val="0"/>
                  <a:lumOff val="0"/>
                  <a:alphaOff val="0"/>
                </a:sysClr>
              </a:solidFill>
              <a:effectLst/>
              <a:latin typeface="Calibri"/>
              <a:ea typeface="+mn-ea"/>
              <a:cs typeface="+mn-cs"/>
            </a:rPr>
            <a:t>Improving airport planning &amp; environmental review through GIS data exchange</a:t>
          </a:r>
          <a:endParaRPr lang="en-US" sz="2000" b="1" dirty="0">
            <a:solidFill>
              <a:sysClr val="windowText" lastClr="000000">
                <a:hueOff val="0"/>
                <a:satOff val="0"/>
                <a:lumOff val="0"/>
                <a:alphaOff val="0"/>
              </a:sysClr>
            </a:solidFill>
            <a:effectLst/>
            <a:latin typeface="Calibri"/>
            <a:ea typeface="+mn-ea"/>
            <a:cs typeface="+mn-cs"/>
          </a:endParaRPr>
        </a:p>
      </dgm:t>
    </dgm:pt>
    <dgm:pt modelId="{1F5F7A4E-83DE-44CA-97BF-C70B7388194D}" type="parTrans" cxnId="{4927357C-6721-44F6-A6D9-DFA8F30FB244}">
      <dgm:prSet/>
      <dgm:spPr/>
      <dgm:t>
        <a:bodyPr/>
        <a:lstStyle/>
        <a:p>
          <a:endParaRPr lang="en-US"/>
        </a:p>
      </dgm:t>
    </dgm:pt>
    <dgm:pt modelId="{5A032D1C-F781-4349-BA85-9C5B90C88BD7}" type="sibTrans" cxnId="{4927357C-6721-44F6-A6D9-DFA8F30FB244}">
      <dgm:prSet/>
      <dgm:spPr/>
      <dgm:t>
        <a:bodyPr/>
        <a:lstStyle/>
        <a:p>
          <a:endParaRPr lang="en-US"/>
        </a:p>
      </dgm:t>
    </dgm:pt>
    <dgm:pt modelId="{C1F2516A-FFF3-4E68-97ED-0B10E0BB7913}">
      <dgm:prSet phldrT="[Text]" custT="1"/>
      <dgm:spPr>
        <a:xfrm>
          <a:off x="669769" y="6820"/>
          <a:ext cx="1580997" cy="1024128"/>
        </a:xfr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lgn="l"/>
          <a:r>
            <a:rPr lang="en-US" sz="2000" b="1" dirty="0" smtClean="0">
              <a:solidFill>
                <a:sysClr val="windowText" lastClr="000000">
                  <a:hueOff val="0"/>
                  <a:satOff val="0"/>
                  <a:lumOff val="0"/>
                  <a:alphaOff val="0"/>
                </a:sysClr>
              </a:solidFill>
              <a:effectLst/>
              <a:latin typeface="Calibri"/>
              <a:ea typeface="+mn-ea"/>
              <a:cs typeface="+mn-cs"/>
            </a:rPr>
            <a:t>Airport Access</a:t>
          </a:r>
          <a:endParaRPr lang="en-US" sz="2000" b="1" dirty="0">
            <a:solidFill>
              <a:sysClr val="windowText" lastClr="000000">
                <a:hueOff val="0"/>
                <a:satOff val="0"/>
                <a:lumOff val="0"/>
                <a:alphaOff val="0"/>
              </a:sysClr>
            </a:solidFill>
            <a:effectLst/>
            <a:latin typeface="Calibri"/>
            <a:ea typeface="+mn-ea"/>
            <a:cs typeface="+mn-cs"/>
          </a:endParaRPr>
        </a:p>
      </dgm:t>
    </dgm:pt>
    <dgm:pt modelId="{3BC2B78F-C08A-4B2A-833D-F8E6FD620FC2}" type="parTrans" cxnId="{684F7AE0-0C31-4D25-BB59-11F7552DC2B0}">
      <dgm:prSet/>
      <dgm:spPr/>
      <dgm:t>
        <a:bodyPr/>
        <a:lstStyle/>
        <a:p>
          <a:endParaRPr lang="en-US"/>
        </a:p>
      </dgm:t>
    </dgm:pt>
    <dgm:pt modelId="{001984F2-D27A-45DF-9EAA-12D20354BECB}" type="sibTrans" cxnId="{684F7AE0-0C31-4D25-BB59-11F7552DC2B0}">
      <dgm:prSet/>
      <dgm:spPr/>
      <dgm:t>
        <a:bodyPr/>
        <a:lstStyle/>
        <a:p>
          <a:endParaRPr lang="en-US"/>
        </a:p>
      </dgm:t>
    </dgm:pt>
    <dgm:pt modelId="{EED12FC6-9BB6-4006-B359-745550717773}">
      <dgm:prSet phldrT="[Text]" custT="1"/>
      <dgm:spPr>
        <a:xfrm>
          <a:off x="3242462" y="2176272"/>
          <a:ext cx="1580997" cy="1024128"/>
        </a:xfrm>
        <a:solidFill>
          <a:sysClr val="window" lastClr="FFFFFF">
            <a:alpha val="90000"/>
            <a:hueOff val="0"/>
            <a:satOff val="0"/>
            <a:lumOff val="0"/>
            <a:alphaOff val="0"/>
          </a:sysClr>
        </a:solidFill>
        <a:ln w="25400" cap="flat" cmpd="sng" algn="ctr">
          <a:solidFill>
            <a:srgbClr val="4BACC6">
              <a:hueOff val="-6622584"/>
              <a:satOff val="26541"/>
              <a:lumOff val="5752"/>
              <a:alphaOff val="0"/>
            </a:srgbClr>
          </a:solidFill>
          <a:prstDash val="solid"/>
        </a:ln>
        <a:effectLst/>
      </dgm:spPr>
      <dgm:t>
        <a:bodyPr/>
        <a:lstStyle/>
        <a:p>
          <a:pPr algn="l"/>
          <a:r>
            <a:rPr lang="en-US" sz="2000" b="1" dirty="0" smtClean="0">
              <a:solidFill>
                <a:sysClr val="windowText" lastClr="000000">
                  <a:hueOff val="0"/>
                  <a:satOff val="0"/>
                  <a:lumOff val="0"/>
                  <a:alphaOff val="0"/>
                </a:sysClr>
              </a:solidFill>
              <a:effectLst/>
              <a:latin typeface="Calibri"/>
              <a:ea typeface="+mn-ea"/>
              <a:cs typeface="+mn-cs"/>
            </a:rPr>
            <a:t>Analytical modeling improvements</a:t>
          </a:r>
          <a:endParaRPr lang="en-US" sz="2000" b="1" dirty="0">
            <a:solidFill>
              <a:sysClr val="windowText" lastClr="000000">
                <a:hueOff val="0"/>
                <a:satOff val="0"/>
                <a:lumOff val="0"/>
                <a:alphaOff val="0"/>
              </a:sysClr>
            </a:solidFill>
            <a:effectLst/>
            <a:latin typeface="Calibri"/>
            <a:ea typeface="+mn-ea"/>
            <a:cs typeface="+mn-cs"/>
          </a:endParaRPr>
        </a:p>
      </dgm:t>
    </dgm:pt>
    <dgm:pt modelId="{29F3DBD1-58F2-49F5-885D-1BBE15FE4B0D}" type="parTrans" cxnId="{B8D0AC0C-7DCF-4FC1-A8AE-D9273B343C7D}">
      <dgm:prSet/>
      <dgm:spPr/>
      <dgm:t>
        <a:bodyPr/>
        <a:lstStyle/>
        <a:p>
          <a:endParaRPr lang="en-US"/>
        </a:p>
      </dgm:t>
    </dgm:pt>
    <dgm:pt modelId="{A6F93AB8-C625-43A4-83C8-7C5DE80CFC08}" type="sibTrans" cxnId="{B8D0AC0C-7DCF-4FC1-A8AE-D9273B343C7D}">
      <dgm:prSet/>
      <dgm:spPr/>
      <dgm:t>
        <a:bodyPr/>
        <a:lstStyle/>
        <a:p>
          <a:endParaRPr lang="en-US"/>
        </a:p>
      </dgm:t>
    </dgm:pt>
    <dgm:pt modelId="{D7BA742E-1802-429E-94DC-09BA2FD0C125}">
      <dgm:prSet phldrT="[Text]" custT="1"/>
      <dgm:spPr>
        <a:xfrm>
          <a:off x="3242462" y="2176272"/>
          <a:ext cx="1580997" cy="1024128"/>
        </a:xfrm>
        <a:solidFill>
          <a:sysClr val="window" lastClr="FFFFFF">
            <a:alpha val="90000"/>
            <a:hueOff val="0"/>
            <a:satOff val="0"/>
            <a:lumOff val="0"/>
            <a:alphaOff val="0"/>
          </a:sysClr>
        </a:solidFill>
        <a:ln w="25400" cap="flat" cmpd="sng" algn="ctr">
          <a:solidFill>
            <a:srgbClr val="4BACC6">
              <a:hueOff val="-6622584"/>
              <a:satOff val="26541"/>
              <a:lumOff val="5752"/>
              <a:alphaOff val="0"/>
            </a:srgbClr>
          </a:solidFill>
          <a:prstDash val="solid"/>
        </a:ln>
        <a:effectLst/>
      </dgm:spPr>
      <dgm:t>
        <a:bodyPr/>
        <a:lstStyle/>
        <a:p>
          <a:pPr algn="l"/>
          <a:r>
            <a:rPr lang="en-US" sz="2000" b="1" dirty="0" smtClean="0">
              <a:solidFill>
                <a:sysClr val="windowText" lastClr="000000">
                  <a:hueOff val="0"/>
                  <a:satOff val="0"/>
                  <a:lumOff val="0"/>
                  <a:alphaOff val="0"/>
                </a:sysClr>
              </a:solidFill>
              <a:effectLst/>
              <a:latin typeface="Calibri"/>
              <a:ea typeface="+mn-ea"/>
              <a:cs typeface="+mn-cs"/>
            </a:rPr>
            <a:t>Databases</a:t>
          </a:r>
          <a:endParaRPr lang="en-US" sz="2000" b="1" dirty="0">
            <a:solidFill>
              <a:sysClr val="windowText" lastClr="000000">
                <a:hueOff val="0"/>
                <a:satOff val="0"/>
                <a:lumOff val="0"/>
                <a:alphaOff val="0"/>
              </a:sysClr>
            </a:solidFill>
            <a:effectLst/>
            <a:latin typeface="Calibri"/>
            <a:ea typeface="+mn-ea"/>
            <a:cs typeface="+mn-cs"/>
          </a:endParaRPr>
        </a:p>
      </dgm:t>
    </dgm:pt>
    <dgm:pt modelId="{261654D2-8441-4F1E-ADA0-C13775C18174}" type="parTrans" cxnId="{06EA7B2A-DC38-4502-8BFD-F2C35F265614}">
      <dgm:prSet/>
      <dgm:spPr/>
      <dgm:t>
        <a:bodyPr/>
        <a:lstStyle/>
        <a:p>
          <a:endParaRPr lang="en-US"/>
        </a:p>
      </dgm:t>
    </dgm:pt>
    <dgm:pt modelId="{D06DFDDA-18B9-4DB7-B63C-FBAA41C0E471}" type="sibTrans" cxnId="{06EA7B2A-DC38-4502-8BFD-F2C35F265614}">
      <dgm:prSet/>
      <dgm:spPr/>
      <dgm:t>
        <a:bodyPr/>
        <a:lstStyle/>
        <a:p>
          <a:endParaRPr lang="en-US"/>
        </a:p>
      </dgm:t>
    </dgm:pt>
    <dgm:pt modelId="{DC0B60AC-FEE5-4775-A080-2B44F5DB292E}" type="pres">
      <dgm:prSet presAssocID="{0FA227BF-2FFE-486D-8650-841EE4093C8F}" presName="cycleMatrixDiagram" presStyleCnt="0">
        <dgm:presLayoutVars>
          <dgm:chMax val="1"/>
          <dgm:dir/>
          <dgm:animLvl val="lvl"/>
          <dgm:resizeHandles val="exact"/>
        </dgm:presLayoutVars>
      </dgm:prSet>
      <dgm:spPr/>
      <dgm:t>
        <a:bodyPr/>
        <a:lstStyle/>
        <a:p>
          <a:endParaRPr lang="en-US"/>
        </a:p>
      </dgm:t>
    </dgm:pt>
    <dgm:pt modelId="{923CA052-4475-4399-A915-DBAF78D1AE22}" type="pres">
      <dgm:prSet presAssocID="{0FA227BF-2FFE-486D-8650-841EE4093C8F}" presName="children" presStyleCnt="0"/>
      <dgm:spPr/>
    </dgm:pt>
    <dgm:pt modelId="{EB2C35AB-BA70-4B0D-98E4-2F7F99F6000B}" type="pres">
      <dgm:prSet presAssocID="{0FA227BF-2FFE-486D-8650-841EE4093C8F}" presName="child1group" presStyleCnt="0"/>
      <dgm:spPr/>
    </dgm:pt>
    <dgm:pt modelId="{B21D90AB-70F6-4688-B502-D4E208FF4DBD}" type="pres">
      <dgm:prSet presAssocID="{0FA227BF-2FFE-486D-8650-841EE4093C8F}" presName="child1" presStyleLbl="bgAcc1" presStyleIdx="0" presStyleCnt="4" custScaleX="129796" custLinFactNeighborX="-16417" custLinFactNeighborY="28941"/>
      <dgm:spPr>
        <a:prstGeom prst="roundRect">
          <a:avLst>
            <a:gd name="adj" fmla="val 10000"/>
          </a:avLst>
        </a:prstGeom>
      </dgm:spPr>
      <dgm:t>
        <a:bodyPr/>
        <a:lstStyle/>
        <a:p>
          <a:endParaRPr lang="en-US"/>
        </a:p>
      </dgm:t>
    </dgm:pt>
    <dgm:pt modelId="{D9C9B9FB-51D6-4F0D-88DA-855F33E52353}" type="pres">
      <dgm:prSet presAssocID="{0FA227BF-2FFE-486D-8650-841EE4093C8F}" presName="child1Text" presStyleLbl="bgAcc1" presStyleIdx="0" presStyleCnt="4">
        <dgm:presLayoutVars>
          <dgm:bulletEnabled val="1"/>
        </dgm:presLayoutVars>
      </dgm:prSet>
      <dgm:spPr/>
      <dgm:t>
        <a:bodyPr/>
        <a:lstStyle/>
        <a:p>
          <a:endParaRPr lang="en-US"/>
        </a:p>
      </dgm:t>
    </dgm:pt>
    <dgm:pt modelId="{4EFC36FF-0A5B-4BE9-A2E8-549F126041DE}" type="pres">
      <dgm:prSet presAssocID="{0FA227BF-2FFE-486D-8650-841EE4093C8F}" presName="child2group" presStyleCnt="0"/>
      <dgm:spPr/>
    </dgm:pt>
    <dgm:pt modelId="{841CFB3B-9856-42E0-85C1-7B38F1C7DF81}" type="pres">
      <dgm:prSet presAssocID="{0FA227BF-2FFE-486D-8650-841EE4093C8F}" presName="child2" presStyleLbl="bgAcc1" presStyleIdx="1" presStyleCnt="4" custScaleX="129796" custLinFactNeighborX="27990" custLinFactNeighborY="29005"/>
      <dgm:spPr>
        <a:prstGeom prst="roundRect">
          <a:avLst>
            <a:gd name="adj" fmla="val 10000"/>
          </a:avLst>
        </a:prstGeom>
      </dgm:spPr>
      <dgm:t>
        <a:bodyPr/>
        <a:lstStyle/>
        <a:p>
          <a:endParaRPr lang="en-US"/>
        </a:p>
      </dgm:t>
    </dgm:pt>
    <dgm:pt modelId="{B48B5330-6C33-4802-8884-A855E5361AE2}" type="pres">
      <dgm:prSet presAssocID="{0FA227BF-2FFE-486D-8650-841EE4093C8F}" presName="child2Text" presStyleLbl="bgAcc1" presStyleIdx="1" presStyleCnt="4">
        <dgm:presLayoutVars>
          <dgm:bulletEnabled val="1"/>
        </dgm:presLayoutVars>
      </dgm:prSet>
      <dgm:spPr/>
      <dgm:t>
        <a:bodyPr/>
        <a:lstStyle/>
        <a:p>
          <a:endParaRPr lang="en-US"/>
        </a:p>
      </dgm:t>
    </dgm:pt>
    <dgm:pt modelId="{3B354D9B-0B14-4EED-A76D-885B10B60F5D}" type="pres">
      <dgm:prSet presAssocID="{0FA227BF-2FFE-486D-8650-841EE4093C8F}" presName="child3group" presStyleCnt="0"/>
      <dgm:spPr/>
    </dgm:pt>
    <dgm:pt modelId="{4C67390F-AE23-4527-83CB-6C6598806EFA}" type="pres">
      <dgm:prSet presAssocID="{0FA227BF-2FFE-486D-8650-841EE4093C8F}" presName="child3" presStyleLbl="bgAcc1" presStyleIdx="2" presStyleCnt="4" custScaleX="135795" custScaleY="125772" custLinFactNeighborX="30481" custLinFactNeighborY="-22437"/>
      <dgm:spPr>
        <a:prstGeom prst="roundRect">
          <a:avLst>
            <a:gd name="adj" fmla="val 10000"/>
          </a:avLst>
        </a:prstGeom>
      </dgm:spPr>
      <dgm:t>
        <a:bodyPr/>
        <a:lstStyle/>
        <a:p>
          <a:endParaRPr lang="en-US"/>
        </a:p>
      </dgm:t>
    </dgm:pt>
    <dgm:pt modelId="{1B11A47D-0282-4E0B-BF95-37B7FAE36EA6}" type="pres">
      <dgm:prSet presAssocID="{0FA227BF-2FFE-486D-8650-841EE4093C8F}" presName="child3Text" presStyleLbl="bgAcc1" presStyleIdx="2" presStyleCnt="4">
        <dgm:presLayoutVars>
          <dgm:bulletEnabled val="1"/>
        </dgm:presLayoutVars>
      </dgm:prSet>
      <dgm:spPr/>
      <dgm:t>
        <a:bodyPr/>
        <a:lstStyle/>
        <a:p>
          <a:endParaRPr lang="en-US"/>
        </a:p>
      </dgm:t>
    </dgm:pt>
    <dgm:pt modelId="{C42809C1-0C3D-40DF-BC9C-D8DC030EA2AC}" type="pres">
      <dgm:prSet presAssocID="{0FA227BF-2FFE-486D-8650-841EE4093C8F}" presName="child4group" presStyleCnt="0"/>
      <dgm:spPr/>
    </dgm:pt>
    <dgm:pt modelId="{D9311178-1D3A-4F47-9854-9B1DE6D7A48B}" type="pres">
      <dgm:prSet presAssocID="{0FA227BF-2FFE-486D-8650-841EE4093C8F}" presName="child4" presStyleLbl="bgAcc1" presStyleIdx="3" presStyleCnt="4" custScaleX="129796" custScaleY="126865" custLinFactNeighborX="-17527" custLinFactNeighborY="-22326"/>
      <dgm:spPr>
        <a:prstGeom prst="roundRect">
          <a:avLst>
            <a:gd name="adj" fmla="val 10000"/>
          </a:avLst>
        </a:prstGeom>
      </dgm:spPr>
      <dgm:t>
        <a:bodyPr/>
        <a:lstStyle/>
        <a:p>
          <a:endParaRPr lang="en-US"/>
        </a:p>
      </dgm:t>
    </dgm:pt>
    <dgm:pt modelId="{8F9FDBCD-C1A0-49BA-82C0-41F9551FEF86}" type="pres">
      <dgm:prSet presAssocID="{0FA227BF-2FFE-486D-8650-841EE4093C8F}" presName="child4Text" presStyleLbl="bgAcc1" presStyleIdx="3" presStyleCnt="4">
        <dgm:presLayoutVars>
          <dgm:bulletEnabled val="1"/>
        </dgm:presLayoutVars>
      </dgm:prSet>
      <dgm:spPr/>
      <dgm:t>
        <a:bodyPr/>
        <a:lstStyle/>
        <a:p>
          <a:endParaRPr lang="en-US"/>
        </a:p>
      </dgm:t>
    </dgm:pt>
    <dgm:pt modelId="{75B86B44-91BA-4FCA-8DCA-6012B0AE1E65}" type="pres">
      <dgm:prSet presAssocID="{0FA227BF-2FFE-486D-8650-841EE4093C8F}" presName="childPlaceholder" presStyleCnt="0"/>
      <dgm:spPr/>
    </dgm:pt>
    <dgm:pt modelId="{0D317871-BC78-4970-8B29-5CC221D622CF}" type="pres">
      <dgm:prSet presAssocID="{0FA227BF-2FFE-486D-8650-841EE4093C8F}" presName="circle" presStyleCnt="0"/>
      <dgm:spPr/>
    </dgm:pt>
    <dgm:pt modelId="{5E3601E0-0824-495A-B0D5-54C0FCCB0790}" type="pres">
      <dgm:prSet presAssocID="{0FA227BF-2FFE-486D-8650-841EE4093C8F}" presName="quadrant1" presStyleLbl="node1" presStyleIdx="0" presStyleCnt="4" custLinFactNeighborY="687">
        <dgm:presLayoutVars>
          <dgm:chMax val="1"/>
          <dgm:bulletEnabled val="1"/>
        </dgm:presLayoutVars>
      </dgm:prSet>
      <dgm:spPr>
        <a:prstGeom prst="pieWedge">
          <a:avLst/>
        </a:prstGeom>
      </dgm:spPr>
      <dgm:t>
        <a:bodyPr/>
        <a:lstStyle/>
        <a:p>
          <a:endParaRPr lang="en-US"/>
        </a:p>
      </dgm:t>
    </dgm:pt>
    <dgm:pt modelId="{410C2290-07EC-469E-ABEA-1ED798AAAB36}" type="pres">
      <dgm:prSet presAssocID="{0FA227BF-2FFE-486D-8650-841EE4093C8F}" presName="quadrant2" presStyleLbl="node1" presStyleIdx="1" presStyleCnt="4">
        <dgm:presLayoutVars>
          <dgm:chMax val="1"/>
          <dgm:bulletEnabled val="1"/>
        </dgm:presLayoutVars>
      </dgm:prSet>
      <dgm:spPr>
        <a:prstGeom prst="pieWedge">
          <a:avLst/>
        </a:prstGeom>
      </dgm:spPr>
      <dgm:t>
        <a:bodyPr/>
        <a:lstStyle/>
        <a:p>
          <a:endParaRPr lang="en-US"/>
        </a:p>
      </dgm:t>
    </dgm:pt>
    <dgm:pt modelId="{24BDC213-B54A-42D8-B2BD-C5DEACFB48B1}" type="pres">
      <dgm:prSet presAssocID="{0FA227BF-2FFE-486D-8650-841EE4093C8F}" presName="quadrant3" presStyleLbl="node1" presStyleIdx="2" presStyleCnt="4" custLinFactNeighborX="687" custLinFactNeighborY="-687">
        <dgm:presLayoutVars>
          <dgm:chMax val="1"/>
          <dgm:bulletEnabled val="1"/>
        </dgm:presLayoutVars>
      </dgm:prSet>
      <dgm:spPr>
        <a:prstGeom prst="pieWedge">
          <a:avLst/>
        </a:prstGeom>
      </dgm:spPr>
      <dgm:t>
        <a:bodyPr/>
        <a:lstStyle/>
        <a:p>
          <a:endParaRPr lang="en-US"/>
        </a:p>
      </dgm:t>
    </dgm:pt>
    <dgm:pt modelId="{C39892D8-D804-4ABD-95C4-35CB47368634}" type="pres">
      <dgm:prSet presAssocID="{0FA227BF-2FFE-486D-8650-841EE4093C8F}" presName="quadrant4" presStyleLbl="node1" presStyleIdx="3" presStyleCnt="4">
        <dgm:presLayoutVars>
          <dgm:chMax val="1"/>
          <dgm:bulletEnabled val="1"/>
        </dgm:presLayoutVars>
      </dgm:prSet>
      <dgm:spPr>
        <a:prstGeom prst="pieWedge">
          <a:avLst/>
        </a:prstGeom>
      </dgm:spPr>
      <dgm:t>
        <a:bodyPr/>
        <a:lstStyle/>
        <a:p>
          <a:endParaRPr lang="en-US"/>
        </a:p>
      </dgm:t>
    </dgm:pt>
    <dgm:pt modelId="{E8BD9FE5-397F-4FD9-9685-4B4E303D2F2C}" type="pres">
      <dgm:prSet presAssocID="{0FA227BF-2FFE-486D-8650-841EE4093C8F}" presName="quadrantPlaceholder" presStyleCnt="0"/>
      <dgm:spPr/>
    </dgm:pt>
    <dgm:pt modelId="{DDF81180-6892-4C5A-99ED-BE929335EED5}" type="pres">
      <dgm:prSet presAssocID="{0FA227BF-2FFE-486D-8650-841EE4093C8F}" presName="center1" presStyleLbl="fgShp" presStyleIdx="0" presStyleCnt="2"/>
      <dgm:spPr>
        <a:xfrm>
          <a:off x="2503970" y="1312164"/>
          <a:ext cx="478459" cy="416052"/>
        </a:xfrm>
        <a:prstGeom prst="circularArrow">
          <a:avLst/>
        </a:prstGeom>
        <a:solidFill>
          <a:srgbClr val="4BACC6">
            <a:tint val="4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5CC34A15-7D95-4A45-A2FF-7FE643D9162E}" type="pres">
      <dgm:prSet presAssocID="{0FA227BF-2FFE-486D-8650-841EE4093C8F}" presName="center2" presStyleLbl="fgShp" presStyleIdx="1" presStyleCnt="2"/>
      <dgm:spPr>
        <a:xfrm rot="10800000">
          <a:off x="2503970" y="1472184"/>
          <a:ext cx="478459" cy="416052"/>
        </a:xfrm>
        <a:prstGeom prst="circularArrow">
          <a:avLst/>
        </a:prstGeom>
        <a:solidFill>
          <a:srgbClr val="4BACC6">
            <a:tint val="4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Lst>
  <dgm:cxnLst>
    <dgm:cxn modelId="{B8D0AC0C-7DCF-4FC1-A8AE-D9273B343C7D}" srcId="{CDA50A99-9693-4B80-8E62-DE43503BA377}" destId="{EED12FC6-9BB6-4006-B359-745550717773}" srcOrd="1" destOrd="0" parTransId="{29F3DBD1-58F2-49F5-885D-1BBE15FE4B0D}" sibTransId="{A6F93AB8-C625-43A4-83C8-7C5DE80CFC08}"/>
    <dgm:cxn modelId="{DD944629-A89A-4A13-95DE-FAE19C815D7F}" srcId="{34ED26A0-0C79-49B7-8BBD-4EE2F710D49C}" destId="{49FEED4E-36F2-45C7-A6FE-9EF15E3050CA}" srcOrd="2" destOrd="0" parTransId="{50524F43-BE21-4D7B-9281-C7C881101163}" sibTransId="{81C37774-7E52-4C29-B206-2096FE5E5F6A}"/>
    <dgm:cxn modelId="{DAB1111F-A5FE-4662-B747-F116EA7FFBA0}" type="presOf" srcId="{34ED26A0-0C79-49B7-8BBD-4EE2F710D49C}" destId="{D9311178-1D3A-4F47-9854-9B1DE6D7A48B}" srcOrd="0" destOrd="1" presId="urn:microsoft.com/office/officeart/2005/8/layout/cycle4"/>
    <dgm:cxn modelId="{C5F99D9B-5C4F-4065-83CA-E475A2A128BC}" srcId="{DEC1448B-84C3-4253-91AB-7E8731E86BF9}" destId="{0C112388-C322-49A1-A7AE-FAF207999C4B}" srcOrd="0" destOrd="0" parTransId="{92B972EA-7E8A-4706-BD52-71F6479EC82F}" sibTransId="{0B9FEB2F-4E53-496D-BA7D-698A691FC4C4}"/>
    <dgm:cxn modelId="{6D476374-D8A5-4BA9-98BA-E929393371C5}" type="presOf" srcId="{CDA50A99-9693-4B80-8E62-DE43503BA377}" destId="{24BDC213-B54A-42D8-B2BD-C5DEACFB48B1}" srcOrd="0" destOrd="0" presId="urn:microsoft.com/office/officeart/2005/8/layout/cycle4"/>
    <dgm:cxn modelId="{2C2FA69A-47CA-484D-9D60-A46AB2A93328}" srcId="{0FA227BF-2FFE-486D-8650-841EE4093C8F}" destId="{DEC1448B-84C3-4253-91AB-7E8731E86BF9}" srcOrd="0" destOrd="0" parTransId="{CAF9BBB5-33CB-4E8D-9B40-E5A2CB691CF5}" sibTransId="{F2A4883E-C8AE-46D1-BA86-33A68300FADA}"/>
    <dgm:cxn modelId="{8C8896C2-4C74-4895-ADF6-FD20B9A8A16F}" srcId="{0FA227BF-2FFE-486D-8650-841EE4093C8F}" destId="{94BC2427-652B-475A-AE72-D63CE836F332}" srcOrd="3" destOrd="0" parTransId="{28F5C7BD-1F5D-461B-BA3C-8B8531BAEACB}" sibTransId="{F73D617C-3D9E-45B6-BD31-B2098AF09729}"/>
    <dgm:cxn modelId="{DDE6E50C-1491-4BD4-B01F-CD4BFEA37D8E}" type="presOf" srcId="{65E23875-A071-494B-BC73-0855319512E0}" destId="{1B11A47D-0282-4E0B-BF95-37B7FAE36EA6}" srcOrd="1" destOrd="3" presId="urn:microsoft.com/office/officeart/2005/8/layout/cycle4"/>
    <dgm:cxn modelId="{1610D452-9EC4-45DA-ACAA-4F6B77658A46}" srcId="{34ED26A0-0C79-49B7-8BBD-4EE2F710D49C}" destId="{4F90B5E8-6793-4BF3-BF75-B9737CE54EC0}" srcOrd="1" destOrd="0" parTransId="{D2E1FB59-4521-4299-8487-309066CF7E5E}" sibTransId="{DEE94010-F65C-43B3-B9F1-9EFAB87F2C32}"/>
    <dgm:cxn modelId="{83C7E5A4-68CE-4939-B449-D2B4972CCF45}" type="presOf" srcId="{EED12FC6-9BB6-4006-B359-745550717773}" destId="{1B11A47D-0282-4E0B-BF95-37B7FAE36EA6}" srcOrd="1" destOrd="1" presId="urn:microsoft.com/office/officeart/2005/8/layout/cycle4"/>
    <dgm:cxn modelId="{684F7AE0-0C31-4D25-BB59-11F7552DC2B0}" srcId="{DEC1448B-84C3-4253-91AB-7E8731E86BF9}" destId="{C1F2516A-FFF3-4E68-97ED-0B10E0BB7913}" srcOrd="4" destOrd="0" parTransId="{3BC2B78F-C08A-4B2A-833D-F8E6FD620FC2}" sibTransId="{001984F2-D27A-45DF-9EAA-12D20354BECB}"/>
    <dgm:cxn modelId="{2F87F395-47E9-47F3-948F-400409C81E5A}" type="presOf" srcId="{F15C0E6E-D55E-49C6-8087-1E74BB86CFD0}" destId="{8F9FDBCD-C1A0-49BA-82C0-41F9551FEF86}" srcOrd="1" destOrd="0" presId="urn:microsoft.com/office/officeart/2005/8/layout/cycle4"/>
    <dgm:cxn modelId="{6AB118B6-E21A-4EDF-A195-E65BA91E2F0C}" srcId="{34ED26A0-0C79-49B7-8BBD-4EE2F710D49C}" destId="{E5544242-6AA8-4888-9446-5FD45A6B7A7A}" srcOrd="3" destOrd="0" parTransId="{1B428904-C981-4882-BF03-55F42AD92A98}" sibTransId="{BA677D03-A9BD-4D84-9D90-4329028B6746}"/>
    <dgm:cxn modelId="{62CA783D-F732-4131-BBC9-C276AFE7968F}" type="presOf" srcId="{0FA227BF-2FFE-486D-8650-841EE4093C8F}" destId="{DC0B60AC-FEE5-4775-A080-2B44F5DB292E}" srcOrd="0" destOrd="0" presId="urn:microsoft.com/office/officeart/2005/8/layout/cycle4"/>
    <dgm:cxn modelId="{2974B011-66DD-42F6-86C9-104F53B6A607}" type="presOf" srcId="{A269870F-9458-4C61-BD3D-131BCA57D390}" destId="{841CFB3B-9856-42E0-85C1-7B38F1C7DF81}" srcOrd="0" destOrd="0" presId="urn:microsoft.com/office/officeart/2005/8/layout/cycle4"/>
    <dgm:cxn modelId="{4927357C-6721-44F6-A6D9-DFA8F30FB244}" srcId="{94BC2427-652B-475A-AE72-D63CE836F332}" destId="{34ED26A0-0C79-49B7-8BBD-4EE2F710D49C}" srcOrd="1" destOrd="0" parTransId="{1F5F7A4E-83DE-44CA-97BF-C70B7388194D}" sibTransId="{5A032D1C-F781-4349-BA85-9C5B90C88BD7}"/>
    <dgm:cxn modelId="{7C7F2BE8-9A98-466F-89BA-5F7F4C4B76A7}" type="presOf" srcId="{0827D270-44C0-4C16-9DB7-EAE0175C8EAF}" destId="{4C67390F-AE23-4527-83CB-6C6598806EFA}" srcOrd="0" destOrd="0" presId="urn:microsoft.com/office/officeart/2005/8/layout/cycle4"/>
    <dgm:cxn modelId="{B30B35C2-C99A-4065-9131-6E34ADD7E60D}" type="presOf" srcId="{D7BA742E-1802-429E-94DC-09BA2FD0C125}" destId="{4C67390F-AE23-4527-83CB-6C6598806EFA}" srcOrd="0" destOrd="2" presId="urn:microsoft.com/office/officeart/2005/8/layout/cycle4"/>
    <dgm:cxn modelId="{61E00171-2C74-45FA-916A-DDB76325C16B}" srcId="{DEC1448B-84C3-4253-91AB-7E8731E86BF9}" destId="{5DDE0601-88B7-4CFC-9AD9-778FA74A2525}" srcOrd="2" destOrd="0" parTransId="{968FC69F-98D8-4832-B745-8F5EEE648CC1}" sibTransId="{D54DC86B-AA9D-4232-BB2A-E789F34BCC17}"/>
    <dgm:cxn modelId="{273B75CB-5BF8-4607-A71A-04DBBE2D7C1B}" srcId="{94BC2427-652B-475A-AE72-D63CE836F332}" destId="{F15C0E6E-D55E-49C6-8087-1E74BB86CFD0}" srcOrd="0" destOrd="0" parTransId="{44E26E0A-8CDD-4A12-BBF5-350ED0A128F9}" sibTransId="{CD679C75-6A36-4240-B7C1-3CC33A02A3D3}"/>
    <dgm:cxn modelId="{44E24358-44CF-4E8A-810E-9D1ED0538AD9}" type="presOf" srcId="{4C02BFAC-CDC0-4757-9924-5E72A6A0DE86}" destId="{841CFB3B-9856-42E0-85C1-7B38F1C7DF81}" srcOrd="0" destOrd="1" presId="urn:microsoft.com/office/officeart/2005/8/layout/cycle4"/>
    <dgm:cxn modelId="{06EA7B2A-DC38-4502-8BFD-F2C35F265614}" srcId="{CDA50A99-9693-4B80-8E62-DE43503BA377}" destId="{D7BA742E-1802-429E-94DC-09BA2FD0C125}" srcOrd="2" destOrd="0" parTransId="{261654D2-8441-4F1E-ADA0-C13775C18174}" sibTransId="{D06DFDDA-18B9-4DB7-B63C-FBAA41C0E471}"/>
    <dgm:cxn modelId="{3F587445-D58A-4216-850E-1D11464E751D}" type="presOf" srcId="{0C112388-C322-49A1-A7AE-FAF207999C4B}" destId="{D9C9B9FB-51D6-4F0D-88DA-855F33E52353}" srcOrd="1" destOrd="0" presId="urn:microsoft.com/office/officeart/2005/8/layout/cycle4"/>
    <dgm:cxn modelId="{8372B68B-A76E-4E05-999C-BCB94760C406}" type="presOf" srcId="{65E23875-A071-494B-BC73-0855319512E0}" destId="{4C67390F-AE23-4527-83CB-6C6598806EFA}" srcOrd="0" destOrd="3" presId="urn:microsoft.com/office/officeart/2005/8/layout/cycle4"/>
    <dgm:cxn modelId="{A1A2F498-36FA-462F-B799-B6F47E9C2BF0}" type="presOf" srcId="{E5544242-6AA8-4888-9446-5FD45A6B7A7A}" destId="{D9311178-1D3A-4F47-9854-9B1DE6D7A48B}" srcOrd="0" destOrd="5" presId="urn:microsoft.com/office/officeart/2005/8/layout/cycle4"/>
    <dgm:cxn modelId="{3AF77FE6-CDE1-4B6E-A96E-B5351A597968}" type="presOf" srcId="{C1F2516A-FFF3-4E68-97ED-0B10E0BB7913}" destId="{D9C9B9FB-51D6-4F0D-88DA-855F33E52353}" srcOrd="1" destOrd="4" presId="urn:microsoft.com/office/officeart/2005/8/layout/cycle4"/>
    <dgm:cxn modelId="{F52B90D5-5FF7-436A-AE7E-0715301CE574}" type="presOf" srcId="{6E8478DB-E1DF-4EC3-8A67-3BC6A8E55004}" destId="{D9C9B9FB-51D6-4F0D-88DA-855F33E52353}" srcOrd="1" destOrd="1" presId="urn:microsoft.com/office/officeart/2005/8/layout/cycle4"/>
    <dgm:cxn modelId="{F42F30A6-D859-4134-97B0-EE12B3DDE299}" srcId="{DEC1448B-84C3-4253-91AB-7E8731E86BF9}" destId="{6E8478DB-E1DF-4EC3-8A67-3BC6A8E55004}" srcOrd="1" destOrd="0" parTransId="{110F8DA5-0C53-4D38-A27D-6A62282E8FEB}" sibTransId="{FB8DFA06-B684-4F66-9679-9BA9BE77B136}"/>
    <dgm:cxn modelId="{D285A051-BF9D-4844-8281-697FE16861CC}" type="presOf" srcId="{E5544242-6AA8-4888-9446-5FD45A6B7A7A}" destId="{8F9FDBCD-C1A0-49BA-82C0-41F9551FEF86}" srcOrd="1" destOrd="5" presId="urn:microsoft.com/office/officeart/2005/8/layout/cycle4"/>
    <dgm:cxn modelId="{4393CCBE-B15A-4ED6-A1EB-B829B380B087}" type="presOf" srcId="{C1F2516A-FFF3-4E68-97ED-0B10E0BB7913}" destId="{B21D90AB-70F6-4688-B502-D4E208FF4DBD}" srcOrd="0" destOrd="4" presId="urn:microsoft.com/office/officeart/2005/8/layout/cycle4"/>
    <dgm:cxn modelId="{129141AA-772E-409F-B6A6-5A962858364F}" type="presOf" srcId="{661EA260-15BE-4EDC-AE63-793C4B2A4E79}" destId="{410C2290-07EC-469E-ABEA-1ED798AAAB36}" srcOrd="0" destOrd="0" presId="urn:microsoft.com/office/officeart/2005/8/layout/cycle4"/>
    <dgm:cxn modelId="{14AF81C0-6B3B-4CDB-B3EC-14D2424D4C06}" srcId="{DEC1448B-84C3-4253-91AB-7E8731E86BF9}" destId="{C4C7F540-0ECB-4101-8796-F9BEF4EA1C64}" srcOrd="3" destOrd="0" parTransId="{8007B907-9471-4695-98A5-51E9CCE1CFE3}" sibTransId="{3288D21E-4F93-451D-9E54-98F4400D74EC}"/>
    <dgm:cxn modelId="{5228EB4A-0E44-4DA6-8378-CE3A97164310}" srcId="{0FA227BF-2FFE-486D-8650-841EE4093C8F}" destId="{CDA50A99-9693-4B80-8E62-DE43503BA377}" srcOrd="2" destOrd="0" parTransId="{8950CAF5-B23F-4E11-858A-89215F0C2778}" sibTransId="{F6896890-6944-458B-BFE7-0288000C6164}"/>
    <dgm:cxn modelId="{4F5A5C8A-6342-49DB-AE86-9E07B2C3D91A}" type="presOf" srcId="{4C02BFAC-CDC0-4757-9924-5E72A6A0DE86}" destId="{B48B5330-6C33-4802-8884-A855E5361AE2}" srcOrd="1" destOrd="1" presId="urn:microsoft.com/office/officeart/2005/8/layout/cycle4"/>
    <dgm:cxn modelId="{C0DA3909-70B1-4E52-A17E-84F2EED0FB6B}" type="presOf" srcId="{4F90B5E8-6793-4BF3-BF75-B9737CE54EC0}" destId="{D9311178-1D3A-4F47-9854-9B1DE6D7A48B}" srcOrd="0" destOrd="3" presId="urn:microsoft.com/office/officeart/2005/8/layout/cycle4"/>
    <dgm:cxn modelId="{F1D815B6-D0AC-4417-ABBA-0EE2948A3980}" srcId="{34ED26A0-0C79-49B7-8BBD-4EE2F710D49C}" destId="{2BBE0C96-8770-4C62-995B-451308D20583}" srcOrd="0" destOrd="0" parTransId="{A92121CF-9B12-45E1-AA73-77FDFA461688}" sibTransId="{5DABB362-A249-48ED-84F4-276EC349D73A}"/>
    <dgm:cxn modelId="{4C719476-91BD-405D-9737-7109441BFD06}" type="presOf" srcId="{5DDE0601-88B7-4CFC-9AD9-778FA74A2525}" destId="{B21D90AB-70F6-4688-B502-D4E208FF4DBD}" srcOrd="0" destOrd="2" presId="urn:microsoft.com/office/officeart/2005/8/layout/cycle4"/>
    <dgm:cxn modelId="{EF6656FC-59D3-4D07-A56B-E597A6CAE15D}" srcId="{CDA50A99-9693-4B80-8E62-DE43503BA377}" destId="{65E23875-A071-494B-BC73-0855319512E0}" srcOrd="3" destOrd="0" parTransId="{F37714EE-7E98-4EF4-8FD7-D42AEEC64582}" sibTransId="{6B06CFA2-2DC6-40AF-A970-703F3D57956A}"/>
    <dgm:cxn modelId="{5D4E4727-2345-46C6-BCC6-3251A361739C}" type="presOf" srcId="{49FEED4E-36F2-45C7-A6FE-9EF15E3050CA}" destId="{D9311178-1D3A-4F47-9854-9B1DE6D7A48B}" srcOrd="0" destOrd="4" presId="urn:microsoft.com/office/officeart/2005/8/layout/cycle4"/>
    <dgm:cxn modelId="{A5C88946-8DF7-44ED-884F-17A2ECB37B18}" srcId="{0FA227BF-2FFE-486D-8650-841EE4093C8F}" destId="{661EA260-15BE-4EDC-AE63-793C4B2A4E79}" srcOrd="1" destOrd="0" parTransId="{794D7575-FEEC-43A8-B55E-AE8CCFDF0201}" sibTransId="{28599B43-6816-4333-987B-98813A3C87F2}"/>
    <dgm:cxn modelId="{AC05BCB7-E6B2-4B7D-92F7-B481418E2513}" type="presOf" srcId="{49FEED4E-36F2-45C7-A6FE-9EF15E3050CA}" destId="{8F9FDBCD-C1A0-49BA-82C0-41F9551FEF86}" srcOrd="1" destOrd="4" presId="urn:microsoft.com/office/officeart/2005/8/layout/cycle4"/>
    <dgm:cxn modelId="{99683BFA-13AC-42CD-A544-CC8B2CD6EFE6}" type="presOf" srcId="{2BBE0C96-8770-4C62-995B-451308D20583}" destId="{D9311178-1D3A-4F47-9854-9B1DE6D7A48B}" srcOrd="0" destOrd="2" presId="urn:microsoft.com/office/officeart/2005/8/layout/cycle4"/>
    <dgm:cxn modelId="{E4DAA8DD-AF9C-4B40-8924-EAAB12304E1F}" type="presOf" srcId="{4F90B5E8-6793-4BF3-BF75-B9737CE54EC0}" destId="{8F9FDBCD-C1A0-49BA-82C0-41F9551FEF86}" srcOrd="1" destOrd="3" presId="urn:microsoft.com/office/officeart/2005/8/layout/cycle4"/>
    <dgm:cxn modelId="{4745DCF3-8119-4637-8E23-EDBCD1A28EDF}" type="presOf" srcId="{34ED26A0-0C79-49B7-8BBD-4EE2F710D49C}" destId="{8F9FDBCD-C1A0-49BA-82C0-41F9551FEF86}" srcOrd="1" destOrd="1" presId="urn:microsoft.com/office/officeart/2005/8/layout/cycle4"/>
    <dgm:cxn modelId="{4839577E-27B2-46D5-B29E-78CF148E8D2E}" type="presOf" srcId="{A269870F-9458-4C61-BD3D-131BCA57D390}" destId="{B48B5330-6C33-4802-8884-A855E5361AE2}" srcOrd="1" destOrd="0" presId="urn:microsoft.com/office/officeart/2005/8/layout/cycle4"/>
    <dgm:cxn modelId="{042963F3-9E78-4D17-AEEB-B4D60CA26C36}" type="presOf" srcId="{DEC1448B-84C3-4253-91AB-7E8731E86BF9}" destId="{5E3601E0-0824-495A-B0D5-54C0FCCB0790}" srcOrd="0" destOrd="0" presId="urn:microsoft.com/office/officeart/2005/8/layout/cycle4"/>
    <dgm:cxn modelId="{7EA3896D-0A16-46CB-93AB-EF715F99B249}" type="presOf" srcId="{2BBE0C96-8770-4C62-995B-451308D20583}" destId="{8F9FDBCD-C1A0-49BA-82C0-41F9551FEF86}" srcOrd="1" destOrd="2" presId="urn:microsoft.com/office/officeart/2005/8/layout/cycle4"/>
    <dgm:cxn modelId="{74421DB5-8043-4C7F-AAD4-FF82274E0FE8}" type="presOf" srcId="{5DDE0601-88B7-4CFC-9AD9-778FA74A2525}" destId="{D9C9B9FB-51D6-4F0D-88DA-855F33E52353}" srcOrd="1" destOrd="2" presId="urn:microsoft.com/office/officeart/2005/8/layout/cycle4"/>
    <dgm:cxn modelId="{B61A5611-44C5-40DB-800F-C41CF5032111}" type="presOf" srcId="{0C112388-C322-49A1-A7AE-FAF207999C4B}" destId="{B21D90AB-70F6-4688-B502-D4E208FF4DBD}" srcOrd="0" destOrd="0" presId="urn:microsoft.com/office/officeart/2005/8/layout/cycle4"/>
    <dgm:cxn modelId="{E5CA9622-7182-473B-911C-9F6BE6C3E97B}" type="presOf" srcId="{C655DA62-1FA3-48BB-867F-A09EAEA788C4}" destId="{841CFB3B-9856-42E0-85C1-7B38F1C7DF81}" srcOrd="0" destOrd="2" presId="urn:microsoft.com/office/officeart/2005/8/layout/cycle4"/>
    <dgm:cxn modelId="{ACE951F8-117D-4D9C-85B5-EDC94BE1695B}" srcId="{661EA260-15BE-4EDC-AE63-793C4B2A4E79}" destId="{4C02BFAC-CDC0-4757-9924-5E72A6A0DE86}" srcOrd="1" destOrd="0" parTransId="{AD13E11E-5E07-4207-961C-8AF41915A119}" sibTransId="{F73F8DAD-4C85-4021-A85D-6CFBA8F66323}"/>
    <dgm:cxn modelId="{C54A5900-F96E-4E0B-882F-D1F78EE4E7B7}" srcId="{661EA260-15BE-4EDC-AE63-793C4B2A4E79}" destId="{C655DA62-1FA3-48BB-867F-A09EAEA788C4}" srcOrd="2" destOrd="0" parTransId="{6A0E49A9-4EA3-44D9-9EC2-BEA9FC6BD39D}" sibTransId="{C2C561D2-0A6D-4DB2-8B21-F9B88FC0C788}"/>
    <dgm:cxn modelId="{AAF69C49-5157-4CBA-84FA-20B9E52D54DB}" type="presOf" srcId="{C655DA62-1FA3-48BB-867F-A09EAEA788C4}" destId="{B48B5330-6C33-4802-8884-A855E5361AE2}" srcOrd="1" destOrd="2" presId="urn:microsoft.com/office/officeart/2005/8/layout/cycle4"/>
    <dgm:cxn modelId="{B66D61FA-7A00-44CA-B621-977CB9357419}" type="presOf" srcId="{F15C0E6E-D55E-49C6-8087-1E74BB86CFD0}" destId="{D9311178-1D3A-4F47-9854-9B1DE6D7A48B}" srcOrd="0" destOrd="0" presId="urn:microsoft.com/office/officeart/2005/8/layout/cycle4"/>
    <dgm:cxn modelId="{E67801EA-C4F4-41A0-AE35-57EEE62001BA}" srcId="{661EA260-15BE-4EDC-AE63-793C4B2A4E79}" destId="{A269870F-9458-4C61-BD3D-131BCA57D390}" srcOrd="0" destOrd="0" parTransId="{E6F6F040-FD7F-48B6-B2B4-E202328F7994}" sibTransId="{D6662C83-06F4-4BEA-B4AB-C964FF8E3228}"/>
    <dgm:cxn modelId="{2CC07B51-E71B-439E-B5F6-404F113942A1}" type="presOf" srcId="{C4C7F540-0ECB-4101-8796-F9BEF4EA1C64}" destId="{B21D90AB-70F6-4688-B502-D4E208FF4DBD}" srcOrd="0" destOrd="3" presId="urn:microsoft.com/office/officeart/2005/8/layout/cycle4"/>
    <dgm:cxn modelId="{3CCE8DA2-1D43-49CB-8588-54DA0DAB522F}" type="presOf" srcId="{94BC2427-652B-475A-AE72-D63CE836F332}" destId="{C39892D8-D804-4ABD-95C4-35CB47368634}" srcOrd="0" destOrd="0" presId="urn:microsoft.com/office/officeart/2005/8/layout/cycle4"/>
    <dgm:cxn modelId="{67063995-EFEB-4A4F-A732-D3C7050259B7}" srcId="{CDA50A99-9693-4B80-8E62-DE43503BA377}" destId="{0827D270-44C0-4C16-9DB7-EAE0175C8EAF}" srcOrd="0" destOrd="0" parTransId="{DABD28A6-A400-4318-B884-2847D0E926EE}" sibTransId="{E6D48F6F-456D-4150-B4CC-1C2D27AA15ED}"/>
    <dgm:cxn modelId="{C9486425-8387-4A66-8A29-EBA637ED6520}" type="presOf" srcId="{EED12FC6-9BB6-4006-B359-745550717773}" destId="{4C67390F-AE23-4527-83CB-6C6598806EFA}" srcOrd="0" destOrd="1" presId="urn:microsoft.com/office/officeart/2005/8/layout/cycle4"/>
    <dgm:cxn modelId="{A751D702-8EAB-4D9F-BD3A-AB00829B2515}" type="presOf" srcId="{0827D270-44C0-4C16-9DB7-EAE0175C8EAF}" destId="{1B11A47D-0282-4E0B-BF95-37B7FAE36EA6}" srcOrd="1" destOrd="0" presId="urn:microsoft.com/office/officeart/2005/8/layout/cycle4"/>
    <dgm:cxn modelId="{ABAD263F-6511-4F14-BA61-B530194B2716}" type="presOf" srcId="{6E8478DB-E1DF-4EC3-8A67-3BC6A8E55004}" destId="{B21D90AB-70F6-4688-B502-D4E208FF4DBD}" srcOrd="0" destOrd="1" presId="urn:microsoft.com/office/officeart/2005/8/layout/cycle4"/>
    <dgm:cxn modelId="{EEFEEA41-F01E-4810-82CF-E415E0529D04}" type="presOf" srcId="{D7BA742E-1802-429E-94DC-09BA2FD0C125}" destId="{1B11A47D-0282-4E0B-BF95-37B7FAE36EA6}" srcOrd="1" destOrd="2" presId="urn:microsoft.com/office/officeart/2005/8/layout/cycle4"/>
    <dgm:cxn modelId="{5A2C8B17-AB16-4215-8071-4ED2B69CAD8F}" type="presOf" srcId="{C4C7F540-0ECB-4101-8796-F9BEF4EA1C64}" destId="{D9C9B9FB-51D6-4F0D-88DA-855F33E52353}" srcOrd="1" destOrd="3" presId="urn:microsoft.com/office/officeart/2005/8/layout/cycle4"/>
    <dgm:cxn modelId="{28B02C97-BF35-4169-B4F9-B48B385658D7}" type="presParOf" srcId="{DC0B60AC-FEE5-4775-A080-2B44F5DB292E}" destId="{923CA052-4475-4399-A915-DBAF78D1AE22}" srcOrd="0" destOrd="0" presId="urn:microsoft.com/office/officeart/2005/8/layout/cycle4"/>
    <dgm:cxn modelId="{58180EB1-BFEC-4B20-B9CF-BEB3A8C8C762}" type="presParOf" srcId="{923CA052-4475-4399-A915-DBAF78D1AE22}" destId="{EB2C35AB-BA70-4B0D-98E4-2F7F99F6000B}" srcOrd="0" destOrd="0" presId="urn:microsoft.com/office/officeart/2005/8/layout/cycle4"/>
    <dgm:cxn modelId="{12ED8E55-D794-46E7-9F71-E24ABCAE2627}" type="presParOf" srcId="{EB2C35AB-BA70-4B0D-98E4-2F7F99F6000B}" destId="{B21D90AB-70F6-4688-B502-D4E208FF4DBD}" srcOrd="0" destOrd="0" presId="urn:microsoft.com/office/officeart/2005/8/layout/cycle4"/>
    <dgm:cxn modelId="{9FDD46A3-D236-48C6-AC7A-A50AF26E2E2F}" type="presParOf" srcId="{EB2C35AB-BA70-4B0D-98E4-2F7F99F6000B}" destId="{D9C9B9FB-51D6-4F0D-88DA-855F33E52353}" srcOrd="1" destOrd="0" presId="urn:microsoft.com/office/officeart/2005/8/layout/cycle4"/>
    <dgm:cxn modelId="{C154DB54-ABF8-4EA3-A5A3-12AC296FF41F}" type="presParOf" srcId="{923CA052-4475-4399-A915-DBAF78D1AE22}" destId="{4EFC36FF-0A5B-4BE9-A2E8-549F126041DE}" srcOrd="1" destOrd="0" presId="urn:microsoft.com/office/officeart/2005/8/layout/cycle4"/>
    <dgm:cxn modelId="{DF891101-D405-4D6D-987D-E09F6D16B38B}" type="presParOf" srcId="{4EFC36FF-0A5B-4BE9-A2E8-549F126041DE}" destId="{841CFB3B-9856-42E0-85C1-7B38F1C7DF81}" srcOrd="0" destOrd="0" presId="urn:microsoft.com/office/officeart/2005/8/layout/cycle4"/>
    <dgm:cxn modelId="{0BD81584-0E8C-4767-A0E4-B7DCC62A7FA6}" type="presParOf" srcId="{4EFC36FF-0A5B-4BE9-A2E8-549F126041DE}" destId="{B48B5330-6C33-4802-8884-A855E5361AE2}" srcOrd="1" destOrd="0" presId="urn:microsoft.com/office/officeart/2005/8/layout/cycle4"/>
    <dgm:cxn modelId="{2F515A6E-1F96-4E8F-AB49-7642DC6F0BF8}" type="presParOf" srcId="{923CA052-4475-4399-A915-DBAF78D1AE22}" destId="{3B354D9B-0B14-4EED-A76D-885B10B60F5D}" srcOrd="2" destOrd="0" presId="urn:microsoft.com/office/officeart/2005/8/layout/cycle4"/>
    <dgm:cxn modelId="{1FAB8DDB-7BD0-40DD-83D7-93617274FACC}" type="presParOf" srcId="{3B354D9B-0B14-4EED-A76D-885B10B60F5D}" destId="{4C67390F-AE23-4527-83CB-6C6598806EFA}" srcOrd="0" destOrd="0" presId="urn:microsoft.com/office/officeart/2005/8/layout/cycle4"/>
    <dgm:cxn modelId="{0D322C9D-3A92-4385-A72D-2CF67B2DE9F0}" type="presParOf" srcId="{3B354D9B-0B14-4EED-A76D-885B10B60F5D}" destId="{1B11A47D-0282-4E0B-BF95-37B7FAE36EA6}" srcOrd="1" destOrd="0" presId="urn:microsoft.com/office/officeart/2005/8/layout/cycle4"/>
    <dgm:cxn modelId="{E77E3B69-722E-4FF6-B388-14071A7E98BD}" type="presParOf" srcId="{923CA052-4475-4399-A915-DBAF78D1AE22}" destId="{C42809C1-0C3D-40DF-BC9C-D8DC030EA2AC}" srcOrd="3" destOrd="0" presId="urn:microsoft.com/office/officeart/2005/8/layout/cycle4"/>
    <dgm:cxn modelId="{4E134128-6929-429B-85F0-A2C4D0C0A36B}" type="presParOf" srcId="{C42809C1-0C3D-40DF-BC9C-D8DC030EA2AC}" destId="{D9311178-1D3A-4F47-9854-9B1DE6D7A48B}" srcOrd="0" destOrd="0" presId="urn:microsoft.com/office/officeart/2005/8/layout/cycle4"/>
    <dgm:cxn modelId="{91D310AB-E961-4BE9-A57A-5B0D2975FCF5}" type="presParOf" srcId="{C42809C1-0C3D-40DF-BC9C-D8DC030EA2AC}" destId="{8F9FDBCD-C1A0-49BA-82C0-41F9551FEF86}" srcOrd="1" destOrd="0" presId="urn:microsoft.com/office/officeart/2005/8/layout/cycle4"/>
    <dgm:cxn modelId="{11DA0C45-0C9B-4A2D-862F-2908B3A77D0B}" type="presParOf" srcId="{923CA052-4475-4399-A915-DBAF78D1AE22}" destId="{75B86B44-91BA-4FCA-8DCA-6012B0AE1E65}" srcOrd="4" destOrd="0" presId="urn:microsoft.com/office/officeart/2005/8/layout/cycle4"/>
    <dgm:cxn modelId="{9F44440A-5C5E-4371-A2CB-65D37150840F}" type="presParOf" srcId="{DC0B60AC-FEE5-4775-A080-2B44F5DB292E}" destId="{0D317871-BC78-4970-8B29-5CC221D622CF}" srcOrd="1" destOrd="0" presId="urn:microsoft.com/office/officeart/2005/8/layout/cycle4"/>
    <dgm:cxn modelId="{1FEF81BC-671B-412A-B537-DE0069F839E6}" type="presParOf" srcId="{0D317871-BC78-4970-8B29-5CC221D622CF}" destId="{5E3601E0-0824-495A-B0D5-54C0FCCB0790}" srcOrd="0" destOrd="0" presId="urn:microsoft.com/office/officeart/2005/8/layout/cycle4"/>
    <dgm:cxn modelId="{72E62793-AB7D-419B-AB9C-F9376816FCAB}" type="presParOf" srcId="{0D317871-BC78-4970-8B29-5CC221D622CF}" destId="{410C2290-07EC-469E-ABEA-1ED798AAAB36}" srcOrd="1" destOrd="0" presId="urn:microsoft.com/office/officeart/2005/8/layout/cycle4"/>
    <dgm:cxn modelId="{83A84E36-4608-4959-BBA9-7741B9FF0A72}" type="presParOf" srcId="{0D317871-BC78-4970-8B29-5CC221D622CF}" destId="{24BDC213-B54A-42D8-B2BD-C5DEACFB48B1}" srcOrd="2" destOrd="0" presId="urn:microsoft.com/office/officeart/2005/8/layout/cycle4"/>
    <dgm:cxn modelId="{0C338444-6AF9-451B-A623-B78FEB4AA1F7}" type="presParOf" srcId="{0D317871-BC78-4970-8B29-5CC221D622CF}" destId="{C39892D8-D804-4ABD-95C4-35CB47368634}" srcOrd="3" destOrd="0" presId="urn:microsoft.com/office/officeart/2005/8/layout/cycle4"/>
    <dgm:cxn modelId="{F7FB1A5A-FCDC-4E53-A408-2724E8BE2ECA}" type="presParOf" srcId="{0D317871-BC78-4970-8B29-5CC221D622CF}" destId="{E8BD9FE5-397F-4FD9-9685-4B4E303D2F2C}" srcOrd="4" destOrd="0" presId="urn:microsoft.com/office/officeart/2005/8/layout/cycle4"/>
    <dgm:cxn modelId="{E4D857F8-BBC5-4EA8-ABEF-0257B1ED935B}" type="presParOf" srcId="{DC0B60AC-FEE5-4775-A080-2B44F5DB292E}" destId="{DDF81180-6892-4C5A-99ED-BE929335EED5}" srcOrd="2" destOrd="0" presId="urn:microsoft.com/office/officeart/2005/8/layout/cycle4"/>
    <dgm:cxn modelId="{1930995F-CF41-43FF-974A-ADA7AFDAFEF7}" type="presParOf" srcId="{DC0B60AC-FEE5-4775-A080-2B44F5DB292E}" destId="{5CC34A15-7D95-4A45-A2FF-7FE643D9162E}" srcOrd="3" destOrd="0" presId="urn:microsoft.com/office/officeart/2005/8/layout/cycle4"/>
  </dgm:cxnLst>
  <dgm:bg>
    <a:noFill/>
  </dgm:bg>
  <dgm:whole>
    <a:ln w="28575">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7390F-AE23-4527-83CB-6C6598806EFA}">
      <dsp:nvSpPr>
        <dsp:cNvPr id="0" name=""/>
        <dsp:cNvSpPr/>
      </dsp:nvSpPr>
      <dsp:spPr>
        <a:xfrm>
          <a:off x="9374435" y="4842102"/>
          <a:ext cx="5837173" cy="3502078"/>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6622584"/>
              <a:satOff val="26541"/>
              <a:lumOff val="5752"/>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solidFill>
                <a:sysClr val="windowText" lastClr="000000">
                  <a:hueOff val="0"/>
                  <a:satOff val="0"/>
                  <a:lumOff val="0"/>
                  <a:alphaOff val="0"/>
                </a:sysClr>
              </a:solidFill>
              <a:effectLst/>
              <a:latin typeface="Calibri"/>
              <a:ea typeface="+mn-ea"/>
              <a:cs typeface="+mn-cs"/>
            </a:rPr>
            <a:t>Public participation / </a:t>
          </a:r>
          <a:br>
            <a:rPr lang="en-US" sz="2000" b="1" kern="1200" dirty="0" smtClean="0">
              <a:solidFill>
                <a:sysClr val="windowText" lastClr="000000">
                  <a:hueOff val="0"/>
                  <a:satOff val="0"/>
                  <a:lumOff val="0"/>
                  <a:alphaOff val="0"/>
                </a:sysClr>
              </a:solidFill>
              <a:effectLst/>
              <a:latin typeface="Calibri"/>
              <a:ea typeface="+mn-ea"/>
              <a:cs typeface="+mn-cs"/>
            </a:rPr>
          </a:br>
          <a:r>
            <a:rPr lang="en-US" sz="2000" b="1" kern="1200" dirty="0" smtClean="0">
              <a:solidFill>
                <a:sysClr val="windowText" lastClr="000000">
                  <a:hueOff val="0"/>
                  <a:satOff val="0"/>
                  <a:lumOff val="0"/>
                  <a:alphaOff val="0"/>
                </a:sysClr>
              </a:solidFill>
              <a:effectLst/>
              <a:latin typeface="Calibri"/>
              <a:ea typeface="+mn-ea"/>
              <a:cs typeface="+mn-cs"/>
            </a:rPr>
            <a:t>community involvement technologies</a:t>
          </a:r>
          <a:endParaRPr lang="en-US" sz="2000" b="1" kern="1200" dirty="0">
            <a:solidFill>
              <a:sysClr val="windowText" lastClr="000000">
                <a:hueOff val="0"/>
                <a:satOff val="0"/>
                <a:lumOff val="0"/>
                <a:alphaOff val="0"/>
              </a:sysClr>
            </a:solidFill>
            <a:effectLst/>
            <a:latin typeface="Calibri"/>
            <a:ea typeface="+mn-ea"/>
            <a:cs typeface="+mn-cs"/>
          </a:endParaRPr>
        </a:p>
        <a:p>
          <a:pPr marL="228600" lvl="1" indent="-228600" algn="l" defTabSz="889000">
            <a:lnSpc>
              <a:spcPct val="90000"/>
            </a:lnSpc>
            <a:spcBef>
              <a:spcPct val="0"/>
            </a:spcBef>
            <a:spcAft>
              <a:spcPct val="15000"/>
            </a:spcAft>
            <a:buChar char="••"/>
          </a:pPr>
          <a:r>
            <a:rPr lang="en-US" sz="2000" b="1" kern="1200" dirty="0" smtClean="0">
              <a:solidFill>
                <a:sysClr val="windowText" lastClr="000000">
                  <a:hueOff val="0"/>
                  <a:satOff val="0"/>
                  <a:lumOff val="0"/>
                  <a:alphaOff val="0"/>
                </a:sysClr>
              </a:solidFill>
              <a:effectLst/>
              <a:latin typeface="Calibri"/>
              <a:ea typeface="+mn-ea"/>
              <a:cs typeface="+mn-cs"/>
            </a:rPr>
            <a:t>Analytical modeling improvements</a:t>
          </a:r>
          <a:endParaRPr lang="en-US" sz="2000" b="1" kern="1200" dirty="0">
            <a:solidFill>
              <a:sysClr val="windowText" lastClr="000000">
                <a:hueOff val="0"/>
                <a:satOff val="0"/>
                <a:lumOff val="0"/>
                <a:alphaOff val="0"/>
              </a:sysClr>
            </a:solidFill>
            <a:effectLst/>
            <a:latin typeface="Calibri"/>
            <a:ea typeface="+mn-ea"/>
            <a:cs typeface="+mn-cs"/>
          </a:endParaRPr>
        </a:p>
        <a:p>
          <a:pPr marL="228600" lvl="1" indent="-228600" algn="l" defTabSz="889000">
            <a:lnSpc>
              <a:spcPct val="90000"/>
            </a:lnSpc>
            <a:spcBef>
              <a:spcPct val="0"/>
            </a:spcBef>
            <a:spcAft>
              <a:spcPct val="15000"/>
            </a:spcAft>
            <a:buChar char="••"/>
          </a:pPr>
          <a:r>
            <a:rPr lang="en-US" sz="2000" b="1" kern="1200" dirty="0" smtClean="0">
              <a:solidFill>
                <a:sysClr val="windowText" lastClr="000000">
                  <a:hueOff val="0"/>
                  <a:satOff val="0"/>
                  <a:lumOff val="0"/>
                  <a:alphaOff val="0"/>
                </a:sysClr>
              </a:solidFill>
              <a:effectLst/>
              <a:latin typeface="Calibri"/>
              <a:ea typeface="+mn-ea"/>
              <a:cs typeface="+mn-cs"/>
            </a:rPr>
            <a:t>Databases</a:t>
          </a:r>
          <a:endParaRPr lang="en-US" sz="2000" b="1" kern="1200" dirty="0">
            <a:solidFill>
              <a:sysClr val="windowText" lastClr="000000">
                <a:hueOff val="0"/>
                <a:satOff val="0"/>
                <a:lumOff val="0"/>
                <a:alphaOff val="0"/>
              </a:sysClr>
            </a:solidFill>
            <a:effectLst/>
            <a:latin typeface="Calibri"/>
            <a:ea typeface="+mn-ea"/>
            <a:cs typeface="+mn-cs"/>
          </a:endParaRPr>
        </a:p>
        <a:p>
          <a:pPr marL="228600" lvl="1" indent="-228600" algn="l" defTabSz="889000">
            <a:lnSpc>
              <a:spcPct val="90000"/>
            </a:lnSpc>
            <a:spcBef>
              <a:spcPct val="0"/>
            </a:spcBef>
            <a:spcAft>
              <a:spcPct val="15000"/>
            </a:spcAft>
            <a:buChar char="••"/>
          </a:pPr>
          <a:r>
            <a:rPr lang="en-US" sz="2000" b="1" kern="1200" dirty="0" smtClean="0">
              <a:solidFill>
                <a:sysClr val="windowText" lastClr="000000">
                  <a:hueOff val="0"/>
                  <a:satOff val="0"/>
                  <a:lumOff val="0"/>
                  <a:alphaOff val="0"/>
                </a:sysClr>
              </a:solidFill>
              <a:effectLst/>
              <a:latin typeface="Calibri"/>
              <a:ea typeface="+mn-ea"/>
              <a:cs typeface="+mn-cs"/>
            </a:rPr>
            <a:t>Digital </a:t>
          </a:r>
          <a:r>
            <a:rPr lang="en-US" sz="2000" b="1" kern="1200" dirty="0">
              <a:solidFill>
                <a:sysClr val="windowText" lastClr="000000">
                  <a:hueOff val="0"/>
                  <a:satOff val="0"/>
                  <a:lumOff val="0"/>
                  <a:alphaOff val="0"/>
                </a:sysClr>
              </a:solidFill>
              <a:effectLst/>
              <a:latin typeface="Calibri"/>
              <a:ea typeface="+mn-ea"/>
              <a:cs typeface="+mn-cs"/>
            </a:rPr>
            <a:t>coordination</a:t>
          </a:r>
        </a:p>
      </dsp:txBody>
      <dsp:txXfrm>
        <a:off x="11202516" y="5794551"/>
        <a:ext cx="3932163" cy="2472700"/>
      </dsp:txXfrm>
    </dsp:sp>
    <dsp:sp modelId="{D9311178-1D3A-4F47-9854-9B1DE6D7A48B}">
      <dsp:nvSpPr>
        <dsp:cNvPr id="0" name=""/>
        <dsp:cNvSpPr/>
      </dsp:nvSpPr>
      <dsp:spPr>
        <a:xfrm>
          <a:off x="491596" y="4829976"/>
          <a:ext cx="5579305" cy="3532512"/>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9933876"/>
              <a:satOff val="39811"/>
              <a:lumOff val="862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solidFill>
                <a:sysClr val="windowText" lastClr="000000">
                  <a:hueOff val="0"/>
                  <a:satOff val="0"/>
                  <a:lumOff val="0"/>
                  <a:alphaOff val="0"/>
                </a:sysClr>
              </a:solidFill>
              <a:effectLst/>
              <a:latin typeface="Calibri"/>
              <a:ea typeface="+mn-ea"/>
              <a:cs typeface="+mn-cs"/>
            </a:rPr>
            <a:t>Sound Insulation Program</a:t>
          </a:r>
          <a:endParaRPr lang="en-US" sz="2000" b="1" kern="1200" dirty="0">
            <a:solidFill>
              <a:sysClr val="windowText" lastClr="000000">
                <a:hueOff val="0"/>
                <a:satOff val="0"/>
                <a:lumOff val="0"/>
                <a:alphaOff val="0"/>
              </a:sysClr>
            </a:solidFill>
            <a:effectLst/>
            <a:latin typeface="Calibri"/>
            <a:ea typeface="+mn-ea"/>
            <a:cs typeface="+mn-cs"/>
          </a:endParaRPr>
        </a:p>
        <a:p>
          <a:pPr marL="228600" lvl="1" indent="-228600" algn="l" defTabSz="889000">
            <a:lnSpc>
              <a:spcPct val="90000"/>
            </a:lnSpc>
            <a:spcBef>
              <a:spcPct val="0"/>
            </a:spcBef>
            <a:spcAft>
              <a:spcPct val="15000"/>
            </a:spcAft>
            <a:buChar char="••"/>
          </a:pPr>
          <a:r>
            <a:rPr lang="en-US" sz="2000" b="1" kern="1200" dirty="0" smtClean="0">
              <a:solidFill>
                <a:sysClr val="windowText" lastClr="000000">
                  <a:hueOff val="0"/>
                  <a:satOff val="0"/>
                  <a:lumOff val="0"/>
                  <a:alphaOff val="0"/>
                </a:sysClr>
              </a:solidFill>
              <a:effectLst/>
              <a:latin typeface="Calibri"/>
              <a:ea typeface="+mn-ea"/>
              <a:cs typeface="+mn-cs"/>
            </a:rPr>
            <a:t>Improving airport planning &amp; environmental review through GIS data exchange</a:t>
          </a:r>
          <a:endParaRPr lang="en-US" sz="2000" b="1" kern="1200" dirty="0">
            <a:solidFill>
              <a:sysClr val="windowText" lastClr="000000">
                <a:hueOff val="0"/>
                <a:satOff val="0"/>
                <a:lumOff val="0"/>
                <a:alphaOff val="0"/>
              </a:sysClr>
            </a:solidFill>
            <a:effectLst/>
            <a:latin typeface="Calibri"/>
            <a:ea typeface="+mn-ea"/>
            <a:cs typeface="+mn-cs"/>
          </a:endParaRPr>
        </a:p>
        <a:p>
          <a:pPr marL="457200" lvl="2" indent="-228600" algn="l" defTabSz="889000">
            <a:lnSpc>
              <a:spcPct val="90000"/>
            </a:lnSpc>
            <a:spcBef>
              <a:spcPct val="0"/>
            </a:spcBef>
            <a:spcAft>
              <a:spcPct val="15000"/>
            </a:spcAft>
            <a:buChar char="••"/>
          </a:pPr>
          <a:r>
            <a:rPr lang="en-US" sz="2000" b="1" kern="1200" dirty="0" smtClean="0">
              <a:solidFill>
                <a:sysClr val="windowText" lastClr="000000">
                  <a:hueOff val="0"/>
                  <a:satOff val="0"/>
                  <a:lumOff val="0"/>
                  <a:alphaOff val="0"/>
                </a:sysClr>
              </a:solidFill>
              <a:effectLst/>
              <a:latin typeface="Calibri"/>
              <a:ea typeface="+mn-ea"/>
              <a:cs typeface="+mn-cs"/>
            </a:rPr>
            <a:t>3-D </a:t>
          </a:r>
          <a:r>
            <a:rPr lang="en-US" sz="2000" b="1" kern="1200" dirty="0">
              <a:solidFill>
                <a:sysClr val="windowText" lastClr="000000">
                  <a:hueOff val="0"/>
                  <a:satOff val="0"/>
                  <a:lumOff val="0"/>
                  <a:alphaOff val="0"/>
                </a:sysClr>
              </a:solidFill>
              <a:effectLst/>
              <a:latin typeface="Calibri"/>
              <a:ea typeface="+mn-ea"/>
              <a:cs typeface="+mn-cs"/>
            </a:rPr>
            <a:t>airspace maps</a:t>
          </a:r>
        </a:p>
        <a:p>
          <a:pPr marL="457200" lvl="2" indent="-228600" algn="l" defTabSz="889000">
            <a:lnSpc>
              <a:spcPct val="90000"/>
            </a:lnSpc>
            <a:spcBef>
              <a:spcPct val="0"/>
            </a:spcBef>
            <a:spcAft>
              <a:spcPct val="15000"/>
            </a:spcAft>
            <a:buChar char="••"/>
          </a:pPr>
          <a:r>
            <a:rPr lang="en-US" sz="2000" b="1" kern="1200" dirty="0">
              <a:solidFill>
                <a:sysClr val="windowText" lastClr="000000">
                  <a:hueOff val="0"/>
                  <a:satOff val="0"/>
                  <a:lumOff val="0"/>
                  <a:alphaOff val="0"/>
                </a:sysClr>
              </a:solidFill>
              <a:effectLst/>
              <a:latin typeface="Calibri"/>
              <a:ea typeface="+mn-ea"/>
              <a:cs typeface="+mn-cs"/>
            </a:rPr>
            <a:t>Sound exposure maps</a:t>
          </a:r>
        </a:p>
        <a:p>
          <a:pPr marL="457200" lvl="2" indent="-228600" algn="l" defTabSz="889000">
            <a:lnSpc>
              <a:spcPct val="90000"/>
            </a:lnSpc>
            <a:spcBef>
              <a:spcPct val="0"/>
            </a:spcBef>
            <a:spcAft>
              <a:spcPct val="15000"/>
            </a:spcAft>
            <a:buChar char="••"/>
          </a:pPr>
          <a:r>
            <a:rPr lang="en-US" sz="2000" b="1" kern="1200" dirty="0" smtClean="0">
              <a:solidFill>
                <a:sysClr val="windowText" lastClr="000000">
                  <a:hueOff val="0"/>
                  <a:satOff val="0"/>
                  <a:lumOff val="0"/>
                  <a:alphaOff val="0"/>
                </a:sysClr>
              </a:solidFill>
              <a:effectLst/>
              <a:latin typeface="Calibri"/>
              <a:ea typeface="+mn-ea"/>
              <a:cs typeface="+mn-cs"/>
            </a:rPr>
            <a:t>Existing / planned </a:t>
          </a:r>
          <a:r>
            <a:rPr lang="en-US" sz="2000" b="1" kern="1200" dirty="0">
              <a:solidFill>
                <a:sysClr val="windowText" lastClr="000000">
                  <a:hueOff val="0"/>
                  <a:satOff val="0"/>
                  <a:lumOff val="0"/>
                  <a:alphaOff val="0"/>
                </a:sysClr>
              </a:solidFill>
              <a:effectLst/>
              <a:latin typeface="Calibri"/>
              <a:ea typeface="+mn-ea"/>
              <a:cs typeface="+mn-cs"/>
            </a:rPr>
            <a:t>land use</a:t>
          </a:r>
        </a:p>
        <a:p>
          <a:pPr marL="457200" lvl="2" indent="-228600" algn="l" defTabSz="889000">
            <a:lnSpc>
              <a:spcPct val="90000"/>
            </a:lnSpc>
            <a:spcBef>
              <a:spcPct val="0"/>
            </a:spcBef>
            <a:spcAft>
              <a:spcPct val="15000"/>
            </a:spcAft>
            <a:buChar char="••"/>
          </a:pPr>
          <a:r>
            <a:rPr lang="en-US" sz="2000" b="1" kern="1200" dirty="0">
              <a:solidFill>
                <a:sysClr val="windowText" lastClr="000000">
                  <a:hueOff val="0"/>
                  <a:satOff val="0"/>
                  <a:lumOff val="0"/>
                  <a:alphaOff val="0"/>
                </a:sysClr>
              </a:solidFill>
              <a:effectLst/>
              <a:latin typeface="Calibri"/>
              <a:ea typeface="+mn-ea"/>
              <a:cs typeface="+mn-cs"/>
            </a:rPr>
            <a:t>Zoning controls</a:t>
          </a:r>
        </a:p>
      </dsp:txBody>
      <dsp:txXfrm>
        <a:off x="569194" y="5790702"/>
        <a:ext cx="3750318" cy="2494188"/>
      </dsp:txXfrm>
    </dsp:sp>
    <dsp:sp modelId="{841CFB3B-9856-42E0-85C1-7B38F1C7DF81}">
      <dsp:nvSpPr>
        <dsp:cNvPr id="0" name=""/>
        <dsp:cNvSpPr/>
      </dsp:nvSpPr>
      <dsp:spPr>
        <a:xfrm>
          <a:off x="9461526" y="716303"/>
          <a:ext cx="5579305" cy="2784465"/>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3311292"/>
              <a:satOff val="13270"/>
              <a:lumOff val="287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ysClr val="windowText" lastClr="000000">
                  <a:hueOff val="0"/>
                  <a:satOff val="0"/>
                  <a:lumOff val="0"/>
                  <a:alphaOff val="0"/>
                </a:sysClr>
              </a:solidFill>
              <a:effectLst/>
              <a:latin typeface="Calibri"/>
              <a:ea typeface="+mn-ea"/>
              <a:cs typeface="+mn-cs"/>
            </a:rPr>
            <a:t>Water and </a:t>
          </a:r>
          <a:r>
            <a:rPr lang="en-US" sz="2000" b="1" kern="1200" dirty="0" smtClean="0">
              <a:solidFill>
                <a:sysClr val="windowText" lastClr="000000">
                  <a:hueOff val="0"/>
                  <a:satOff val="0"/>
                  <a:lumOff val="0"/>
                  <a:alphaOff val="0"/>
                </a:sysClr>
              </a:solidFill>
              <a:effectLst/>
              <a:latin typeface="Calibri"/>
              <a:ea typeface="+mn-ea"/>
              <a:cs typeface="+mn-cs"/>
            </a:rPr>
            <a:t>Energy Use</a:t>
          </a:r>
          <a:endParaRPr lang="en-US" sz="2000" b="1" kern="1200" dirty="0">
            <a:solidFill>
              <a:sysClr val="windowText" lastClr="000000">
                <a:hueOff val="0"/>
                <a:satOff val="0"/>
                <a:lumOff val="0"/>
                <a:alphaOff val="0"/>
              </a:sysClr>
            </a:solidFill>
            <a:effectLst/>
            <a:latin typeface="Calibri"/>
            <a:ea typeface="+mn-ea"/>
            <a:cs typeface="+mn-cs"/>
          </a:endParaRPr>
        </a:p>
        <a:p>
          <a:pPr marL="228600" lvl="1" indent="-228600" algn="l" defTabSz="889000">
            <a:lnSpc>
              <a:spcPct val="90000"/>
            </a:lnSpc>
            <a:spcBef>
              <a:spcPct val="0"/>
            </a:spcBef>
            <a:spcAft>
              <a:spcPct val="15000"/>
            </a:spcAft>
            <a:buChar char="••"/>
          </a:pPr>
          <a:r>
            <a:rPr lang="en-US" sz="2000" b="1" kern="1200" dirty="0">
              <a:solidFill>
                <a:sysClr val="windowText" lastClr="000000">
                  <a:hueOff val="0"/>
                  <a:satOff val="0"/>
                  <a:lumOff val="0"/>
                  <a:alphaOff val="0"/>
                </a:sysClr>
              </a:solidFill>
              <a:effectLst/>
              <a:latin typeface="Calibri"/>
              <a:ea typeface="+mn-ea"/>
              <a:cs typeface="+mn-cs"/>
            </a:rPr>
            <a:t>Solid </a:t>
          </a:r>
          <a:r>
            <a:rPr lang="en-US" sz="2000" b="1" kern="1200" dirty="0" smtClean="0">
              <a:solidFill>
                <a:sysClr val="windowText" lastClr="000000">
                  <a:hueOff val="0"/>
                  <a:satOff val="0"/>
                  <a:lumOff val="0"/>
                  <a:alphaOff val="0"/>
                </a:sysClr>
              </a:solidFill>
              <a:effectLst/>
              <a:latin typeface="Calibri"/>
              <a:ea typeface="+mn-ea"/>
              <a:cs typeface="+mn-cs"/>
            </a:rPr>
            <a:t>Waste / Recycling</a:t>
          </a:r>
          <a:endParaRPr lang="en-US" sz="2000" b="1" kern="1200" dirty="0">
            <a:solidFill>
              <a:sysClr val="windowText" lastClr="000000">
                <a:hueOff val="0"/>
                <a:satOff val="0"/>
                <a:lumOff val="0"/>
                <a:alphaOff val="0"/>
              </a:sysClr>
            </a:solidFill>
            <a:effectLst/>
            <a:latin typeface="Calibri"/>
            <a:ea typeface="+mn-ea"/>
            <a:cs typeface="+mn-cs"/>
          </a:endParaRPr>
        </a:p>
        <a:p>
          <a:pPr marL="228600" lvl="1" indent="-228600" algn="l" defTabSz="889000">
            <a:lnSpc>
              <a:spcPct val="90000"/>
            </a:lnSpc>
            <a:spcBef>
              <a:spcPct val="0"/>
            </a:spcBef>
            <a:spcAft>
              <a:spcPct val="15000"/>
            </a:spcAft>
            <a:buChar char="••"/>
          </a:pPr>
          <a:r>
            <a:rPr lang="en-US" sz="2000" b="1" kern="1200" dirty="0">
              <a:solidFill>
                <a:sysClr val="windowText" lastClr="000000">
                  <a:hueOff val="0"/>
                  <a:satOff val="0"/>
                  <a:lumOff val="0"/>
                  <a:alphaOff val="0"/>
                </a:sysClr>
              </a:solidFill>
              <a:effectLst/>
              <a:latin typeface="Calibri"/>
              <a:ea typeface="+mn-ea"/>
              <a:cs typeface="+mn-cs"/>
            </a:rPr>
            <a:t>Climate Adaptation </a:t>
          </a:r>
          <a:r>
            <a:rPr lang="en-US" sz="2000" b="1" kern="1200" dirty="0" smtClean="0">
              <a:solidFill>
                <a:sysClr val="windowText" lastClr="000000">
                  <a:hueOff val="0"/>
                  <a:satOff val="0"/>
                  <a:lumOff val="0"/>
                  <a:alphaOff val="0"/>
                </a:sysClr>
              </a:solidFill>
              <a:effectLst/>
              <a:latin typeface="Calibri"/>
              <a:ea typeface="+mn-ea"/>
              <a:cs typeface="+mn-cs"/>
            </a:rPr>
            <a:t>and Resilience</a:t>
          </a:r>
          <a:endParaRPr lang="en-US" sz="2000" b="1" kern="1200" dirty="0">
            <a:solidFill>
              <a:sysClr val="windowText" lastClr="000000">
                <a:hueOff val="0"/>
                <a:satOff val="0"/>
                <a:lumOff val="0"/>
                <a:alphaOff val="0"/>
              </a:sysClr>
            </a:solidFill>
            <a:effectLst/>
            <a:latin typeface="Calibri"/>
            <a:ea typeface="+mn-ea"/>
            <a:cs typeface="+mn-cs"/>
          </a:endParaRPr>
        </a:p>
      </dsp:txBody>
      <dsp:txXfrm>
        <a:off x="11196484" y="777469"/>
        <a:ext cx="3783182" cy="1966017"/>
      </dsp:txXfrm>
    </dsp:sp>
    <dsp:sp modelId="{B21D90AB-70F6-4688-B502-D4E208FF4DBD}">
      <dsp:nvSpPr>
        <dsp:cNvPr id="0" name=""/>
        <dsp:cNvSpPr/>
      </dsp:nvSpPr>
      <dsp:spPr>
        <a:xfrm>
          <a:off x="539310" y="714521"/>
          <a:ext cx="5579305" cy="2784465"/>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ysClr val="windowText" lastClr="000000">
                  <a:hueOff val="0"/>
                  <a:satOff val="0"/>
                  <a:lumOff val="0"/>
                  <a:alphaOff val="0"/>
                </a:sysClr>
              </a:solidFill>
              <a:effectLst/>
              <a:latin typeface="Calibri"/>
              <a:ea typeface="+mn-ea"/>
              <a:cs typeface="+mn-cs"/>
            </a:rPr>
            <a:t>Aircraft Flight Operations</a:t>
          </a:r>
        </a:p>
        <a:p>
          <a:pPr marL="228600" lvl="1" indent="-228600" algn="l" defTabSz="889000">
            <a:lnSpc>
              <a:spcPct val="90000"/>
            </a:lnSpc>
            <a:spcBef>
              <a:spcPct val="0"/>
            </a:spcBef>
            <a:spcAft>
              <a:spcPct val="15000"/>
            </a:spcAft>
            <a:buChar char="••"/>
          </a:pPr>
          <a:r>
            <a:rPr lang="en-US" sz="2000" b="1" kern="1200" dirty="0">
              <a:solidFill>
                <a:sysClr val="windowText" lastClr="000000">
                  <a:hueOff val="0"/>
                  <a:satOff val="0"/>
                  <a:lumOff val="0"/>
                  <a:alphaOff val="0"/>
                </a:sysClr>
              </a:solidFill>
              <a:effectLst/>
              <a:latin typeface="Calibri"/>
              <a:ea typeface="+mn-ea"/>
              <a:cs typeface="+mn-cs"/>
            </a:rPr>
            <a:t>Ground Operations</a:t>
          </a:r>
        </a:p>
        <a:p>
          <a:pPr marL="228600" lvl="1" indent="-228600" algn="l" defTabSz="889000">
            <a:lnSpc>
              <a:spcPct val="90000"/>
            </a:lnSpc>
            <a:spcBef>
              <a:spcPct val="0"/>
            </a:spcBef>
            <a:spcAft>
              <a:spcPct val="15000"/>
            </a:spcAft>
            <a:buChar char="••"/>
          </a:pPr>
          <a:r>
            <a:rPr lang="en-US" sz="2000" b="1" kern="1200" dirty="0" smtClean="0">
              <a:solidFill>
                <a:sysClr val="windowText" lastClr="000000">
                  <a:hueOff val="0"/>
                  <a:satOff val="0"/>
                  <a:lumOff val="0"/>
                  <a:alphaOff val="0"/>
                </a:sysClr>
              </a:solidFill>
              <a:effectLst/>
              <a:latin typeface="Calibri"/>
              <a:ea typeface="+mn-ea"/>
              <a:cs typeface="+mn-cs"/>
            </a:rPr>
            <a:t>Auxiliary Power Unit Operations</a:t>
          </a:r>
          <a:endParaRPr lang="en-US" sz="2000" b="1" kern="1200" dirty="0">
            <a:solidFill>
              <a:sysClr val="windowText" lastClr="000000">
                <a:hueOff val="0"/>
                <a:satOff val="0"/>
                <a:lumOff val="0"/>
                <a:alphaOff val="0"/>
              </a:sysClr>
            </a:solidFill>
            <a:effectLst/>
            <a:latin typeface="Calibri"/>
            <a:ea typeface="+mn-ea"/>
            <a:cs typeface="+mn-cs"/>
          </a:endParaRPr>
        </a:p>
        <a:p>
          <a:pPr marL="228600" lvl="1" indent="-228600" algn="l" defTabSz="889000">
            <a:lnSpc>
              <a:spcPct val="90000"/>
            </a:lnSpc>
            <a:spcBef>
              <a:spcPct val="0"/>
            </a:spcBef>
            <a:spcAft>
              <a:spcPct val="15000"/>
            </a:spcAft>
            <a:buChar char="••"/>
          </a:pPr>
          <a:r>
            <a:rPr lang="en-US" sz="2000" b="1" kern="1200" dirty="0" smtClean="0">
              <a:solidFill>
                <a:sysClr val="windowText" lastClr="000000">
                  <a:hueOff val="0"/>
                  <a:satOff val="0"/>
                  <a:lumOff val="0"/>
                  <a:alphaOff val="0"/>
                </a:sysClr>
              </a:solidFill>
              <a:effectLst/>
              <a:latin typeface="Calibri"/>
              <a:ea typeface="+mn-ea"/>
              <a:cs typeface="+mn-cs"/>
            </a:rPr>
            <a:t>Ground Support Equipment</a:t>
          </a:r>
          <a:endParaRPr lang="en-US" sz="2000" b="1" kern="1200" dirty="0">
            <a:solidFill>
              <a:sysClr val="windowText" lastClr="000000">
                <a:hueOff val="0"/>
                <a:satOff val="0"/>
                <a:lumOff val="0"/>
                <a:alphaOff val="0"/>
              </a:sysClr>
            </a:solidFill>
            <a:effectLst/>
            <a:latin typeface="Calibri"/>
            <a:ea typeface="+mn-ea"/>
            <a:cs typeface="+mn-cs"/>
          </a:endParaRPr>
        </a:p>
        <a:p>
          <a:pPr marL="228600" lvl="1" indent="-228600" algn="l" defTabSz="889000">
            <a:lnSpc>
              <a:spcPct val="90000"/>
            </a:lnSpc>
            <a:spcBef>
              <a:spcPct val="0"/>
            </a:spcBef>
            <a:spcAft>
              <a:spcPct val="15000"/>
            </a:spcAft>
            <a:buChar char="••"/>
          </a:pPr>
          <a:r>
            <a:rPr lang="en-US" sz="2000" b="1" kern="1200" dirty="0" smtClean="0">
              <a:solidFill>
                <a:sysClr val="windowText" lastClr="000000">
                  <a:hueOff val="0"/>
                  <a:satOff val="0"/>
                  <a:lumOff val="0"/>
                  <a:alphaOff val="0"/>
                </a:sysClr>
              </a:solidFill>
              <a:effectLst/>
              <a:latin typeface="Calibri"/>
              <a:ea typeface="+mn-ea"/>
              <a:cs typeface="+mn-cs"/>
            </a:rPr>
            <a:t>Airport Access</a:t>
          </a:r>
          <a:endParaRPr lang="en-US" sz="2000" b="1" kern="1200" dirty="0">
            <a:solidFill>
              <a:sysClr val="windowText" lastClr="000000">
                <a:hueOff val="0"/>
                <a:satOff val="0"/>
                <a:lumOff val="0"/>
                <a:alphaOff val="0"/>
              </a:sysClr>
            </a:solidFill>
            <a:effectLst/>
            <a:latin typeface="Calibri"/>
            <a:ea typeface="+mn-ea"/>
            <a:cs typeface="+mn-cs"/>
          </a:endParaRPr>
        </a:p>
      </dsp:txBody>
      <dsp:txXfrm>
        <a:off x="600476" y="775687"/>
        <a:ext cx="3783182" cy="1966017"/>
      </dsp:txXfrm>
    </dsp:sp>
    <dsp:sp modelId="{5E3601E0-0824-495A-B0D5-54C0FCCB0790}">
      <dsp:nvSpPr>
        <dsp:cNvPr id="0" name=""/>
        <dsp:cNvSpPr/>
      </dsp:nvSpPr>
      <dsp:spPr>
        <a:xfrm>
          <a:off x="3751059" y="617548"/>
          <a:ext cx="3767730" cy="3767730"/>
        </a:xfrm>
        <a:prstGeom prst="pieWedg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ysClr val="window" lastClr="FFFFFF"/>
              </a:solidFill>
              <a:effectLst>
                <a:outerShdw blurRad="50800" dist="25400" dir="5400000" sx="103000" sy="103000" algn="t" rotWithShape="0">
                  <a:prstClr val="black">
                    <a:alpha val="65000"/>
                  </a:prstClr>
                </a:outerShdw>
              </a:effectLst>
              <a:latin typeface="Calibri"/>
              <a:ea typeface="+mn-ea"/>
              <a:cs typeface="+mn-cs"/>
            </a:rPr>
            <a:t>1. Reduce Aviation </a:t>
          </a:r>
          <a:r>
            <a:rPr lang="en-US" sz="2800" b="1" kern="1200" dirty="0">
              <a:solidFill>
                <a:sysClr val="window" lastClr="FFFFFF"/>
              </a:solidFill>
              <a:effectLst>
                <a:outerShdw blurRad="50800" dist="25400" dir="5400000" sx="103000" sy="103000" algn="t" rotWithShape="0">
                  <a:prstClr val="black">
                    <a:alpha val="65000"/>
                  </a:prstClr>
                </a:outerShdw>
              </a:effectLst>
              <a:latin typeface="Calibri"/>
              <a:ea typeface="+mn-ea"/>
              <a:cs typeface="+mn-cs"/>
            </a:rPr>
            <a:t>Noise &amp; Air </a:t>
          </a:r>
          <a:r>
            <a:rPr lang="en-US" sz="2800" b="1" kern="1200" dirty="0" smtClean="0">
              <a:solidFill>
                <a:sysClr val="window" lastClr="FFFFFF"/>
              </a:solidFill>
              <a:effectLst>
                <a:outerShdw blurRad="50800" dist="25400" dir="5400000" sx="103000" sy="103000" algn="t" rotWithShape="0">
                  <a:prstClr val="black">
                    <a:alpha val="65000"/>
                  </a:prstClr>
                </a:outerShdw>
              </a:effectLst>
              <a:latin typeface="Calibri"/>
              <a:ea typeface="+mn-ea"/>
              <a:cs typeface="+mn-cs"/>
            </a:rPr>
            <a:t>Quality Impacts</a:t>
          </a:r>
          <a:endParaRPr lang="en-US" sz="2800" b="1" kern="1200" dirty="0">
            <a:solidFill>
              <a:sysClr val="window" lastClr="FFFFFF"/>
            </a:solidFill>
            <a:effectLst>
              <a:outerShdw blurRad="50800" dist="25400" dir="5400000" sx="103000" sy="103000" algn="t" rotWithShape="0">
                <a:prstClr val="black">
                  <a:alpha val="65000"/>
                </a:prstClr>
              </a:outerShdw>
            </a:effectLst>
            <a:latin typeface="Calibri"/>
            <a:ea typeface="+mn-ea"/>
            <a:cs typeface="+mn-cs"/>
          </a:endParaRPr>
        </a:p>
      </dsp:txBody>
      <dsp:txXfrm>
        <a:off x="4854602" y="1721091"/>
        <a:ext cx="2664187" cy="2664187"/>
      </dsp:txXfrm>
    </dsp:sp>
    <dsp:sp modelId="{410C2290-07EC-469E-ABEA-1ED798AAAB36}">
      <dsp:nvSpPr>
        <dsp:cNvPr id="0" name=""/>
        <dsp:cNvSpPr/>
      </dsp:nvSpPr>
      <dsp:spPr>
        <a:xfrm rot="5400000">
          <a:off x="7692819" y="591664"/>
          <a:ext cx="3767730" cy="3767730"/>
        </a:xfrm>
        <a:prstGeom prst="pieWedge">
          <a:avLst/>
        </a:prstGeom>
        <a:solidFill>
          <a:srgbClr val="4BACC6">
            <a:hueOff val="-3311292"/>
            <a:satOff val="13270"/>
            <a:lumOff val="287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ysClr val="window" lastClr="FFFFFF"/>
              </a:solidFill>
              <a:effectLst>
                <a:outerShdw blurRad="50800" dist="25400" dir="5400000" sx="103000" sy="103000" algn="t" rotWithShape="0">
                  <a:prstClr val="black">
                    <a:alpha val="65000"/>
                  </a:prstClr>
                </a:outerShdw>
              </a:effectLst>
              <a:latin typeface="Calibri"/>
              <a:ea typeface="+mn-ea"/>
              <a:cs typeface="+mn-cs"/>
            </a:rPr>
            <a:t>2. Sustainability</a:t>
          </a:r>
          <a:endParaRPr lang="en-US" sz="2800" b="1" kern="1200" dirty="0">
            <a:solidFill>
              <a:sysClr val="window" lastClr="FFFFFF"/>
            </a:solidFill>
            <a:effectLst>
              <a:outerShdw blurRad="50800" dist="25400" dir="5400000" sx="103000" sy="103000" algn="t" rotWithShape="0">
                <a:prstClr val="black">
                  <a:alpha val="65000"/>
                </a:prstClr>
              </a:outerShdw>
            </a:effectLst>
            <a:latin typeface="Calibri"/>
            <a:ea typeface="+mn-ea"/>
            <a:cs typeface="+mn-cs"/>
          </a:endParaRPr>
        </a:p>
      </dsp:txBody>
      <dsp:txXfrm rot="-5400000">
        <a:off x="7692819" y="1695207"/>
        <a:ext cx="2664187" cy="2664187"/>
      </dsp:txXfrm>
    </dsp:sp>
    <dsp:sp modelId="{24BDC213-B54A-42D8-B2BD-C5DEACFB48B1}">
      <dsp:nvSpPr>
        <dsp:cNvPr id="0" name=""/>
        <dsp:cNvSpPr/>
      </dsp:nvSpPr>
      <dsp:spPr>
        <a:xfrm rot="10800000">
          <a:off x="7718703" y="4507539"/>
          <a:ext cx="3767730" cy="3767730"/>
        </a:xfrm>
        <a:prstGeom prst="pieWedge">
          <a:avLst/>
        </a:prstGeom>
        <a:solidFill>
          <a:srgbClr val="4BACC6">
            <a:hueOff val="-6622584"/>
            <a:satOff val="26541"/>
            <a:lumOff val="5752"/>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ysClr val="window" lastClr="FFFFFF"/>
              </a:solidFill>
              <a:effectLst>
                <a:outerShdw blurRad="50800" dist="25400" dir="5400000" sx="103000" sy="103000" algn="t" rotWithShape="0">
                  <a:prstClr val="black">
                    <a:alpha val="65000"/>
                  </a:prstClr>
                </a:outerShdw>
              </a:effectLst>
              <a:latin typeface="Calibri"/>
              <a:ea typeface="+mn-ea"/>
              <a:cs typeface="+mn-cs"/>
            </a:rPr>
            <a:t>4. Enhance Analytical Abilities</a:t>
          </a:r>
          <a:endParaRPr lang="en-US" sz="2800" b="1" kern="1200" dirty="0">
            <a:solidFill>
              <a:sysClr val="window" lastClr="FFFFFF"/>
            </a:solidFill>
            <a:effectLst>
              <a:outerShdw blurRad="50800" dist="25400" dir="5400000" sx="103000" sy="103000" algn="t" rotWithShape="0">
                <a:prstClr val="black">
                  <a:alpha val="65000"/>
                </a:prstClr>
              </a:outerShdw>
            </a:effectLst>
            <a:latin typeface="Calibri"/>
            <a:ea typeface="+mn-ea"/>
            <a:cs typeface="+mn-cs"/>
          </a:endParaRPr>
        </a:p>
      </dsp:txBody>
      <dsp:txXfrm rot="10800000">
        <a:off x="7718703" y="4507539"/>
        <a:ext cx="2664187" cy="2664187"/>
      </dsp:txXfrm>
    </dsp:sp>
    <dsp:sp modelId="{C39892D8-D804-4ABD-95C4-35CB47368634}">
      <dsp:nvSpPr>
        <dsp:cNvPr id="0" name=""/>
        <dsp:cNvSpPr/>
      </dsp:nvSpPr>
      <dsp:spPr>
        <a:xfrm rot="16200000">
          <a:off x="3751059" y="4533423"/>
          <a:ext cx="3767730" cy="3767730"/>
        </a:xfrm>
        <a:prstGeom prst="pieWedge">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ysClr val="window" lastClr="FFFFFF"/>
              </a:solidFill>
              <a:effectLst>
                <a:outerShdw blurRad="50800" dist="25400" dir="5400000" sx="103000" sy="103000" algn="t" rotWithShape="0">
                  <a:prstClr val="black">
                    <a:alpha val="65000"/>
                  </a:prstClr>
                </a:outerShdw>
              </a:effectLst>
              <a:latin typeface="Calibri"/>
              <a:ea typeface="+mn-ea"/>
              <a:cs typeface="+mn-cs"/>
            </a:rPr>
            <a:t>3. Land </a:t>
          </a:r>
          <a:r>
            <a:rPr lang="en-US" sz="2800" b="1" kern="1200" dirty="0">
              <a:solidFill>
                <a:sysClr val="window" lastClr="FFFFFF"/>
              </a:solidFill>
              <a:effectLst>
                <a:outerShdw blurRad="50800" dist="25400" dir="5400000" sx="103000" sy="103000" algn="t" rotWithShape="0">
                  <a:prstClr val="black">
                    <a:alpha val="65000"/>
                  </a:prstClr>
                </a:outerShdw>
              </a:effectLst>
              <a:latin typeface="Calibri"/>
              <a:ea typeface="+mn-ea"/>
              <a:cs typeface="+mn-cs"/>
            </a:rPr>
            <a:t>Use Planning</a:t>
          </a:r>
        </a:p>
      </dsp:txBody>
      <dsp:txXfrm rot="5400000">
        <a:off x="4854602" y="4533423"/>
        <a:ext cx="2664187" cy="2664187"/>
      </dsp:txXfrm>
    </dsp:sp>
    <dsp:sp modelId="{DDF81180-6892-4C5A-99ED-BE929335EED5}">
      <dsp:nvSpPr>
        <dsp:cNvPr id="0" name=""/>
        <dsp:cNvSpPr/>
      </dsp:nvSpPr>
      <dsp:spPr>
        <a:xfrm>
          <a:off x="6955370" y="3663277"/>
          <a:ext cx="1300867" cy="1131189"/>
        </a:xfrm>
        <a:prstGeom prst="circularArrow">
          <a:avLst/>
        </a:prstGeom>
        <a:solidFill>
          <a:srgbClr val="4BACC6">
            <a:tint val="4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5CC34A15-7D95-4A45-A2FF-7FE643D9162E}">
      <dsp:nvSpPr>
        <dsp:cNvPr id="0" name=""/>
        <dsp:cNvSpPr/>
      </dsp:nvSpPr>
      <dsp:spPr>
        <a:xfrm rot="10800000">
          <a:off x="6955370" y="4098350"/>
          <a:ext cx="1300867" cy="1131189"/>
        </a:xfrm>
        <a:prstGeom prst="circularArrow">
          <a:avLst/>
        </a:prstGeom>
        <a:solidFill>
          <a:srgbClr val="4BACC6">
            <a:tint val="4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814" cy="350520"/>
          </a:xfrm>
          <a:prstGeom prst="rect">
            <a:avLst/>
          </a:prstGeom>
        </p:spPr>
        <p:txBody>
          <a:bodyPr vert="horz" lIns="57214" tIns="28607" rIns="57214" bIns="28607" rtlCol="0"/>
          <a:lstStyle>
            <a:lvl1pPr algn="l">
              <a:defRPr sz="800"/>
            </a:lvl1pPr>
          </a:lstStyle>
          <a:p>
            <a:endParaRPr lang="en-US" dirty="0"/>
          </a:p>
        </p:txBody>
      </p:sp>
      <p:sp>
        <p:nvSpPr>
          <p:cNvPr id="3" name="Date Placeholder 2"/>
          <p:cNvSpPr>
            <a:spLocks noGrp="1"/>
          </p:cNvSpPr>
          <p:nvPr>
            <p:ph type="dt" idx="1"/>
          </p:nvPr>
        </p:nvSpPr>
        <p:spPr>
          <a:xfrm>
            <a:off x="5265715" y="0"/>
            <a:ext cx="4028814" cy="350520"/>
          </a:xfrm>
          <a:prstGeom prst="rect">
            <a:avLst/>
          </a:prstGeom>
        </p:spPr>
        <p:txBody>
          <a:bodyPr vert="horz" lIns="57214" tIns="28607" rIns="57214" bIns="28607" rtlCol="0"/>
          <a:lstStyle>
            <a:lvl1pPr algn="r">
              <a:defRPr sz="800"/>
            </a:lvl1pPr>
          </a:lstStyle>
          <a:p>
            <a:fld id="{0701F5D5-F5A9-453C-9FDD-5D53DDC72A53}" type="datetimeFigureOut">
              <a:rPr lang="en-US" smtClean="0"/>
              <a:t>3/14/2016</a:t>
            </a:fld>
            <a:endParaRPr lang="en-US" dirty="0"/>
          </a:p>
        </p:txBody>
      </p:sp>
      <p:sp>
        <p:nvSpPr>
          <p:cNvPr id="4" name="Slide Image Placeholder 3"/>
          <p:cNvSpPr>
            <a:spLocks noGrp="1" noRot="1" noChangeAspect="1"/>
          </p:cNvSpPr>
          <p:nvPr>
            <p:ph type="sldImg" idx="2"/>
          </p:nvPr>
        </p:nvSpPr>
        <p:spPr>
          <a:xfrm>
            <a:off x="2633663" y="525463"/>
            <a:ext cx="4029075" cy="2628900"/>
          </a:xfrm>
          <a:prstGeom prst="rect">
            <a:avLst/>
          </a:prstGeom>
          <a:noFill/>
          <a:ln w="12700">
            <a:solidFill>
              <a:prstClr val="black"/>
            </a:solidFill>
          </a:ln>
        </p:spPr>
        <p:txBody>
          <a:bodyPr vert="horz" lIns="57214" tIns="28607" rIns="57214" bIns="28607" rtlCol="0" anchor="ctr"/>
          <a:lstStyle/>
          <a:p>
            <a:endParaRPr lang="en-US" dirty="0"/>
          </a:p>
        </p:txBody>
      </p:sp>
      <p:sp>
        <p:nvSpPr>
          <p:cNvPr id="5" name="Notes Placeholder 4"/>
          <p:cNvSpPr>
            <a:spLocks noGrp="1"/>
          </p:cNvSpPr>
          <p:nvPr>
            <p:ph type="body" sz="quarter" idx="3"/>
          </p:nvPr>
        </p:nvSpPr>
        <p:spPr>
          <a:xfrm>
            <a:off x="930015" y="3329940"/>
            <a:ext cx="7436371" cy="3154680"/>
          </a:xfrm>
          <a:prstGeom prst="rect">
            <a:avLst/>
          </a:prstGeom>
        </p:spPr>
        <p:txBody>
          <a:bodyPr vert="horz" lIns="57214" tIns="28607" rIns="57214" bIns="286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798"/>
            <a:ext cx="4028814" cy="350520"/>
          </a:xfrm>
          <a:prstGeom prst="rect">
            <a:avLst/>
          </a:prstGeom>
        </p:spPr>
        <p:txBody>
          <a:bodyPr vert="horz" lIns="57214" tIns="28607" rIns="57214" bIns="28607" rtlCol="0" anchor="b"/>
          <a:lstStyle>
            <a:lvl1pPr algn="l">
              <a:defRPr sz="800"/>
            </a:lvl1pPr>
          </a:lstStyle>
          <a:p>
            <a:endParaRPr lang="en-US" dirty="0"/>
          </a:p>
        </p:txBody>
      </p:sp>
      <p:sp>
        <p:nvSpPr>
          <p:cNvPr id="7" name="Slide Number Placeholder 6"/>
          <p:cNvSpPr>
            <a:spLocks noGrp="1"/>
          </p:cNvSpPr>
          <p:nvPr>
            <p:ph type="sldNum" sz="quarter" idx="5"/>
          </p:nvPr>
        </p:nvSpPr>
        <p:spPr>
          <a:xfrm>
            <a:off x="5265715" y="6658798"/>
            <a:ext cx="4028814" cy="350520"/>
          </a:xfrm>
          <a:prstGeom prst="rect">
            <a:avLst/>
          </a:prstGeom>
        </p:spPr>
        <p:txBody>
          <a:bodyPr vert="horz" lIns="57214" tIns="28607" rIns="57214" bIns="28607" rtlCol="0" anchor="b"/>
          <a:lstStyle>
            <a:lvl1pPr algn="r">
              <a:defRPr sz="800"/>
            </a:lvl1pPr>
          </a:lstStyle>
          <a:p>
            <a:fld id="{3AE925E4-FF44-4990-BC3C-E170F5C07729}" type="slidenum">
              <a:rPr lang="en-US" smtClean="0"/>
              <a:t>‹#›</a:t>
            </a:fld>
            <a:endParaRPr lang="en-US" dirty="0"/>
          </a:p>
        </p:txBody>
      </p:sp>
    </p:spTree>
    <p:extLst>
      <p:ext uri="{BB962C8B-B14F-4D97-AF65-F5344CB8AC3E}">
        <p14:creationId xmlns:p14="http://schemas.microsoft.com/office/powerpoint/2010/main" val="814864326"/>
      </p:ext>
    </p:extLst>
  </p:cSld>
  <p:clrMap bg1="lt1" tx1="dk1" bg2="lt2" tx2="dk2" accent1="accent1" accent2="accent2" accent3="accent3" accent4="accent4" accent5="accent5" accent6="accent6" hlink="hlink" folHlink="folHlink"/>
  <p:notesStyle>
    <a:lvl1pPr marL="0" algn="l" defTabSz="912835" rtl="0" eaLnBrk="1" latinLnBrk="0" hangingPunct="1">
      <a:defRPr sz="1100" kern="1200">
        <a:solidFill>
          <a:schemeClr val="tx1"/>
        </a:solidFill>
        <a:latin typeface="+mn-lt"/>
        <a:ea typeface="+mn-ea"/>
        <a:cs typeface="+mn-cs"/>
      </a:defRPr>
    </a:lvl1pPr>
    <a:lvl2pPr marL="456418" algn="l" defTabSz="912835" rtl="0" eaLnBrk="1" latinLnBrk="0" hangingPunct="1">
      <a:defRPr sz="1100" kern="1200">
        <a:solidFill>
          <a:schemeClr val="tx1"/>
        </a:solidFill>
        <a:latin typeface="+mn-lt"/>
        <a:ea typeface="+mn-ea"/>
        <a:cs typeface="+mn-cs"/>
      </a:defRPr>
    </a:lvl2pPr>
    <a:lvl3pPr marL="912835" algn="l" defTabSz="912835" rtl="0" eaLnBrk="1" latinLnBrk="0" hangingPunct="1">
      <a:defRPr sz="1100" kern="1200">
        <a:solidFill>
          <a:schemeClr val="tx1"/>
        </a:solidFill>
        <a:latin typeface="+mn-lt"/>
        <a:ea typeface="+mn-ea"/>
        <a:cs typeface="+mn-cs"/>
      </a:defRPr>
    </a:lvl3pPr>
    <a:lvl4pPr marL="1369246" algn="l" defTabSz="912835" rtl="0" eaLnBrk="1" latinLnBrk="0" hangingPunct="1">
      <a:defRPr sz="1100" kern="1200">
        <a:solidFill>
          <a:schemeClr val="tx1"/>
        </a:solidFill>
        <a:latin typeface="+mn-lt"/>
        <a:ea typeface="+mn-ea"/>
        <a:cs typeface="+mn-cs"/>
      </a:defRPr>
    </a:lvl4pPr>
    <a:lvl5pPr marL="1825671" algn="l" defTabSz="912835" rtl="0" eaLnBrk="1" latinLnBrk="0" hangingPunct="1">
      <a:defRPr sz="1100" kern="1200">
        <a:solidFill>
          <a:schemeClr val="tx1"/>
        </a:solidFill>
        <a:latin typeface="+mn-lt"/>
        <a:ea typeface="+mn-ea"/>
        <a:cs typeface="+mn-cs"/>
      </a:defRPr>
    </a:lvl5pPr>
    <a:lvl6pPr marL="2282076" algn="l" defTabSz="912835" rtl="0" eaLnBrk="1" latinLnBrk="0" hangingPunct="1">
      <a:defRPr sz="1100" kern="1200">
        <a:solidFill>
          <a:schemeClr val="tx1"/>
        </a:solidFill>
        <a:latin typeface="+mn-lt"/>
        <a:ea typeface="+mn-ea"/>
        <a:cs typeface="+mn-cs"/>
      </a:defRPr>
    </a:lvl6pPr>
    <a:lvl7pPr marL="2738494" algn="l" defTabSz="912835" rtl="0" eaLnBrk="1" latinLnBrk="0" hangingPunct="1">
      <a:defRPr sz="1100" kern="1200">
        <a:solidFill>
          <a:schemeClr val="tx1"/>
        </a:solidFill>
        <a:latin typeface="+mn-lt"/>
        <a:ea typeface="+mn-ea"/>
        <a:cs typeface="+mn-cs"/>
      </a:defRPr>
    </a:lvl7pPr>
    <a:lvl8pPr marL="3194910" algn="l" defTabSz="912835" rtl="0" eaLnBrk="1" latinLnBrk="0" hangingPunct="1">
      <a:defRPr sz="1100" kern="1200">
        <a:solidFill>
          <a:schemeClr val="tx1"/>
        </a:solidFill>
        <a:latin typeface="+mn-lt"/>
        <a:ea typeface="+mn-ea"/>
        <a:cs typeface="+mn-cs"/>
      </a:defRPr>
    </a:lvl8pPr>
    <a:lvl9pPr marL="3651332" algn="l" defTabSz="91283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5267120" y="6788589"/>
            <a:ext cx="4029283" cy="22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12" eaLnBrk="0" hangingPunct="0">
              <a:defRPr sz="2100">
                <a:solidFill>
                  <a:schemeClr val="tx1"/>
                </a:solidFill>
                <a:latin typeface="Arial" pitchFamily="34" charset="0"/>
              </a:defRPr>
            </a:lvl1pPr>
            <a:lvl2pPr marL="774053" indent="-297713" defTabSz="944412" eaLnBrk="0" hangingPunct="0">
              <a:defRPr sz="2100">
                <a:solidFill>
                  <a:schemeClr val="tx1"/>
                </a:solidFill>
                <a:latin typeface="Arial" pitchFamily="34" charset="0"/>
              </a:defRPr>
            </a:lvl2pPr>
            <a:lvl3pPr marL="1190848" indent="-238171" defTabSz="944412" eaLnBrk="0" hangingPunct="0">
              <a:defRPr sz="2100">
                <a:solidFill>
                  <a:schemeClr val="tx1"/>
                </a:solidFill>
                <a:latin typeface="Arial" pitchFamily="34" charset="0"/>
              </a:defRPr>
            </a:lvl3pPr>
            <a:lvl4pPr marL="1667190" indent="-238171" defTabSz="944412" eaLnBrk="0" hangingPunct="0">
              <a:defRPr sz="2100">
                <a:solidFill>
                  <a:schemeClr val="tx1"/>
                </a:solidFill>
                <a:latin typeface="Arial" pitchFamily="34" charset="0"/>
              </a:defRPr>
            </a:lvl4pPr>
            <a:lvl5pPr marL="2143529" indent="-238171" defTabSz="944412" eaLnBrk="0" hangingPunct="0">
              <a:defRPr sz="2100">
                <a:solidFill>
                  <a:schemeClr val="tx1"/>
                </a:solidFill>
                <a:latin typeface="Arial" pitchFamily="34" charset="0"/>
              </a:defRPr>
            </a:lvl5pPr>
            <a:lvl6pPr marL="2619869" indent="-238171" defTabSz="944412" eaLnBrk="0" fontAlgn="base" hangingPunct="0">
              <a:spcBef>
                <a:spcPct val="0"/>
              </a:spcBef>
              <a:spcAft>
                <a:spcPct val="0"/>
              </a:spcAft>
              <a:defRPr sz="2100">
                <a:solidFill>
                  <a:schemeClr val="tx1"/>
                </a:solidFill>
                <a:latin typeface="Arial" pitchFamily="34" charset="0"/>
              </a:defRPr>
            </a:lvl6pPr>
            <a:lvl7pPr marL="3096210" indent="-238171" defTabSz="944412" eaLnBrk="0" fontAlgn="base" hangingPunct="0">
              <a:spcBef>
                <a:spcPct val="0"/>
              </a:spcBef>
              <a:spcAft>
                <a:spcPct val="0"/>
              </a:spcAft>
              <a:defRPr sz="2100">
                <a:solidFill>
                  <a:schemeClr val="tx1"/>
                </a:solidFill>
                <a:latin typeface="Arial" pitchFamily="34" charset="0"/>
              </a:defRPr>
            </a:lvl7pPr>
            <a:lvl8pPr marL="3572550" indent="-238171" defTabSz="944412" eaLnBrk="0" fontAlgn="base" hangingPunct="0">
              <a:spcBef>
                <a:spcPct val="0"/>
              </a:spcBef>
              <a:spcAft>
                <a:spcPct val="0"/>
              </a:spcAft>
              <a:defRPr sz="2100">
                <a:solidFill>
                  <a:schemeClr val="tx1"/>
                </a:solidFill>
                <a:latin typeface="Arial" pitchFamily="34" charset="0"/>
              </a:defRPr>
            </a:lvl8pPr>
            <a:lvl9pPr marL="4048890" indent="-238171" defTabSz="944412" eaLnBrk="0" fontAlgn="base" hangingPunct="0">
              <a:spcBef>
                <a:spcPct val="0"/>
              </a:spcBef>
              <a:spcAft>
                <a:spcPct val="0"/>
              </a:spcAft>
              <a:defRPr sz="2100">
                <a:solidFill>
                  <a:schemeClr val="tx1"/>
                </a:solidFill>
                <a:latin typeface="Arial" pitchFamily="34" charset="0"/>
              </a:defRPr>
            </a:lvl9pPr>
          </a:lstStyle>
          <a:p>
            <a:pPr eaLnBrk="1" hangingPunct="1"/>
            <a:fld id="{64A8738A-E53E-436A-8D11-146BB18E42CE}" type="slidenum">
              <a:rPr lang="en-US" sz="1300">
                <a:solidFill>
                  <a:srgbClr val="000000"/>
                </a:solidFill>
                <a:latin typeface="Times New Roman" pitchFamily="18" charset="0"/>
                <a:ea typeface="ＭＳ Ｐゴシック" charset="-128"/>
              </a:rPr>
              <a:pPr eaLnBrk="1" hangingPunct="1"/>
              <a:t>8</a:t>
            </a:fld>
            <a:endParaRPr lang="en-US" sz="1300" dirty="0">
              <a:solidFill>
                <a:srgbClr val="000000"/>
              </a:solidFill>
              <a:latin typeface="Times New Roman" pitchFamily="18" charset="0"/>
              <a:ea typeface="ＭＳ Ｐゴシック" charset="-128"/>
            </a:endParaRPr>
          </a:p>
        </p:txBody>
      </p:sp>
      <p:sp>
        <p:nvSpPr>
          <p:cNvPr id="58371" name="Rectangle 2"/>
          <p:cNvSpPr>
            <a:spLocks noGrp="1" noRot="1" noChangeAspect="1" noChangeArrowheads="1" noTextEdit="1"/>
          </p:cNvSpPr>
          <p:nvPr>
            <p:ph type="sldImg"/>
          </p:nvPr>
        </p:nvSpPr>
        <p:spPr>
          <a:xfrm>
            <a:off x="2633663" y="525463"/>
            <a:ext cx="4030662" cy="2628900"/>
          </a:xfrm>
          <a:ln/>
        </p:spPr>
      </p:sp>
      <p:sp>
        <p:nvSpPr>
          <p:cNvPr id="58372" name="Rectangle 3"/>
          <p:cNvSpPr>
            <a:spLocks noGrp="1" noChangeArrowheads="1"/>
          </p:cNvSpPr>
          <p:nvPr>
            <p:ph type="body" idx="1"/>
          </p:nvPr>
        </p:nvSpPr>
        <p:spPr>
          <a:xfrm>
            <a:off x="1239945" y="3330420"/>
            <a:ext cx="6816517" cy="2067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2633663" y="525463"/>
            <a:ext cx="4029075"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Evaluating Fixed dB Values used in Determining Noise Level Reduction Requirements</a:t>
            </a:r>
            <a:endParaRPr lang="en-US" dirty="0"/>
          </a:p>
          <a:p>
            <a:pPr marL="171844" indent="-171844">
              <a:buFont typeface="Arial" panose="020B0604020202020204" pitchFamily="34" charset="0"/>
              <a:buChar char="•"/>
              <a:defRPr/>
            </a:pPr>
            <a:r>
              <a:rPr lang="en-US" dirty="0"/>
              <a:t>The current research being completed is funded through ARP Admin Funds {from Jim Byers}</a:t>
            </a:r>
            <a:r>
              <a:rPr lang="en-US" sz="900" dirty="0"/>
              <a:t> </a:t>
            </a:r>
            <a:r>
              <a:rPr lang="en-US" dirty="0"/>
              <a:t>secured last  year to examine two aspects used to determine noise level reduction how much noise penetrates the building envelope), one being the spectral class used and the other being the modeling methodology.  </a:t>
            </a:r>
          </a:p>
          <a:p>
            <a:pPr marL="171844" indent="-171844">
              <a:buFont typeface="Arial" panose="020B0604020202020204" pitchFamily="34" charset="0"/>
              <a:buChar char="•"/>
              <a:defRPr/>
            </a:pPr>
            <a:r>
              <a:rPr lang="en-US" dirty="0"/>
              <a:t>This research would analyze and validate an appropriate fixed decibel adjustment used for noise level reduction for aircraft as the current values are oriented to non-aviation noise types.</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064CDA6-45F0-414F-84CE-8963CBE3B147}" type="slidenum">
              <a:rPr lang="en-US" altLang="en-US"/>
              <a:pPr/>
              <a:t>15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2633663" y="525463"/>
            <a:ext cx="4029075"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Noise Dispersion with Equivalent Lateral Spacing Operations (ELSO) PBN Departures</a:t>
            </a:r>
            <a:endParaRPr lang="en-US" dirty="0"/>
          </a:p>
          <a:p>
            <a:pPr marL="171844" indent="-171844">
              <a:buFont typeface="Arial" panose="020B0604020202020204" pitchFamily="34" charset="0"/>
              <a:buChar char="•"/>
              <a:defRPr/>
            </a:pPr>
            <a:r>
              <a:rPr lang="en-US" dirty="0"/>
              <a:t>AEE research focuses on metrics</a:t>
            </a:r>
          </a:p>
          <a:p>
            <a:pPr marL="171844" indent="-171844">
              <a:buFont typeface="Arial" panose="020B0604020202020204" pitchFamily="34" charset="0"/>
              <a:buChar char="•"/>
              <a:defRPr/>
            </a:pPr>
            <a:r>
              <a:rPr lang="en-US" dirty="0"/>
              <a:t>This research would use applicable metrics to identify the minimum divergent heading needed between two PBN departure tracks that can provide a quantifiable reduction in community noise perceptions on the ground.  It would also evaluate the safety and efficiency of divergent headings.</a:t>
            </a:r>
          </a:p>
          <a:p>
            <a:pPr>
              <a:defRPr/>
            </a:pPr>
            <a:endParaRPr 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653B8BD-B163-4F44-9688-C45D00CA4595}" type="slidenum">
              <a:rPr lang="en-US" altLang="en-US"/>
              <a:pPr/>
              <a:t>16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2633663" y="525463"/>
            <a:ext cx="4029075"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Airport Air Quality Screening Methods</a:t>
            </a:r>
            <a:endParaRPr lang="en-US" dirty="0"/>
          </a:p>
          <a:p>
            <a:pPr marL="171844" indent="-171844">
              <a:buFont typeface="Arial" panose="020B0604020202020204" pitchFamily="34" charset="0"/>
              <a:buChar char="•"/>
              <a:defRPr/>
            </a:pPr>
            <a:r>
              <a:rPr lang="en-US" dirty="0"/>
              <a:t>AEE develops the FAA Air Quality Handbook, which does not include a screening method for airport air quality analysis.</a:t>
            </a:r>
          </a:p>
          <a:p>
            <a:pPr marL="171844" indent="-171844">
              <a:buFont typeface="Arial" panose="020B0604020202020204" pitchFamily="34" charset="0"/>
              <a:buChar char="•"/>
              <a:defRPr/>
            </a:pPr>
            <a:r>
              <a:rPr lang="en-US" dirty="0"/>
              <a:t>This research would develop a screening method to be used by airports, which could be incorporated into the Handbook and other airport guidance.</a:t>
            </a:r>
          </a:p>
          <a:p>
            <a:pPr>
              <a:defRPr/>
            </a:pPr>
            <a:endParaRPr 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8D7E93A-7C97-4233-BB81-236C25FFF220}" type="slidenum">
              <a:rPr lang="en-US" altLang="en-US"/>
              <a:pPr/>
              <a:t>17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2633663" y="525463"/>
            <a:ext cx="4029075"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Review of Airport Standards, AC/Orders, Design Criteria for Climate Adaptation and Resiliency</a:t>
            </a:r>
            <a:endParaRPr lang="en-US" dirty="0"/>
          </a:p>
          <a:p>
            <a:pPr marL="171844" indent="-171844">
              <a:buFont typeface="Arial" panose="020B0604020202020204" pitchFamily="34" charset="0"/>
              <a:buChar char="•"/>
              <a:defRPr/>
            </a:pPr>
            <a:r>
              <a:rPr lang="en-US" dirty="0"/>
              <a:t>AEE research focuses on scientific understanding of climate change and aviation impacts to inform adaptation and resiliency decisions by FAA (e.g., ATO Tech Ops decisions regarding navigational infrastructure) and airports.</a:t>
            </a:r>
          </a:p>
          <a:p>
            <a:pPr marL="171844" indent="-171844">
              <a:buFont typeface="Arial" panose="020B0604020202020204" pitchFamily="34" charset="0"/>
              <a:buChar char="•"/>
              <a:defRPr/>
            </a:pPr>
            <a:r>
              <a:rPr lang="en-US" dirty="0"/>
              <a:t>This research would use scientific understanding to identify climate change impacts on existing infrastructure and how to update advisory circulars/Orders, standards, design criteria, etc. to ensure that an adequate level of resiliency is built into future standards.  </a:t>
            </a:r>
          </a:p>
          <a:p>
            <a:pPr eaLnBrk="1" hangingPunct="1">
              <a:spcBef>
                <a:spcPct val="0"/>
              </a:spcBef>
              <a:defRPr/>
            </a:pPr>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22A0F31-1402-43F3-B2B9-09341FFC2293}" type="slidenum">
              <a:rPr lang="en-US" altLang="en-US"/>
              <a:pPr/>
              <a:t>18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2633663" y="525463"/>
            <a:ext cx="4029075"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Research on Airport Environmental Concerns and Mitigation Measures</a:t>
            </a:r>
            <a:endParaRPr lang="en-US" dirty="0"/>
          </a:p>
          <a:p>
            <a:pPr marL="171844" indent="-171844">
              <a:buFont typeface="Arial" panose="020B0604020202020204" pitchFamily="34" charset="0"/>
              <a:buChar char="•"/>
              <a:defRPr/>
            </a:pPr>
            <a:r>
              <a:rPr lang="en-US" dirty="0"/>
              <a:t>AEE research focuses on aircraft technology, operational and policy measures to mitigate environmental impacts.</a:t>
            </a:r>
          </a:p>
          <a:p>
            <a:pPr marL="171844" indent="-171844">
              <a:buFont typeface="Arial" panose="020B0604020202020204" pitchFamily="34" charset="0"/>
              <a:buChar char="•"/>
              <a:defRPr/>
            </a:pPr>
            <a:r>
              <a:rPr lang="en-US" dirty="0"/>
              <a:t>This research would be a focused synthesis and analysis of environmental issues and community concerns regarding airport actions and a prioritized list of solutions that can help airports and the FAA to engage with the community to address their concerns.</a:t>
            </a:r>
          </a:p>
          <a:p>
            <a:pPr>
              <a:defRPr/>
            </a:pPr>
            <a:endParaRPr 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B4C20AD-4FFB-404F-9244-54A1FBC4E409}" type="slidenum">
              <a:rPr lang="en-US" altLang="en-US"/>
              <a:pPr/>
              <a:t>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9621774" y="-2748"/>
            <a:ext cx="6151626" cy="1029249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769502" y="469107"/>
            <a:ext cx="8595954" cy="2093118"/>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774979" y="2631282"/>
            <a:ext cx="8541186" cy="2628900"/>
          </a:xfrm>
        </p:spPr>
        <p:txBody>
          <a:bodyPr/>
          <a:lstStyle>
            <a:lvl1pPr marL="0" indent="0">
              <a:buFontTx/>
              <a:buNone/>
              <a:defRPr sz="5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10132171" y="407196"/>
            <a:ext cx="4658079" cy="1364457"/>
            <a:chOff x="3700" y="171"/>
            <a:chExt cx="1701"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113"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2835" fontAlgn="base">
                <a:lnSpc>
                  <a:spcPct val="85000"/>
                </a:lnSpc>
                <a:spcBef>
                  <a:spcPct val="0"/>
                </a:spcBef>
                <a:spcAft>
                  <a:spcPct val="0"/>
                </a:spcAft>
              </a:pPr>
              <a:r>
                <a:rPr lang="en-US" sz="2900" b="1" dirty="0">
                  <a:solidFill>
                    <a:srgbClr val="FFFFFF"/>
                  </a:solidFill>
                </a:rPr>
                <a:t>Federal Aviation</a:t>
              </a:r>
            </a:p>
            <a:p>
              <a:pPr defTabSz="912835" fontAlgn="base">
                <a:lnSpc>
                  <a:spcPct val="85000"/>
                </a:lnSpc>
                <a:spcBef>
                  <a:spcPct val="0"/>
                </a:spcBef>
                <a:spcAft>
                  <a:spcPct val="0"/>
                </a:spcAft>
              </a:pPr>
              <a:r>
                <a:rPr lang="en-US" sz="2900" b="1" dirty="0">
                  <a:solidFill>
                    <a:srgbClr val="FFFFFF"/>
                  </a:solidFill>
                </a:rPr>
                <a:t>Administration</a:t>
              </a:r>
            </a:p>
          </p:txBody>
        </p:sp>
      </p:grpSp>
    </p:spTree>
    <p:extLst>
      <p:ext uri="{BB962C8B-B14F-4D97-AF65-F5344CB8AC3E}">
        <p14:creationId xmlns:p14="http://schemas.microsoft.com/office/powerpoint/2010/main" val="6063182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0723162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8567181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91697" y="7200900"/>
            <a:ext cx="9464040" cy="850107"/>
          </a:xfrm>
        </p:spPr>
        <p:txBody>
          <a:bodyPr anchor="b"/>
          <a:lstStyle>
            <a:lvl1pPr algn="l">
              <a:defRPr sz="3300" b="1"/>
            </a:lvl1pPr>
          </a:lstStyle>
          <a:p>
            <a:r>
              <a:rPr lang="en-US" smtClean="0"/>
              <a:t>Click to edit Master title style</a:t>
            </a:r>
            <a:endParaRPr lang="en-US"/>
          </a:p>
        </p:txBody>
      </p:sp>
      <p:sp>
        <p:nvSpPr>
          <p:cNvPr id="3" name="Picture Placeholder 2"/>
          <p:cNvSpPr>
            <a:spLocks noGrp="1"/>
          </p:cNvSpPr>
          <p:nvPr>
            <p:ph type="pic" idx="1"/>
          </p:nvPr>
        </p:nvSpPr>
        <p:spPr>
          <a:xfrm>
            <a:off x="3091697" y="919163"/>
            <a:ext cx="9464040" cy="6172200"/>
          </a:xfrm>
        </p:spPr>
        <p:txBody>
          <a:bodyPr/>
          <a:lstStyle>
            <a:lvl1pPr marL="0" indent="0">
              <a:buNone/>
              <a:defRPr sz="5200"/>
            </a:lvl1pPr>
            <a:lvl2pPr marL="743352" indent="0">
              <a:buNone/>
              <a:defRPr sz="4600"/>
            </a:lvl2pPr>
            <a:lvl3pPr marL="1486697" indent="0">
              <a:buNone/>
              <a:defRPr sz="3900"/>
            </a:lvl3pPr>
            <a:lvl4pPr marL="2230045" indent="0">
              <a:buNone/>
              <a:defRPr sz="3300"/>
            </a:lvl4pPr>
            <a:lvl5pPr marL="2973393" indent="0">
              <a:buNone/>
              <a:defRPr sz="3300"/>
            </a:lvl5pPr>
            <a:lvl6pPr marL="3716737" indent="0">
              <a:buNone/>
              <a:defRPr sz="3300"/>
            </a:lvl6pPr>
            <a:lvl7pPr marL="4460084" indent="0">
              <a:buNone/>
              <a:defRPr sz="3300"/>
            </a:lvl7pPr>
            <a:lvl8pPr marL="5203435" indent="0">
              <a:buNone/>
              <a:defRPr sz="3300"/>
            </a:lvl8pPr>
            <a:lvl9pPr marL="5946787" indent="0">
              <a:buNone/>
              <a:defRPr sz="3300"/>
            </a:lvl9pPr>
          </a:lstStyle>
          <a:p>
            <a:endParaRPr lang="en-US" dirty="0"/>
          </a:p>
        </p:txBody>
      </p:sp>
      <p:sp>
        <p:nvSpPr>
          <p:cNvPr id="4" name="Text Placeholder 3"/>
          <p:cNvSpPr>
            <a:spLocks noGrp="1"/>
          </p:cNvSpPr>
          <p:nvPr>
            <p:ph type="body" sz="half" idx="2"/>
          </p:nvPr>
        </p:nvSpPr>
        <p:spPr>
          <a:xfrm>
            <a:off x="3091697" y="8051007"/>
            <a:ext cx="9464040" cy="1207293"/>
          </a:xfrm>
        </p:spPr>
        <p:txBody>
          <a:bodyPr/>
          <a:lstStyle>
            <a:lvl1pPr marL="0" indent="0">
              <a:buNone/>
              <a:defRPr sz="2300"/>
            </a:lvl1pPr>
            <a:lvl2pPr marL="743352" indent="0">
              <a:buNone/>
              <a:defRPr sz="2000"/>
            </a:lvl2pPr>
            <a:lvl3pPr marL="1486697" indent="0">
              <a:buNone/>
              <a:defRPr sz="1600"/>
            </a:lvl3pPr>
            <a:lvl4pPr marL="2230045" indent="0">
              <a:buNone/>
              <a:defRPr sz="1500"/>
            </a:lvl4pPr>
            <a:lvl5pPr marL="2973393" indent="0">
              <a:buNone/>
              <a:defRPr sz="1500"/>
            </a:lvl5pPr>
            <a:lvl6pPr marL="3716737" indent="0">
              <a:buNone/>
              <a:defRPr sz="1500"/>
            </a:lvl6pPr>
            <a:lvl7pPr marL="4460084" indent="0">
              <a:buNone/>
              <a:defRPr sz="1500"/>
            </a:lvl7pPr>
            <a:lvl8pPr marL="5203435" indent="0">
              <a:buNone/>
              <a:defRPr sz="1500"/>
            </a:lvl8pPr>
            <a:lvl9pPr marL="5946787"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3326296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88670" y="411957"/>
            <a:ext cx="14196060" cy="17145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88670" y="2400300"/>
            <a:ext cx="6966585" cy="327898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018145" y="2400300"/>
            <a:ext cx="6966585" cy="327898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88670" y="5907907"/>
            <a:ext cx="6966585" cy="3281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8018145" y="5907907"/>
            <a:ext cx="6966585" cy="3281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848604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5990" y="6610375"/>
            <a:ext cx="13407390" cy="2043113"/>
          </a:xfrm>
        </p:spPr>
        <p:txBody>
          <a:bodyPr anchor="t"/>
          <a:lstStyle>
            <a:lvl1pPr algn="l">
              <a:defRPr sz="6500" b="1" cap="all"/>
            </a:lvl1pPr>
          </a:lstStyle>
          <a:p>
            <a:r>
              <a:rPr lang="en-US"/>
              <a:t>Click to edit Master title style</a:t>
            </a:r>
          </a:p>
        </p:txBody>
      </p:sp>
      <p:sp>
        <p:nvSpPr>
          <p:cNvPr id="3" name="Text Placeholder 2"/>
          <p:cNvSpPr>
            <a:spLocks noGrp="1"/>
          </p:cNvSpPr>
          <p:nvPr>
            <p:ph type="body" idx="1"/>
          </p:nvPr>
        </p:nvSpPr>
        <p:spPr>
          <a:xfrm>
            <a:off x="1245990" y="4360094"/>
            <a:ext cx="13407390" cy="2250281"/>
          </a:xfrm>
        </p:spPr>
        <p:txBody>
          <a:bodyPr anchor="b"/>
          <a:lstStyle>
            <a:lvl1pPr marL="0" indent="0">
              <a:buNone/>
              <a:defRPr sz="3300"/>
            </a:lvl1pPr>
            <a:lvl2pPr marL="743352" indent="0">
              <a:buNone/>
              <a:defRPr sz="2900"/>
            </a:lvl2pPr>
            <a:lvl3pPr marL="1486697" indent="0">
              <a:buNone/>
              <a:defRPr sz="2600"/>
            </a:lvl3pPr>
            <a:lvl4pPr marL="2230045" indent="0">
              <a:buNone/>
              <a:defRPr sz="2300"/>
            </a:lvl4pPr>
            <a:lvl5pPr marL="2973393" indent="0">
              <a:buNone/>
              <a:defRPr sz="2300"/>
            </a:lvl5pPr>
            <a:lvl6pPr marL="3716737" indent="0">
              <a:buNone/>
              <a:defRPr sz="2300"/>
            </a:lvl6pPr>
            <a:lvl7pPr marL="4460084" indent="0">
              <a:buNone/>
              <a:defRPr sz="2300"/>
            </a:lvl7pPr>
            <a:lvl8pPr marL="5203435" indent="0">
              <a:buNone/>
              <a:defRPr sz="2300"/>
            </a:lvl8pPr>
            <a:lvl9pPr marL="5946787" indent="0">
              <a:buNone/>
              <a:defRPr sz="23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F52DED-2112-4C1D-A464-2CF9CBDA8C2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92806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9621774" y="-2748"/>
            <a:ext cx="6151626" cy="1029249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769502" y="469107"/>
            <a:ext cx="8595954" cy="2093118"/>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774979" y="2631282"/>
            <a:ext cx="8541186" cy="2628900"/>
          </a:xfrm>
        </p:spPr>
        <p:txBody>
          <a:bodyPr/>
          <a:lstStyle>
            <a:lvl1pPr marL="0" indent="0">
              <a:buFontTx/>
              <a:buNone/>
              <a:defRPr sz="5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10132166" y="407196"/>
            <a:ext cx="4658079" cy="1364457"/>
            <a:chOff x="3700" y="171"/>
            <a:chExt cx="1701"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113"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3203" fontAlgn="base">
                <a:lnSpc>
                  <a:spcPct val="85000"/>
                </a:lnSpc>
                <a:spcBef>
                  <a:spcPct val="0"/>
                </a:spcBef>
                <a:spcAft>
                  <a:spcPct val="0"/>
                </a:spcAft>
              </a:pPr>
              <a:r>
                <a:rPr lang="en-US" sz="2900" b="1" dirty="0">
                  <a:solidFill>
                    <a:srgbClr val="FFFFFF"/>
                  </a:solidFill>
                </a:rPr>
                <a:t>Federal Aviation</a:t>
              </a:r>
            </a:p>
            <a:p>
              <a:pPr defTabSz="913203" fontAlgn="base">
                <a:lnSpc>
                  <a:spcPct val="85000"/>
                </a:lnSpc>
                <a:spcBef>
                  <a:spcPct val="0"/>
                </a:spcBef>
                <a:spcAft>
                  <a:spcPct val="0"/>
                </a:spcAft>
              </a:pPr>
              <a:r>
                <a:rPr lang="en-US" sz="2900" b="1" dirty="0">
                  <a:solidFill>
                    <a:srgbClr val="FFFFFF"/>
                  </a:solidFill>
                </a:rPr>
                <a:t>Administration</a:t>
              </a:r>
            </a:p>
          </p:txBody>
        </p:sp>
      </p:grpSp>
    </p:spTree>
    <p:extLst>
      <p:ext uri="{BB962C8B-B14F-4D97-AF65-F5344CB8AC3E}">
        <p14:creationId xmlns:p14="http://schemas.microsoft.com/office/powerpoint/2010/main" val="9124151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3760" y="9372600"/>
            <a:ext cx="2884255" cy="6858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3789477" y="9372600"/>
            <a:ext cx="4994910" cy="6858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11447969" y="9372600"/>
            <a:ext cx="3286125" cy="6858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5534303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4426" y="2262194"/>
            <a:ext cx="6810495" cy="6586538"/>
          </a:xfrm>
        </p:spPr>
        <p:txBody>
          <a:bodyPr/>
          <a:lstStyle>
            <a:lvl1pPr>
              <a:defRPr sz="4600"/>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27777" y="2262194"/>
            <a:ext cx="6813233" cy="6586538"/>
          </a:xfrm>
        </p:spPr>
        <p:txBody>
          <a:bodyPr/>
          <a:lstStyle>
            <a:lvl1pPr>
              <a:defRPr sz="4600"/>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6010203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7338273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3274688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9358" y="278193"/>
            <a:ext cx="14615042" cy="914400"/>
          </a:xfrm>
        </p:spPr>
        <p:txBody>
          <a:bodyPr/>
          <a:lstStyle>
            <a:lvl1pPr>
              <a:defRPr sz="5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900"/>
            </a:lvl1pPr>
            <a:lvl2pPr>
              <a:defRPr sz="3300"/>
            </a:lvl2pPr>
            <a:lvl3pPr>
              <a:defRPr sz="29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3760" y="9372600"/>
            <a:ext cx="2884255" cy="6858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3789477" y="9372600"/>
            <a:ext cx="4994910" cy="6858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11447969" y="9372600"/>
            <a:ext cx="3286125" cy="6858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9448710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91697" y="7200900"/>
            <a:ext cx="9464040" cy="850107"/>
          </a:xfrm>
        </p:spPr>
        <p:txBody>
          <a:bodyPr anchor="b"/>
          <a:lstStyle>
            <a:lvl1pPr algn="l">
              <a:defRPr sz="3300" b="1"/>
            </a:lvl1pPr>
          </a:lstStyle>
          <a:p>
            <a:r>
              <a:rPr lang="en-US" smtClean="0"/>
              <a:t>Click to edit Master title style</a:t>
            </a:r>
            <a:endParaRPr lang="en-US"/>
          </a:p>
        </p:txBody>
      </p:sp>
      <p:sp>
        <p:nvSpPr>
          <p:cNvPr id="3" name="Picture Placeholder 2"/>
          <p:cNvSpPr>
            <a:spLocks noGrp="1"/>
          </p:cNvSpPr>
          <p:nvPr>
            <p:ph type="pic" idx="1"/>
          </p:nvPr>
        </p:nvSpPr>
        <p:spPr>
          <a:xfrm>
            <a:off x="3091697" y="919163"/>
            <a:ext cx="9464040" cy="6172200"/>
          </a:xfrm>
        </p:spPr>
        <p:txBody>
          <a:bodyPr/>
          <a:lstStyle>
            <a:lvl1pPr marL="0" indent="0">
              <a:buNone/>
              <a:defRPr sz="5200"/>
            </a:lvl1pPr>
            <a:lvl2pPr marL="743127" indent="0">
              <a:buNone/>
              <a:defRPr sz="4600"/>
            </a:lvl2pPr>
            <a:lvl3pPr marL="1486247" indent="0">
              <a:buNone/>
              <a:defRPr sz="3900"/>
            </a:lvl3pPr>
            <a:lvl4pPr marL="2229369" indent="0">
              <a:buNone/>
              <a:defRPr sz="3300"/>
            </a:lvl4pPr>
            <a:lvl5pPr marL="2972491" indent="0">
              <a:buNone/>
              <a:defRPr sz="3300"/>
            </a:lvl5pPr>
            <a:lvl6pPr marL="3715610" indent="0">
              <a:buNone/>
              <a:defRPr sz="3300"/>
            </a:lvl6pPr>
            <a:lvl7pPr marL="4458732" indent="0">
              <a:buNone/>
              <a:defRPr sz="3300"/>
            </a:lvl7pPr>
            <a:lvl8pPr marL="5201857" indent="0">
              <a:buNone/>
              <a:defRPr sz="3300"/>
            </a:lvl8pPr>
            <a:lvl9pPr marL="5944984" indent="0">
              <a:buNone/>
              <a:defRPr sz="3300"/>
            </a:lvl9pPr>
          </a:lstStyle>
          <a:p>
            <a:endParaRPr lang="en-US" dirty="0"/>
          </a:p>
        </p:txBody>
      </p:sp>
      <p:sp>
        <p:nvSpPr>
          <p:cNvPr id="4" name="Text Placeholder 3"/>
          <p:cNvSpPr>
            <a:spLocks noGrp="1"/>
          </p:cNvSpPr>
          <p:nvPr>
            <p:ph type="body" sz="half" idx="2"/>
          </p:nvPr>
        </p:nvSpPr>
        <p:spPr>
          <a:xfrm>
            <a:off x="3091697" y="8051007"/>
            <a:ext cx="9464040" cy="1207293"/>
          </a:xfrm>
        </p:spPr>
        <p:txBody>
          <a:bodyPr/>
          <a:lstStyle>
            <a:lvl1pPr marL="0" indent="0">
              <a:buNone/>
              <a:defRPr sz="2300"/>
            </a:lvl1pPr>
            <a:lvl2pPr marL="743127" indent="0">
              <a:buNone/>
              <a:defRPr sz="2000"/>
            </a:lvl2pPr>
            <a:lvl3pPr marL="1486247" indent="0">
              <a:buNone/>
              <a:defRPr sz="1600"/>
            </a:lvl3pPr>
            <a:lvl4pPr marL="2229369" indent="0">
              <a:buNone/>
              <a:defRPr sz="1500"/>
            </a:lvl4pPr>
            <a:lvl5pPr marL="2972491" indent="0">
              <a:buNone/>
              <a:defRPr sz="1500"/>
            </a:lvl5pPr>
            <a:lvl6pPr marL="3715610" indent="0">
              <a:buNone/>
              <a:defRPr sz="1500"/>
            </a:lvl6pPr>
            <a:lvl7pPr marL="4458732" indent="0">
              <a:buNone/>
              <a:defRPr sz="1500"/>
            </a:lvl7pPr>
            <a:lvl8pPr marL="5201857" indent="0">
              <a:buNone/>
              <a:defRPr sz="1500"/>
            </a:lvl8pPr>
            <a:lvl9pPr marL="5944984"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6471703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88670" y="411957"/>
            <a:ext cx="14196060" cy="17145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88670" y="2400300"/>
            <a:ext cx="6966585" cy="327898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018145" y="2400300"/>
            <a:ext cx="6966585" cy="327898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88670" y="5907911"/>
            <a:ext cx="6966585" cy="3281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8018145" y="5907911"/>
            <a:ext cx="6966585" cy="3281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79338863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9621774" y="-2748"/>
            <a:ext cx="6151626" cy="1029249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769502" y="469107"/>
            <a:ext cx="8595954" cy="2093118"/>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774979" y="2631282"/>
            <a:ext cx="8541186" cy="2628900"/>
          </a:xfrm>
        </p:spPr>
        <p:txBody>
          <a:bodyPr/>
          <a:lstStyle>
            <a:lvl1pPr marL="0" indent="0">
              <a:buFontTx/>
              <a:buNone/>
              <a:defRPr sz="5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10132166" y="407196"/>
            <a:ext cx="4658079" cy="1364457"/>
            <a:chOff x="3700" y="171"/>
            <a:chExt cx="1701"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113"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2650" fontAlgn="base">
                <a:lnSpc>
                  <a:spcPct val="85000"/>
                </a:lnSpc>
                <a:spcBef>
                  <a:spcPct val="0"/>
                </a:spcBef>
                <a:spcAft>
                  <a:spcPct val="0"/>
                </a:spcAft>
              </a:pPr>
              <a:r>
                <a:rPr lang="en-US" sz="2900" b="1" dirty="0">
                  <a:solidFill>
                    <a:srgbClr val="FFFFFF"/>
                  </a:solidFill>
                </a:rPr>
                <a:t>Federal Aviation</a:t>
              </a:r>
            </a:p>
            <a:p>
              <a:pPr defTabSz="912650" fontAlgn="base">
                <a:lnSpc>
                  <a:spcPct val="85000"/>
                </a:lnSpc>
                <a:spcBef>
                  <a:spcPct val="0"/>
                </a:spcBef>
                <a:spcAft>
                  <a:spcPct val="0"/>
                </a:spcAft>
              </a:pPr>
              <a:r>
                <a:rPr lang="en-US" sz="2900" b="1" dirty="0">
                  <a:solidFill>
                    <a:srgbClr val="FFFFFF"/>
                  </a:solidFill>
                </a:rPr>
                <a:t>Administration</a:t>
              </a:r>
            </a:p>
          </p:txBody>
        </p:sp>
      </p:grpSp>
    </p:spTree>
    <p:extLst>
      <p:ext uri="{BB962C8B-B14F-4D97-AF65-F5344CB8AC3E}">
        <p14:creationId xmlns:p14="http://schemas.microsoft.com/office/powerpoint/2010/main" val="289594868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9358" y="278193"/>
            <a:ext cx="14615042" cy="914400"/>
          </a:xfrm>
        </p:spPr>
        <p:txBody>
          <a:bodyPr/>
          <a:lstStyle>
            <a:lvl1pPr>
              <a:defRPr sz="5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900"/>
            </a:lvl1pPr>
            <a:lvl2pPr>
              <a:defRPr sz="3300"/>
            </a:lvl2pPr>
            <a:lvl3pPr>
              <a:defRPr sz="29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3760" y="9372600"/>
            <a:ext cx="2884255" cy="6858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3789477" y="9372600"/>
            <a:ext cx="4994910" cy="6858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11447969" y="9372600"/>
            <a:ext cx="3286125" cy="6858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17179891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4426" y="2262194"/>
            <a:ext cx="6810495" cy="6586538"/>
          </a:xfrm>
        </p:spPr>
        <p:txBody>
          <a:bodyPr/>
          <a:lstStyle>
            <a:lvl1pPr>
              <a:defRPr sz="4600"/>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27777" y="2262194"/>
            <a:ext cx="6813233" cy="6586538"/>
          </a:xfrm>
        </p:spPr>
        <p:txBody>
          <a:bodyPr/>
          <a:lstStyle>
            <a:lvl1pPr>
              <a:defRPr sz="4600"/>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1328776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8654031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60151545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91697" y="7200900"/>
            <a:ext cx="9464040" cy="850107"/>
          </a:xfrm>
        </p:spPr>
        <p:txBody>
          <a:bodyPr anchor="b"/>
          <a:lstStyle>
            <a:lvl1pPr algn="l">
              <a:defRPr sz="3300" b="1"/>
            </a:lvl1pPr>
          </a:lstStyle>
          <a:p>
            <a:r>
              <a:rPr lang="en-US" smtClean="0"/>
              <a:t>Click to edit Master title style</a:t>
            </a:r>
            <a:endParaRPr lang="en-US"/>
          </a:p>
        </p:txBody>
      </p:sp>
      <p:sp>
        <p:nvSpPr>
          <p:cNvPr id="3" name="Picture Placeholder 2"/>
          <p:cNvSpPr>
            <a:spLocks noGrp="1"/>
          </p:cNvSpPr>
          <p:nvPr>
            <p:ph type="pic" idx="1"/>
          </p:nvPr>
        </p:nvSpPr>
        <p:spPr>
          <a:xfrm>
            <a:off x="3091697" y="919163"/>
            <a:ext cx="9464040" cy="6172200"/>
          </a:xfrm>
        </p:spPr>
        <p:txBody>
          <a:bodyPr/>
          <a:lstStyle>
            <a:lvl1pPr marL="0" indent="0">
              <a:buNone/>
              <a:defRPr sz="5200"/>
            </a:lvl1pPr>
            <a:lvl2pPr marL="743127" indent="0">
              <a:buNone/>
              <a:defRPr sz="4600"/>
            </a:lvl2pPr>
            <a:lvl3pPr marL="1486247" indent="0">
              <a:buNone/>
              <a:defRPr sz="3900"/>
            </a:lvl3pPr>
            <a:lvl4pPr marL="2229369" indent="0">
              <a:buNone/>
              <a:defRPr sz="3300"/>
            </a:lvl4pPr>
            <a:lvl5pPr marL="2972491" indent="0">
              <a:buNone/>
              <a:defRPr sz="3300"/>
            </a:lvl5pPr>
            <a:lvl6pPr marL="3715610" indent="0">
              <a:buNone/>
              <a:defRPr sz="3300"/>
            </a:lvl6pPr>
            <a:lvl7pPr marL="4458732" indent="0">
              <a:buNone/>
              <a:defRPr sz="3300"/>
            </a:lvl7pPr>
            <a:lvl8pPr marL="5201857" indent="0">
              <a:buNone/>
              <a:defRPr sz="3300"/>
            </a:lvl8pPr>
            <a:lvl9pPr marL="5944984" indent="0">
              <a:buNone/>
              <a:defRPr sz="3300"/>
            </a:lvl9pPr>
          </a:lstStyle>
          <a:p>
            <a:endParaRPr lang="en-US" dirty="0"/>
          </a:p>
        </p:txBody>
      </p:sp>
      <p:sp>
        <p:nvSpPr>
          <p:cNvPr id="4" name="Text Placeholder 3"/>
          <p:cNvSpPr>
            <a:spLocks noGrp="1"/>
          </p:cNvSpPr>
          <p:nvPr>
            <p:ph type="body" sz="half" idx="2"/>
          </p:nvPr>
        </p:nvSpPr>
        <p:spPr>
          <a:xfrm>
            <a:off x="3091697" y="8051007"/>
            <a:ext cx="9464040" cy="1207293"/>
          </a:xfrm>
        </p:spPr>
        <p:txBody>
          <a:bodyPr/>
          <a:lstStyle>
            <a:lvl1pPr marL="0" indent="0">
              <a:buNone/>
              <a:defRPr sz="2300"/>
            </a:lvl1pPr>
            <a:lvl2pPr marL="743127" indent="0">
              <a:buNone/>
              <a:defRPr sz="2000"/>
            </a:lvl2pPr>
            <a:lvl3pPr marL="1486247" indent="0">
              <a:buNone/>
              <a:defRPr sz="1600"/>
            </a:lvl3pPr>
            <a:lvl4pPr marL="2229369" indent="0">
              <a:buNone/>
              <a:defRPr sz="1500"/>
            </a:lvl4pPr>
            <a:lvl5pPr marL="2972491" indent="0">
              <a:buNone/>
              <a:defRPr sz="1500"/>
            </a:lvl5pPr>
            <a:lvl6pPr marL="3715610" indent="0">
              <a:buNone/>
              <a:defRPr sz="1500"/>
            </a:lvl6pPr>
            <a:lvl7pPr marL="4458732" indent="0">
              <a:buNone/>
              <a:defRPr sz="1500"/>
            </a:lvl7pPr>
            <a:lvl8pPr marL="5201857" indent="0">
              <a:buNone/>
              <a:defRPr sz="1500"/>
            </a:lvl8pPr>
            <a:lvl9pPr marL="5944984"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1640655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9621774" y="-2748"/>
            <a:ext cx="6151626" cy="1029249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769502" y="469107"/>
            <a:ext cx="8595954" cy="2093118"/>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774979" y="2631282"/>
            <a:ext cx="8541186" cy="2628900"/>
          </a:xfrm>
        </p:spPr>
        <p:txBody>
          <a:bodyPr/>
          <a:lstStyle>
            <a:lvl1pPr marL="0" indent="0">
              <a:buFontTx/>
              <a:buNone/>
              <a:defRPr sz="5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10132174" y="407196"/>
            <a:ext cx="4658079" cy="1364457"/>
            <a:chOff x="3700" y="171"/>
            <a:chExt cx="1701"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113"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3847" fontAlgn="base">
                <a:lnSpc>
                  <a:spcPct val="85000"/>
                </a:lnSpc>
                <a:spcBef>
                  <a:spcPct val="0"/>
                </a:spcBef>
                <a:spcAft>
                  <a:spcPct val="0"/>
                </a:spcAft>
              </a:pPr>
              <a:r>
                <a:rPr lang="en-US" sz="2900" b="1" dirty="0">
                  <a:solidFill>
                    <a:srgbClr val="FFFFFF"/>
                  </a:solidFill>
                </a:rPr>
                <a:t>Federal Aviation</a:t>
              </a:r>
            </a:p>
            <a:p>
              <a:pPr defTabSz="913847" fontAlgn="base">
                <a:lnSpc>
                  <a:spcPct val="85000"/>
                </a:lnSpc>
                <a:spcBef>
                  <a:spcPct val="0"/>
                </a:spcBef>
                <a:spcAft>
                  <a:spcPct val="0"/>
                </a:spcAft>
              </a:pPr>
              <a:r>
                <a:rPr lang="en-US" sz="2900" b="1" dirty="0">
                  <a:solidFill>
                    <a:srgbClr val="FFFFFF"/>
                  </a:solidFill>
                </a:rPr>
                <a:t>Administration</a:t>
              </a:r>
            </a:p>
          </p:txBody>
        </p:sp>
      </p:grpSp>
    </p:spTree>
    <p:extLst>
      <p:ext uri="{BB962C8B-B14F-4D97-AF65-F5344CB8AC3E}">
        <p14:creationId xmlns:p14="http://schemas.microsoft.com/office/powerpoint/2010/main" val="25656377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3760" y="9372600"/>
            <a:ext cx="2884255" cy="6858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3789477" y="9372600"/>
            <a:ext cx="4994910" cy="6858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11447969" y="9372600"/>
            <a:ext cx="3286125" cy="6858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9359027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4423" y="2262194"/>
            <a:ext cx="6810495" cy="6586538"/>
          </a:xfrm>
        </p:spPr>
        <p:txBody>
          <a:bodyPr/>
          <a:lstStyle>
            <a:lvl1pPr>
              <a:defRPr sz="4600"/>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27777" y="2262194"/>
            <a:ext cx="6813233" cy="6586538"/>
          </a:xfrm>
        </p:spPr>
        <p:txBody>
          <a:bodyPr/>
          <a:lstStyle>
            <a:lvl1pPr>
              <a:defRPr sz="4600"/>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83708021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4421" y="2262194"/>
            <a:ext cx="6810495" cy="6586538"/>
          </a:xfrm>
        </p:spPr>
        <p:txBody>
          <a:bodyPr/>
          <a:lstStyle>
            <a:lvl1pPr>
              <a:defRPr sz="4600"/>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27777" y="2262194"/>
            <a:ext cx="6813233" cy="6586538"/>
          </a:xfrm>
        </p:spPr>
        <p:txBody>
          <a:bodyPr/>
          <a:lstStyle>
            <a:lvl1pPr>
              <a:defRPr sz="4600"/>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50096952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77873794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92986798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91697" y="7200900"/>
            <a:ext cx="9464040" cy="850107"/>
          </a:xfrm>
        </p:spPr>
        <p:txBody>
          <a:bodyPr anchor="b"/>
          <a:lstStyle>
            <a:lvl1pPr algn="l">
              <a:defRPr sz="3300" b="1"/>
            </a:lvl1pPr>
          </a:lstStyle>
          <a:p>
            <a:r>
              <a:rPr lang="en-US" smtClean="0"/>
              <a:t>Click to edit Master title style</a:t>
            </a:r>
            <a:endParaRPr lang="en-US"/>
          </a:p>
        </p:txBody>
      </p:sp>
      <p:sp>
        <p:nvSpPr>
          <p:cNvPr id="3" name="Picture Placeholder 2"/>
          <p:cNvSpPr>
            <a:spLocks noGrp="1"/>
          </p:cNvSpPr>
          <p:nvPr>
            <p:ph type="pic" idx="1"/>
          </p:nvPr>
        </p:nvSpPr>
        <p:spPr>
          <a:xfrm>
            <a:off x="3091697" y="919163"/>
            <a:ext cx="9464040" cy="6172200"/>
          </a:xfrm>
        </p:spPr>
        <p:txBody>
          <a:bodyPr/>
          <a:lstStyle>
            <a:lvl1pPr marL="0" indent="0">
              <a:buNone/>
              <a:defRPr sz="5200"/>
            </a:lvl1pPr>
            <a:lvl2pPr marL="743352" indent="0">
              <a:buNone/>
              <a:defRPr sz="4600"/>
            </a:lvl2pPr>
            <a:lvl3pPr marL="1486697" indent="0">
              <a:buNone/>
              <a:defRPr sz="3900"/>
            </a:lvl3pPr>
            <a:lvl4pPr marL="2230045" indent="0">
              <a:buNone/>
              <a:defRPr sz="3300"/>
            </a:lvl4pPr>
            <a:lvl5pPr marL="2973393" indent="0">
              <a:buNone/>
              <a:defRPr sz="3300"/>
            </a:lvl5pPr>
            <a:lvl6pPr marL="3716737" indent="0">
              <a:buNone/>
              <a:defRPr sz="3300"/>
            </a:lvl6pPr>
            <a:lvl7pPr marL="4460084" indent="0">
              <a:buNone/>
              <a:defRPr sz="3300"/>
            </a:lvl7pPr>
            <a:lvl8pPr marL="5203435" indent="0">
              <a:buNone/>
              <a:defRPr sz="3300"/>
            </a:lvl8pPr>
            <a:lvl9pPr marL="5946787" indent="0">
              <a:buNone/>
              <a:defRPr sz="3300"/>
            </a:lvl9pPr>
          </a:lstStyle>
          <a:p>
            <a:endParaRPr lang="en-US" dirty="0"/>
          </a:p>
        </p:txBody>
      </p:sp>
      <p:sp>
        <p:nvSpPr>
          <p:cNvPr id="4" name="Text Placeholder 3"/>
          <p:cNvSpPr>
            <a:spLocks noGrp="1"/>
          </p:cNvSpPr>
          <p:nvPr>
            <p:ph type="body" sz="half" idx="2"/>
          </p:nvPr>
        </p:nvSpPr>
        <p:spPr>
          <a:xfrm>
            <a:off x="3091697" y="8051007"/>
            <a:ext cx="9464040" cy="1207293"/>
          </a:xfrm>
        </p:spPr>
        <p:txBody>
          <a:bodyPr/>
          <a:lstStyle>
            <a:lvl1pPr marL="0" indent="0">
              <a:buNone/>
              <a:defRPr sz="2300"/>
            </a:lvl1pPr>
            <a:lvl2pPr marL="743352" indent="0">
              <a:buNone/>
              <a:defRPr sz="2000"/>
            </a:lvl2pPr>
            <a:lvl3pPr marL="1486697" indent="0">
              <a:buNone/>
              <a:defRPr sz="1600"/>
            </a:lvl3pPr>
            <a:lvl4pPr marL="2230045" indent="0">
              <a:buNone/>
              <a:defRPr sz="1500"/>
            </a:lvl4pPr>
            <a:lvl5pPr marL="2973393" indent="0">
              <a:buNone/>
              <a:defRPr sz="1500"/>
            </a:lvl5pPr>
            <a:lvl6pPr marL="3716737" indent="0">
              <a:buNone/>
              <a:defRPr sz="1500"/>
            </a:lvl6pPr>
            <a:lvl7pPr marL="4460084" indent="0">
              <a:buNone/>
              <a:defRPr sz="1500"/>
            </a:lvl7pPr>
            <a:lvl8pPr marL="5203435" indent="0">
              <a:buNone/>
              <a:defRPr sz="1500"/>
            </a:lvl8pPr>
            <a:lvl9pPr marL="5946787"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43284651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88670" y="411957"/>
            <a:ext cx="14196060" cy="17145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88670" y="2400300"/>
            <a:ext cx="6966585" cy="327898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018145" y="2400300"/>
            <a:ext cx="6966585" cy="327898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88670" y="5907907"/>
            <a:ext cx="6966585" cy="3281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8018145" y="5907907"/>
            <a:ext cx="6966585" cy="3281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8781238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5990" y="6610375"/>
            <a:ext cx="13407390" cy="2043113"/>
          </a:xfrm>
        </p:spPr>
        <p:txBody>
          <a:bodyPr anchor="t"/>
          <a:lstStyle>
            <a:lvl1pPr algn="l">
              <a:defRPr sz="6500" b="1" cap="all"/>
            </a:lvl1pPr>
          </a:lstStyle>
          <a:p>
            <a:r>
              <a:rPr lang="en-US" smtClean="0"/>
              <a:t>Click to edit Master title style</a:t>
            </a:r>
            <a:endParaRPr lang="en-US"/>
          </a:p>
        </p:txBody>
      </p:sp>
      <p:sp>
        <p:nvSpPr>
          <p:cNvPr id="3" name="Text Placeholder 2"/>
          <p:cNvSpPr>
            <a:spLocks noGrp="1"/>
          </p:cNvSpPr>
          <p:nvPr>
            <p:ph type="body" idx="1"/>
          </p:nvPr>
        </p:nvSpPr>
        <p:spPr>
          <a:xfrm>
            <a:off x="1245990" y="4360094"/>
            <a:ext cx="13407390" cy="2250281"/>
          </a:xfrm>
        </p:spPr>
        <p:txBody>
          <a:bodyPr anchor="b"/>
          <a:lstStyle>
            <a:lvl1pPr marL="0" indent="0">
              <a:buNone/>
              <a:defRPr sz="3300"/>
            </a:lvl1pPr>
            <a:lvl2pPr marL="743352" indent="0">
              <a:buNone/>
              <a:defRPr sz="2900"/>
            </a:lvl2pPr>
            <a:lvl3pPr marL="1486697" indent="0">
              <a:buNone/>
              <a:defRPr sz="2600"/>
            </a:lvl3pPr>
            <a:lvl4pPr marL="2230045" indent="0">
              <a:buNone/>
              <a:defRPr sz="2300"/>
            </a:lvl4pPr>
            <a:lvl5pPr marL="2973393" indent="0">
              <a:buNone/>
              <a:defRPr sz="2300"/>
            </a:lvl5pPr>
            <a:lvl6pPr marL="3716737" indent="0">
              <a:buNone/>
              <a:defRPr sz="2300"/>
            </a:lvl6pPr>
            <a:lvl7pPr marL="4460084" indent="0">
              <a:buNone/>
              <a:defRPr sz="2300"/>
            </a:lvl7pPr>
            <a:lvl8pPr marL="5203435" indent="0">
              <a:buNone/>
              <a:defRPr sz="2300"/>
            </a:lvl8pPr>
            <a:lvl9pPr marL="5946787" indent="0">
              <a:buNone/>
              <a:defRPr sz="23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9601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39378" y="516732"/>
            <a:ext cx="14615042"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54421" y="2262194"/>
            <a:ext cx="13886617" cy="6586538"/>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7C1A0F63-AE50-47DD-8125-B71084440A4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580334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9621774" y="-2748"/>
            <a:ext cx="6151626" cy="1029249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769502" y="469107"/>
            <a:ext cx="8595954" cy="2093118"/>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774979" y="2631282"/>
            <a:ext cx="8541186" cy="2628900"/>
          </a:xfrm>
        </p:spPr>
        <p:txBody>
          <a:bodyPr/>
          <a:lstStyle>
            <a:lvl1pPr marL="0" indent="0">
              <a:buFontTx/>
              <a:buNone/>
              <a:defRPr sz="5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10132217" y="407196"/>
            <a:ext cx="4658080" cy="1364457"/>
            <a:chOff x="3700" y="171"/>
            <a:chExt cx="1701"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113"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lnSpc>
                  <a:spcPct val="85000"/>
                </a:lnSpc>
                <a:spcBef>
                  <a:spcPct val="0"/>
                </a:spcBef>
                <a:spcAft>
                  <a:spcPct val="0"/>
                </a:spcAft>
              </a:pPr>
              <a:r>
                <a:rPr lang="en-US" sz="2900" b="1">
                  <a:solidFill>
                    <a:srgbClr val="FFFFFF"/>
                  </a:solidFill>
                </a:rPr>
                <a:t>Federal Aviation</a:t>
              </a:r>
            </a:p>
            <a:p>
              <a:pPr defTabSz="914400" fontAlgn="base">
                <a:lnSpc>
                  <a:spcPct val="85000"/>
                </a:lnSpc>
                <a:spcBef>
                  <a:spcPct val="0"/>
                </a:spcBef>
                <a:spcAft>
                  <a:spcPct val="0"/>
                </a:spcAft>
              </a:pPr>
              <a:r>
                <a:rPr lang="en-US" sz="2900" b="1">
                  <a:solidFill>
                    <a:srgbClr val="FFFFFF"/>
                  </a:solidFill>
                </a:rPr>
                <a:t>Administration</a:t>
              </a:r>
            </a:p>
          </p:txBody>
        </p:sp>
      </p:grpSp>
    </p:spTree>
    <p:extLst>
      <p:ext uri="{BB962C8B-B14F-4D97-AF65-F5344CB8AC3E}">
        <p14:creationId xmlns:p14="http://schemas.microsoft.com/office/powerpoint/2010/main" val="40704449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3760" y="9372600"/>
            <a:ext cx="2884255" cy="6858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3789477" y="9372600"/>
            <a:ext cx="4994910" cy="6858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11447969" y="9372600"/>
            <a:ext cx="3286125" cy="6858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53946043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4395" y="2262190"/>
            <a:ext cx="6810495" cy="6586538"/>
          </a:xfrm>
        </p:spPr>
        <p:txBody>
          <a:bodyPr/>
          <a:lstStyle>
            <a:lvl1pPr>
              <a:defRPr sz="4600"/>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27777" y="2262190"/>
            <a:ext cx="6813233" cy="6586538"/>
          </a:xfrm>
        </p:spPr>
        <p:txBody>
          <a:bodyPr/>
          <a:lstStyle>
            <a:lvl1pPr>
              <a:defRPr sz="4600"/>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9887562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94034566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48970369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80278303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91697" y="7200900"/>
            <a:ext cx="9464040" cy="850107"/>
          </a:xfrm>
        </p:spPr>
        <p:txBody>
          <a:bodyPr anchor="b"/>
          <a:lstStyle>
            <a:lvl1pPr algn="l">
              <a:defRPr sz="3300" b="1"/>
            </a:lvl1pPr>
          </a:lstStyle>
          <a:p>
            <a:r>
              <a:rPr lang="en-US" smtClean="0"/>
              <a:t>Click to edit Master title style</a:t>
            </a:r>
            <a:endParaRPr lang="en-US"/>
          </a:p>
        </p:txBody>
      </p:sp>
      <p:sp>
        <p:nvSpPr>
          <p:cNvPr id="3" name="Picture Placeholder 2"/>
          <p:cNvSpPr>
            <a:spLocks noGrp="1"/>
          </p:cNvSpPr>
          <p:nvPr>
            <p:ph type="pic" idx="1"/>
          </p:nvPr>
        </p:nvSpPr>
        <p:spPr>
          <a:xfrm>
            <a:off x="3091697" y="919163"/>
            <a:ext cx="9464040" cy="6172200"/>
          </a:xfrm>
        </p:spPr>
        <p:txBody>
          <a:bodyPr/>
          <a:lstStyle>
            <a:lvl1pPr marL="0" indent="0">
              <a:buNone/>
              <a:defRPr sz="5200"/>
            </a:lvl1pPr>
            <a:lvl2pPr marL="744475" indent="0">
              <a:buNone/>
              <a:defRPr sz="4600"/>
            </a:lvl2pPr>
            <a:lvl3pPr marL="1488949" indent="0">
              <a:buNone/>
              <a:defRPr sz="3900"/>
            </a:lvl3pPr>
            <a:lvl4pPr marL="2233426" indent="0">
              <a:buNone/>
              <a:defRPr sz="3300"/>
            </a:lvl4pPr>
            <a:lvl5pPr marL="2977900" indent="0">
              <a:buNone/>
              <a:defRPr sz="3300"/>
            </a:lvl5pPr>
            <a:lvl6pPr marL="3722375" indent="0">
              <a:buNone/>
              <a:defRPr sz="3300"/>
            </a:lvl6pPr>
            <a:lvl7pPr marL="4466850" indent="0">
              <a:buNone/>
              <a:defRPr sz="3300"/>
            </a:lvl7pPr>
            <a:lvl8pPr marL="5211325" indent="0">
              <a:buNone/>
              <a:defRPr sz="3300"/>
            </a:lvl8pPr>
            <a:lvl9pPr marL="5955801" indent="0">
              <a:buNone/>
              <a:defRPr sz="3300"/>
            </a:lvl9pPr>
          </a:lstStyle>
          <a:p>
            <a:endParaRPr lang="en-US"/>
          </a:p>
        </p:txBody>
      </p:sp>
      <p:sp>
        <p:nvSpPr>
          <p:cNvPr id="4" name="Text Placeholder 3"/>
          <p:cNvSpPr>
            <a:spLocks noGrp="1"/>
          </p:cNvSpPr>
          <p:nvPr>
            <p:ph type="body" sz="half" idx="2"/>
          </p:nvPr>
        </p:nvSpPr>
        <p:spPr>
          <a:xfrm>
            <a:off x="3091697" y="8051007"/>
            <a:ext cx="9464040" cy="1207293"/>
          </a:xfrm>
        </p:spPr>
        <p:txBody>
          <a:bodyPr/>
          <a:lstStyle>
            <a:lvl1pPr marL="0" indent="0">
              <a:buNone/>
              <a:defRPr sz="2300"/>
            </a:lvl1pPr>
            <a:lvl2pPr marL="744475" indent="0">
              <a:buNone/>
              <a:defRPr sz="2000"/>
            </a:lvl2pPr>
            <a:lvl3pPr marL="1488949" indent="0">
              <a:buNone/>
              <a:defRPr sz="1600"/>
            </a:lvl3pPr>
            <a:lvl4pPr marL="2233426" indent="0">
              <a:buNone/>
              <a:defRPr sz="1500"/>
            </a:lvl4pPr>
            <a:lvl5pPr marL="2977900" indent="0">
              <a:buNone/>
              <a:defRPr sz="1500"/>
            </a:lvl5pPr>
            <a:lvl6pPr marL="3722375" indent="0">
              <a:buNone/>
              <a:defRPr sz="1500"/>
            </a:lvl6pPr>
            <a:lvl7pPr marL="4466850" indent="0">
              <a:buNone/>
              <a:defRPr sz="1500"/>
            </a:lvl7pPr>
            <a:lvl8pPr marL="5211325" indent="0">
              <a:buNone/>
              <a:defRPr sz="1500"/>
            </a:lvl8pPr>
            <a:lvl9pPr marL="5955801"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57560546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88670" y="411957"/>
            <a:ext cx="14196060" cy="17145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88670" y="2400300"/>
            <a:ext cx="6966585" cy="327898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018145" y="2400300"/>
            <a:ext cx="6966585" cy="327898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88670" y="5907884"/>
            <a:ext cx="6966585" cy="3281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8018145" y="5907884"/>
            <a:ext cx="6966585" cy="3281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a:solidFill>
                <a:srgbClr val="FFFFFF">
                  <a:lumMod val="65000"/>
                </a:srgbClr>
              </a:solidFill>
            </a:endParaRPr>
          </a:p>
        </p:txBody>
      </p:sp>
    </p:spTree>
    <p:extLst>
      <p:ext uri="{BB962C8B-B14F-4D97-AF65-F5344CB8AC3E}">
        <p14:creationId xmlns:p14="http://schemas.microsoft.com/office/powerpoint/2010/main" val="16585336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0963620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91697" y="7200900"/>
            <a:ext cx="9464040" cy="850107"/>
          </a:xfrm>
        </p:spPr>
        <p:txBody>
          <a:bodyPr anchor="b"/>
          <a:lstStyle>
            <a:lvl1pPr algn="l">
              <a:defRPr sz="3300" b="1"/>
            </a:lvl1pPr>
          </a:lstStyle>
          <a:p>
            <a:r>
              <a:rPr lang="en-US" smtClean="0"/>
              <a:t>Click to edit Master title style</a:t>
            </a:r>
            <a:endParaRPr lang="en-US"/>
          </a:p>
        </p:txBody>
      </p:sp>
      <p:sp>
        <p:nvSpPr>
          <p:cNvPr id="3" name="Picture Placeholder 2"/>
          <p:cNvSpPr>
            <a:spLocks noGrp="1"/>
          </p:cNvSpPr>
          <p:nvPr>
            <p:ph type="pic" idx="1"/>
          </p:nvPr>
        </p:nvSpPr>
        <p:spPr>
          <a:xfrm>
            <a:off x="3091697" y="919163"/>
            <a:ext cx="9464040" cy="6172200"/>
          </a:xfrm>
        </p:spPr>
        <p:txBody>
          <a:bodyPr/>
          <a:lstStyle>
            <a:lvl1pPr marL="0" indent="0">
              <a:buNone/>
              <a:defRPr sz="5200"/>
            </a:lvl1pPr>
            <a:lvl2pPr marL="743277" indent="0">
              <a:buNone/>
              <a:defRPr sz="4600"/>
            </a:lvl2pPr>
            <a:lvl3pPr marL="1486547" indent="0">
              <a:buNone/>
              <a:defRPr sz="3900"/>
            </a:lvl3pPr>
            <a:lvl4pPr marL="2229820" indent="0">
              <a:buNone/>
              <a:defRPr sz="3300"/>
            </a:lvl4pPr>
            <a:lvl5pPr marL="2973092" indent="0">
              <a:buNone/>
              <a:defRPr sz="3300"/>
            </a:lvl5pPr>
            <a:lvl6pPr marL="3716362" indent="0">
              <a:buNone/>
              <a:defRPr sz="3300"/>
            </a:lvl6pPr>
            <a:lvl7pPr marL="4459634" indent="0">
              <a:buNone/>
              <a:defRPr sz="3300"/>
            </a:lvl7pPr>
            <a:lvl8pPr marL="5202909" indent="0">
              <a:buNone/>
              <a:defRPr sz="3300"/>
            </a:lvl8pPr>
            <a:lvl9pPr marL="5946186" indent="0">
              <a:buNone/>
              <a:defRPr sz="3300"/>
            </a:lvl9pPr>
          </a:lstStyle>
          <a:p>
            <a:endParaRPr lang="en-US" dirty="0"/>
          </a:p>
        </p:txBody>
      </p:sp>
      <p:sp>
        <p:nvSpPr>
          <p:cNvPr id="4" name="Text Placeholder 3"/>
          <p:cNvSpPr>
            <a:spLocks noGrp="1"/>
          </p:cNvSpPr>
          <p:nvPr>
            <p:ph type="body" sz="half" idx="2"/>
          </p:nvPr>
        </p:nvSpPr>
        <p:spPr>
          <a:xfrm>
            <a:off x="3091697" y="8051007"/>
            <a:ext cx="9464040" cy="1207293"/>
          </a:xfrm>
        </p:spPr>
        <p:txBody>
          <a:bodyPr/>
          <a:lstStyle>
            <a:lvl1pPr marL="0" indent="0">
              <a:buNone/>
              <a:defRPr sz="2300"/>
            </a:lvl1pPr>
            <a:lvl2pPr marL="743277" indent="0">
              <a:buNone/>
              <a:defRPr sz="2000"/>
            </a:lvl2pPr>
            <a:lvl3pPr marL="1486547" indent="0">
              <a:buNone/>
              <a:defRPr sz="1600"/>
            </a:lvl3pPr>
            <a:lvl4pPr marL="2229820" indent="0">
              <a:buNone/>
              <a:defRPr sz="1500"/>
            </a:lvl4pPr>
            <a:lvl5pPr marL="2973092" indent="0">
              <a:buNone/>
              <a:defRPr sz="1500"/>
            </a:lvl5pPr>
            <a:lvl6pPr marL="3716362" indent="0">
              <a:buNone/>
              <a:defRPr sz="1500"/>
            </a:lvl6pPr>
            <a:lvl7pPr marL="4459634" indent="0">
              <a:buNone/>
              <a:defRPr sz="1500"/>
            </a:lvl7pPr>
            <a:lvl8pPr marL="5202909" indent="0">
              <a:buNone/>
              <a:defRPr sz="1500"/>
            </a:lvl8pPr>
            <a:lvl9pPr marL="5946186"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0495100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9621774" y="-2748"/>
            <a:ext cx="6151626" cy="1029249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769502" y="469107"/>
            <a:ext cx="8595954" cy="2093118"/>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774979" y="2631282"/>
            <a:ext cx="8541186" cy="2628900"/>
          </a:xfrm>
        </p:spPr>
        <p:txBody>
          <a:bodyPr/>
          <a:lstStyle>
            <a:lvl1pPr marL="0" indent="0">
              <a:buFontTx/>
              <a:buNone/>
              <a:defRPr sz="5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10132174" y="407196"/>
            <a:ext cx="4658079" cy="1364457"/>
            <a:chOff x="3700" y="171"/>
            <a:chExt cx="1701"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113"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2927" fontAlgn="base">
                <a:lnSpc>
                  <a:spcPct val="85000"/>
                </a:lnSpc>
                <a:spcBef>
                  <a:spcPct val="0"/>
                </a:spcBef>
                <a:spcAft>
                  <a:spcPct val="0"/>
                </a:spcAft>
              </a:pPr>
              <a:r>
                <a:rPr lang="en-US" sz="2900" b="1" dirty="0">
                  <a:solidFill>
                    <a:srgbClr val="FFFFFF"/>
                  </a:solidFill>
                </a:rPr>
                <a:t>Federal Aviation</a:t>
              </a:r>
            </a:p>
            <a:p>
              <a:pPr defTabSz="912927" fontAlgn="base">
                <a:lnSpc>
                  <a:spcPct val="85000"/>
                </a:lnSpc>
                <a:spcBef>
                  <a:spcPct val="0"/>
                </a:spcBef>
                <a:spcAft>
                  <a:spcPct val="0"/>
                </a:spcAft>
              </a:pPr>
              <a:r>
                <a:rPr lang="en-US" sz="2900" b="1" dirty="0">
                  <a:solidFill>
                    <a:srgbClr val="FFFFFF"/>
                  </a:solidFill>
                </a:rPr>
                <a:t>Administration</a:t>
              </a:r>
            </a:p>
          </p:txBody>
        </p:sp>
      </p:grpSp>
    </p:spTree>
    <p:extLst>
      <p:ext uri="{BB962C8B-B14F-4D97-AF65-F5344CB8AC3E}">
        <p14:creationId xmlns:p14="http://schemas.microsoft.com/office/powerpoint/2010/main" val="41216678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3760" y="9372600"/>
            <a:ext cx="2884255" cy="6858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3789477" y="9372600"/>
            <a:ext cx="4994910" cy="6858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11447969" y="9372600"/>
            <a:ext cx="3286125" cy="6858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9649113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4421" y="2262194"/>
            <a:ext cx="6810495" cy="6586538"/>
          </a:xfrm>
        </p:spPr>
        <p:txBody>
          <a:bodyPr/>
          <a:lstStyle>
            <a:lvl1pPr>
              <a:defRPr sz="4600"/>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27777" y="2262194"/>
            <a:ext cx="6813233" cy="6586538"/>
          </a:xfrm>
        </p:spPr>
        <p:txBody>
          <a:bodyPr/>
          <a:lstStyle>
            <a:lvl1pPr>
              <a:defRPr sz="4600"/>
            </a:lvl1pPr>
            <a:lvl2pPr>
              <a:defRPr sz="39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2390947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wmf"/><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wmf"/><Relationship Id="rId5" Type="http://schemas.openxmlformats.org/officeDocument/2006/relationships/slideLayout" Target="../slideLayouts/slideLayout32.xml"/><Relationship Id="rId10" Type="http://schemas.openxmlformats.org/officeDocument/2006/relationships/theme" Target="../theme/theme5.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9053539"/>
            <a:ext cx="15773400" cy="1223963"/>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8659" tIns="74323" rIns="148659" bIns="74323" anchor="ctr"/>
          <a:lstStyle/>
          <a:p>
            <a:pPr defTabSz="912835" fontAlgn="base">
              <a:spcBef>
                <a:spcPct val="50000"/>
              </a:spcBef>
              <a:spcAft>
                <a:spcPct val="0"/>
              </a:spcAft>
              <a:buFontTx/>
              <a:buChar char="•"/>
            </a:pPr>
            <a:endParaRPr lang="en-US" sz="3900" dirty="0">
              <a:solidFill>
                <a:srgbClr val="000000"/>
              </a:solidFill>
            </a:endParaRPr>
          </a:p>
        </p:txBody>
      </p:sp>
      <p:sp>
        <p:nvSpPr>
          <p:cNvPr id="56327" name="Rectangle 7"/>
          <p:cNvSpPr>
            <a:spLocks noGrp="1" noChangeArrowheads="1"/>
          </p:cNvSpPr>
          <p:nvPr>
            <p:ph type="title"/>
          </p:nvPr>
        </p:nvSpPr>
        <p:spPr bwMode="auto">
          <a:xfrm>
            <a:off x="739378" y="516732"/>
            <a:ext cx="146150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59" tIns="74323" rIns="148659" bIns="74323"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854423" y="2262194"/>
            <a:ext cx="13886617" cy="658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59" tIns="74323" rIns="148659" bIns="74323"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878824" y="9372600"/>
            <a:ext cx="299694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59" tIns="74323" rIns="148659" bIns="74323" numCol="1" anchor="t" anchorCtr="0" compatLnSpc="1">
            <a:prstTxWarp prst="textNoShape">
              <a:avLst/>
            </a:prstTxWarp>
          </a:bodyPr>
          <a:lstStyle>
            <a:lvl1pPr>
              <a:spcBef>
                <a:spcPct val="0"/>
              </a:spcBef>
              <a:buFontTx/>
              <a:buNone/>
              <a:defRPr sz="2300">
                <a:solidFill>
                  <a:schemeClr val="bg1">
                    <a:lumMod val="65000"/>
                  </a:schemeClr>
                </a:solidFill>
                <a:latin typeface="Times New Roman" pitchFamily="18" charset="0"/>
              </a:defRPr>
            </a:lvl1pPr>
          </a:lstStyle>
          <a:p>
            <a:pPr defTabSz="912835" fontAlgn="base">
              <a:spcAft>
                <a:spcPct val="0"/>
              </a:spcAft>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3992264" y="9372600"/>
            <a:ext cx="499491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59" tIns="74323" rIns="148659" bIns="74323" numCol="1" anchor="t" anchorCtr="0" compatLnSpc="1">
            <a:prstTxWarp prst="textNoShape">
              <a:avLst/>
            </a:prstTxWarp>
          </a:bodyPr>
          <a:lstStyle>
            <a:lvl1pPr algn="ctr">
              <a:spcBef>
                <a:spcPct val="0"/>
              </a:spcBef>
              <a:buFontTx/>
              <a:buNone/>
              <a:defRPr sz="2300">
                <a:solidFill>
                  <a:schemeClr val="bg1">
                    <a:lumMod val="65000"/>
                  </a:schemeClr>
                </a:solidFill>
                <a:latin typeface="Times New Roman" pitchFamily="18" charset="0"/>
              </a:defRPr>
            </a:lvl1pPr>
          </a:lstStyle>
          <a:p>
            <a:pPr defTabSz="912835" fontAlgn="base">
              <a:spcAft>
                <a:spcPct val="0"/>
              </a:spcAft>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11473261" y="9372600"/>
            <a:ext cx="3286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59" tIns="74323" rIns="148659" bIns="74323" numCol="1" anchor="t" anchorCtr="0" compatLnSpc="1">
            <a:prstTxWarp prst="textNoShape">
              <a:avLst/>
            </a:prstTxWarp>
          </a:bodyPr>
          <a:lstStyle>
            <a:lvl1pPr algn="r">
              <a:spcBef>
                <a:spcPct val="0"/>
              </a:spcBef>
              <a:buFontTx/>
              <a:buNone/>
              <a:defRPr sz="2300">
                <a:solidFill>
                  <a:schemeClr val="bg1">
                    <a:lumMod val="65000"/>
                  </a:schemeClr>
                </a:solidFill>
                <a:latin typeface="Times New Roman" pitchFamily="18" charset="0"/>
              </a:defRPr>
            </a:lvl1pPr>
          </a:lstStyle>
          <a:p>
            <a:pPr defTabSz="912835" fontAlgn="base">
              <a:spcAft>
                <a:spcPct val="0"/>
              </a:spcAft>
            </a:pPr>
            <a:fld id="{74438B1A-AF1B-4C8B-993E-1BADE62A2451}" type="slidenum">
              <a:rPr lang="en-US" smtClean="0">
                <a:solidFill>
                  <a:srgbClr val="FFFFFF">
                    <a:lumMod val="65000"/>
                  </a:srgbClr>
                </a:solidFill>
              </a:rPr>
              <a:pPr defTabSz="912835" fontAlgn="base">
                <a:spcAft>
                  <a:spcPct val="0"/>
                </a:spcAft>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9847453" y="9189237"/>
            <a:ext cx="3329940" cy="990600"/>
            <a:chOff x="3596" y="3859"/>
            <a:chExt cx="1216"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789"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2835" fontAlgn="base">
                <a:lnSpc>
                  <a:spcPct val="85000"/>
                </a:lnSpc>
                <a:spcBef>
                  <a:spcPct val="0"/>
                </a:spcBef>
                <a:spcAft>
                  <a:spcPct val="0"/>
                </a:spcAft>
              </a:pPr>
              <a:r>
                <a:rPr lang="en-US" sz="2000" b="1" dirty="0">
                  <a:solidFill>
                    <a:srgbClr val="FFFFFF"/>
                  </a:solidFill>
                </a:rPr>
                <a:t>Federal Aviation</a:t>
              </a:r>
            </a:p>
            <a:p>
              <a:pPr defTabSz="912835" fontAlgn="base">
                <a:lnSpc>
                  <a:spcPct val="85000"/>
                </a:lnSpc>
                <a:spcBef>
                  <a:spcPct val="0"/>
                </a:spcBef>
                <a:spcAft>
                  <a:spcPct val="0"/>
                </a:spcAft>
              </a:pPr>
              <a:r>
                <a:rPr lang="en-US" sz="2000" b="1" dirty="0">
                  <a:solidFill>
                    <a:srgbClr val="FFFFFF"/>
                  </a:solidFill>
                </a:rPr>
                <a:t>Administration</a:t>
              </a:r>
            </a:p>
          </p:txBody>
        </p:sp>
      </p:grpSp>
      <p:sp>
        <p:nvSpPr>
          <p:cNvPr id="56349" name="Text Box 29" hidden="1"/>
          <p:cNvSpPr txBox="1">
            <a:spLocks noChangeArrowheads="1"/>
          </p:cNvSpPr>
          <p:nvPr userDrawn="1"/>
        </p:nvSpPr>
        <p:spPr bwMode="auto">
          <a:xfrm>
            <a:off x="775009" y="9308321"/>
            <a:ext cx="8253651" cy="45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659" tIns="74323" rIns="148659" bIns="74323">
            <a:spAutoFit/>
          </a:bodyPr>
          <a:lstStyle/>
          <a:p>
            <a:pPr defTabSz="912835" fontAlgn="base">
              <a:spcBef>
                <a:spcPct val="50000"/>
              </a:spcBef>
              <a:spcAft>
                <a:spcPct val="0"/>
              </a:spcAft>
            </a:pPr>
            <a:r>
              <a:rPr lang="en-US" sz="2000" b="1" dirty="0">
                <a:solidFill>
                  <a:srgbClr val="C0C0C0"/>
                </a:solidFill>
              </a:rPr>
              <a:t>&lt;Presentation Title – Change on Master Slide&gt;</a:t>
            </a:r>
            <a:endParaRPr lang="en-US" sz="2000" dirty="0">
              <a:solidFill>
                <a:srgbClr val="C0C0C0"/>
              </a:solidFill>
            </a:endParaRPr>
          </a:p>
        </p:txBody>
      </p:sp>
      <p:sp>
        <p:nvSpPr>
          <p:cNvPr id="56350" name="Text Box 30" hidden="1"/>
          <p:cNvSpPr txBox="1">
            <a:spLocks noChangeArrowheads="1"/>
          </p:cNvSpPr>
          <p:nvPr userDrawn="1"/>
        </p:nvSpPr>
        <p:spPr bwMode="auto">
          <a:xfrm>
            <a:off x="761287" y="9577403"/>
            <a:ext cx="6451759" cy="45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659" tIns="74323" rIns="148659" bIns="74323">
            <a:spAutoFit/>
          </a:bodyPr>
          <a:lstStyle/>
          <a:p>
            <a:pPr defTabSz="912835" fontAlgn="base">
              <a:spcBef>
                <a:spcPct val="50000"/>
              </a:spcBef>
              <a:spcAft>
                <a:spcPct val="0"/>
              </a:spcAft>
            </a:pPr>
            <a:r>
              <a:rPr lang="en-US" sz="2000" dirty="0">
                <a:solidFill>
                  <a:srgbClr val="C0C0C0"/>
                </a:solidFill>
              </a:rPr>
              <a:t>&lt;Date of Presentation – Change on Master Slide&gt;</a:t>
            </a:r>
          </a:p>
        </p:txBody>
      </p:sp>
    </p:spTree>
    <p:extLst>
      <p:ext uri="{BB962C8B-B14F-4D97-AF65-F5344CB8AC3E}">
        <p14:creationId xmlns:p14="http://schemas.microsoft.com/office/powerpoint/2010/main" val="129843369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timing>
    <p:tnLst>
      <p:par>
        <p:cTn id="1" dur="indefinite" restart="never" nodeType="tmRoot"/>
      </p:par>
    </p:tnLst>
  </p:timing>
  <p:hf hdr="0" ftr="0" dt="0"/>
  <p:txStyles>
    <p:titleStyle>
      <a:lvl1pPr algn="l" rtl="0" fontAlgn="base">
        <a:spcBef>
          <a:spcPct val="0"/>
        </a:spcBef>
        <a:spcAft>
          <a:spcPct val="0"/>
        </a:spcAft>
        <a:defRPr sz="6500" b="1">
          <a:solidFill>
            <a:srgbClr val="1D2F68"/>
          </a:solidFill>
          <a:latin typeface="+mj-lt"/>
          <a:ea typeface="+mj-ea"/>
          <a:cs typeface="+mj-cs"/>
        </a:defRPr>
      </a:lvl1pPr>
      <a:lvl2pPr algn="l" rtl="0" fontAlgn="base">
        <a:spcBef>
          <a:spcPct val="0"/>
        </a:spcBef>
        <a:spcAft>
          <a:spcPct val="0"/>
        </a:spcAft>
        <a:defRPr sz="6500" b="1">
          <a:solidFill>
            <a:srgbClr val="1D2F68"/>
          </a:solidFill>
          <a:latin typeface="Arial" charset="0"/>
        </a:defRPr>
      </a:lvl2pPr>
      <a:lvl3pPr algn="l" rtl="0" fontAlgn="base">
        <a:spcBef>
          <a:spcPct val="0"/>
        </a:spcBef>
        <a:spcAft>
          <a:spcPct val="0"/>
        </a:spcAft>
        <a:defRPr sz="6500" b="1">
          <a:solidFill>
            <a:srgbClr val="1D2F68"/>
          </a:solidFill>
          <a:latin typeface="Arial" charset="0"/>
        </a:defRPr>
      </a:lvl3pPr>
      <a:lvl4pPr algn="l" rtl="0" fontAlgn="base">
        <a:spcBef>
          <a:spcPct val="0"/>
        </a:spcBef>
        <a:spcAft>
          <a:spcPct val="0"/>
        </a:spcAft>
        <a:defRPr sz="6500" b="1">
          <a:solidFill>
            <a:srgbClr val="1D2F68"/>
          </a:solidFill>
          <a:latin typeface="Arial" charset="0"/>
        </a:defRPr>
      </a:lvl4pPr>
      <a:lvl5pPr algn="l" rtl="0" fontAlgn="base">
        <a:spcBef>
          <a:spcPct val="0"/>
        </a:spcBef>
        <a:spcAft>
          <a:spcPct val="0"/>
        </a:spcAft>
        <a:defRPr sz="6500" b="1">
          <a:solidFill>
            <a:srgbClr val="1D2F68"/>
          </a:solidFill>
          <a:latin typeface="Arial" charset="0"/>
        </a:defRPr>
      </a:lvl5pPr>
      <a:lvl6pPr marL="743277" algn="l" rtl="0" fontAlgn="base">
        <a:spcBef>
          <a:spcPct val="0"/>
        </a:spcBef>
        <a:spcAft>
          <a:spcPct val="0"/>
        </a:spcAft>
        <a:defRPr sz="6500" b="1">
          <a:solidFill>
            <a:srgbClr val="1D2F68"/>
          </a:solidFill>
          <a:latin typeface="Arial" charset="0"/>
        </a:defRPr>
      </a:lvl6pPr>
      <a:lvl7pPr marL="1486547" algn="l" rtl="0" fontAlgn="base">
        <a:spcBef>
          <a:spcPct val="0"/>
        </a:spcBef>
        <a:spcAft>
          <a:spcPct val="0"/>
        </a:spcAft>
        <a:defRPr sz="6500" b="1">
          <a:solidFill>
            <a:srgbClr val="1D2F68"/>
          </a:solidFill>
          <a:latin typeface="Arial" charset="0"/>
        </a:defRPr>
      </a:lvl7pPr>
      <a:lvl8pPr marL="2229820" algn="l" rtl="0" fontAlgn="base">
        <a:spcBef>
          <a:spcPct val="0"/>
        </a:spcBef>
        <a:spcAft>
          <a:spcPct val="0"/>
        </a:spcAft>
        <a:defRPr sz="6500" b="1">
          <a:solidFill>
            <a:srgbClr val="1D2F68"/>
          </a:solidFill>
          <a:latin typeface="Arial" charset="0"/>
        </a:defRPr>
      </a:lvl8pPr>
      <a:lvl9pPr marL="2973092" algn="l" rtl="0" fontAlgn="base">
        <a:spcBef>
          <a:spcPct val="0"/>
        </a:spcBef>
        <a:spcAft>
          <a:spcPct val="0"/>
        </a:spcAft>
        <a:defRPr sz="6500" b="1">
          <a:solidFill>
            <a:srgbClr val="1D2F68"/>
          </a:solidFill>
          <a:latin typeface="Arial" charset="0"/>
        </a:defRPr>
      </a:lvl9pPr>
    </p:titleStyle>
    <p:bodyStyle>
      <a:lvl1pPr marL="557445" indent="-557445" algn="l" rtl="0" fontAlgn="base">
        <a:spcBef>
          <a:spcPct val="20000"/>
        </a:spcBef>
        <a:spcAft>
          <a:spcPct val="0"/>
        </a:spcAft>
        <a:buChar char="•"/>
        <a:defRPr sz="4600" b="1">
          <a:solidFill>
            <a:schemeClr val="tx1"/>
          </a:solidFill>
          <a:latin typeface="+mn-lt"/>
          <a:ea typeface="+mn-ea"/>
          <a:cs typeface="+mn-cs"/>
        </a:defRPr>
      </a:lvl1pPr>
      <a:lvl2pPr marL="1207818" indent="-464541" algn="l" rtl="0" fontAlgn="base">
        <a:spcBef>
          <a:spcPct val="20000"/>
        </a:spcBef>
        <a:spcAft>
          <a:spcPct val="0"/>
        </a:spcAft>
        <a:buChar char="–"/>
        <a:defRPr sz="3900">
          <a:solidFill>
            <a:schemeClr val="tx1"/>
          </a:solidFill>
          <a:latin typeface="+mn-lt"/>
        </a:defRPr>
      </a:lvl2pPr>
      <a:lvl3pPr marL="1858179" indent="-371638" algn="l" rtl="0" fontAlgn="base">
        <a:spcBef>
          <a:spcPct val="20000"/>
        </a:spcBef>
        <a:spcAft>
          <a:spcPct val="0"/>
        </a:spcAft>
        <a:buChar char="•"/>
        <a:defRPr sz="3300">
          <a:solidFill>
            <a:schemeClr val="tx1"/>
          </a:solidFill>
          <a:latin typeface="+mn-lt"/>
        </a:defRPr>
      </a:lvl3pPr>
      <a:lvl4pPr marL="2601455" indent="-371638" algn="l" rtl="0" fontAlgn="base">
        <a:spcBef>
          <a:spcPct val="20000"/>
        </a:spcBef>
        <a:spcAft>
          <a:spcPct val="0"/>
        </a:spcAft>
        <a:buChar char="–"/>
        <a:defRPr>
          <a:solidFill>
            <a:schemeClr val="tx1"/>
          </a:solidFill>
          <a:latin typeface="+mn-lt"/>
        </a:defRPr>
      </a:lvl4pPr>
      <a:lvl5pPr marL="3344731" indent="-371638" algn="l" rtl="0" fontAlgn="base">
        <a:spcBef>
          <a:spcPct val="20000"/>
        </a:spcBef>
        <a:spcAft>
          <a:spcPct val="0"/>
        </a:spcAft>
        <a:buChar char="»"/>
        <a:defRPr>
          <a:solidFill>
            <a:schemeClr val="tx1"/>
          </a:solidFill>
          <a:latin typeface="+mn-lt"/>
        </a:defRPr>
      </a:lvl5pPr>
      <a:lvl6pPr marL="4087997" indent="-371638" algn="l" rtl="0" fontAlgn="base">
        <a:spcBef>
          <a:spcPct val="20000"/>
        </a:spcBef>
        <a:spcAft>
          <a:spcPct val="0"/>
        </a:spcAft>
        <a:buChar char="»"/>
        <a:defRPr>
          <a:solidFill>
            <a:schemeClr val="tx1"/>
          </a:solidFill>
          <a:latin typeface="+mn-lt"/>
        </a:defRPr>
      </a:lvl6pPr>
      <a:lvl7pPr marL="4831274" indent="-371638" algn="l" rtl="0" fontAlgn="base">
        <a:spcBef>
          <a:spcPct val="20000"/>
        </a:spcBef>
        <a:spcAft>
          <a:spcPct val="0"/>
        </a:spcAft>
        <a:buChar char="»"/>
        <a:defRPr>
          <a:solidFill>
            <a:schemeClr val="tx1"/>
          </a:solidFill>
          <a:latin typeface="+mn-lt"/>
        </a:defRPr>
      </a:lvl7pPr>
      <a:lvl8pPr marL="5574548" indent="-371638" algn="l" rtl="0" fontAlgn="base">
        <a:spcBef>
          <a:spcPct val="20000"/>
        </a:spcBef>
        <a:spcAft>
          <a:spcPct val="0"/>
        </a:spcAft>
        <a:buChar char="»"/>
        <a:defRPr>
          <a:solidFill>
            <a:schemeClr val="tx1"/>
          </a:solidFill>
          <a:latin typeface="+mn-lt"/>
        </a:defRPr>
      </a:lvl8pPr>
      <a:lvl9pPr marL="6317816" indent="-371638" algn="l" rtl="0" fontAlgn="base">
        <a:spcBef>
          <a:spcPct val="20000"/>
        </a:spcBef>
        <a:spcAft>
          <a:spcPct val="0"/>
        </a:spcAft>
        <a:buChar char="»"/>
        <a:defRPr>
          <a:solidFill>
            <a:schemeClr val="tx1"/>
          </a:solidFill>
          <a:latin typeface="+mn-lt"/>
        </a:defRPr>
      </a:lvl9pPr>
    </p:bodyStyle>
    <p:otherStyle>
      <a:defPPr>
        <a:defRPr lang="en-US"/>
      </a:defPPr>
      <a:lvl1pPr marL="0" algn="l" defTabSz="1486547" rtl="0" eaLnBrk="1" latinLnBrk="0" hangingPunct="1">
        <a:defRPr sz="2900" kern="1200">
          <a:solidFill>
            <a:schemeClr val="tx1"/>
          </a:solidFill>
          <a:latin typeface="+mn-lt"/>
          <a:ea typeface="+mn-ea"/>
          <a:cs typeface="+mn-cs"/>
        </a:defRPr>
      </a:lvl1pPr>
      <a:lvl2pPr marL="743277" algn="l" defTabSz="1486547" rtl="0" eaLnBrk="1" latinLnBrk="0" hangingPunct="1">
        <a:defRPr sz="2900" kern="1200">
          <a:solidFill>
            <a:schemeClr val="tx1"/>
          </a:solidFill>
          <a:latin typeface="+mn-lt"/>
          <a:ea typeface="+mn-ea"/>
          <a:cs typeface="+mn-cs"/>
        </a:defRPr>
      </a:lvl2pPr>
      <a:lvl3pPr marL="1486547" algn="l" defTabSz="1486547" rtl="0" eaLnBrk="1" latinLnBrk="0" hangingPunct="1">
        <a:defRPr sz="2900" kern="1200">
          <a:solidFill>
            <a:schemeClr val="tx1"/>
          </a:solidFill>
          <a:latin typeface="+mn-lt"/>
          <a:ea typeface="+mn-ea"/>
          <a:cs typeface="+mn-cs"/>
        </a:defRPr>
      </a:lvl3pPr>
      <a:lvl4pPr marL="2229820" algn="l" defTabSz="1486547" rtl="0" eaLnBrk="1" latinLnBrk="0" hangingPunct="1">
        <a:defRPr sz="2900" kern="1200">
          <a:solidFill>
            <a:schemeClr val="tx1"/>
          </a:solidFill>
          <a:latin typeface="+mn-lt"/>
          <a:ea typeface="+mn-ea"/>
          <a:cs typeface="+mn-cs"/>
        </a:defRPr>
      </a:lvl4pPr>
      <a:lvl5pPr marL="2973092" algn="l" defTabSz="1486547" rtl="0" eaLnBrk="1" latinLnBrk="0" hangingPunct="1">
        <a:defRPr sz="2900" kern="1200">
          <a:solidFill>
            <a:schemeClr val="tx1"/>
          </a:solidFill>
          <a:latin typeface="+mn-lt"/>
          <a:ea typeface="+mn-ea"/>
          <a:cs typeface="+mn-cs"/>
        </a:defRPr>
      </a:lvl5pPr>
      <a:lvl6pPr marL="3716362" algn="l" defTabSz="1486547" rtl="0" eaLnBrk="1" latinLnBrk="0" hangingPunct="1">
        <a:defRPr sz="2900" kern="1200">
          <a:solidFill>
            <a:schemeClr val="tx1"/>
          </a:solidFill>
          <a:latin typeface="+mn-lt"/>
          <a:ea typeface="+mn-ea"/>
          <a:cs typeface="+mn-cs"/>
        </a:defRPr>
      </a:lvl6pPr>
      <a:lvl7pPr marL="4459634" algn="l" defTabSz="1486547" rtl="0" eaLnBrk="1" latinLnBrk="0" hangingPunct="1">
        <a:defRPr sz="2900" kern="1200">
          <a:solidFill>
            <a:schemeClr val="tx1"/>
          </a:solidFill>
          <a:latin typeface="+mn-lt"/>
          <a:ea typeface="+mn-ea"/>
          <a:cs typeface="+mn-cs"/>
        </a:defRPr>
      </a:lvl7pPr>
      <a:lvl8pPr marL="5202909" algn="l" defTabSz="1486547" rtl="0" eaLnBrk="1" latinLnBrk="0" hangingPunct="1">
        <a:defRPr sz="2900" kern="1200">
          <a:solidFill>
            <a:schemeClr val="tx1"/>
          </a:solidFill>
          <a:latin typeface="+mn-lt"/>
          <a:ea typeface="+mn-ea"/>
          <a:cs typeface="+mn-cs"/>
        </a:defRPr>
      </a:lvl8pPr>
      <a:lvl9pPr marL="5946186" algn="l" defTabSz="1486547"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9053537"/>
            <a:ext cx="15773400" cy="1223963"/>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8674" tIns="74331" rIns="148674" bIns="74331" anchor="ctr"/>
          <a:lstStyle/>
          <a:p>
            <a:pPr defTabSz="912927" fontAlgn="base">
              <a:spcBef>
                <a:spcPct val="50000"/>
              </a:spcBef>
              <a:spcAft>
                <a:spcPct val="0"/>
              </a:spcAft>
              <a:buFontTx/>
              <a:buChar char="•"/>
            </a:pPr>
            <a:endParaRPr lang="en-US" sz="3900" dirty="0">
              <a:solidFill>
                <a:srgbClr val="000000"/>
              </a:solidFill>
            </a:endParaRPr>
          </a:p>
        </p:txBody>
      </p:sp>
      <p:sp>
        <p:nvSpPr>
          <p:cNvPr id="56327" name="Rectangle 7"/>
          <p:cNvSpPr>
            <a:spLocks noGrp="1" noChangeArrowheads="1"/>
          </p:cNvSpPr>
          <p:nvPr>
            <p:ph type="title"/>
          </p:nvPr>
        </p:nvSpPr>
        <p:spPr bwMode="auto">
          <a:xfrm>
            <a:off x="367325" y="159741"/>
            <a:ext cx="1521160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74" tIns="74331" rIns="148674" bIns="74331"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379031" y="1379103"/>
            <a:ext cx="15135081" cy="754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74" tIns="74331" rIns="148674" bIns="74331"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878824" y="9372600"/>
            <a:ext cx="299694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74" tIns="74331" rIns="148674" bIns="74331" numCol="1" anchor="t" anchorCtr="0" compatLnSpc="1">
            <a:prstTxWarp prst="textNoShape">
              <a:avLst/>
            </a:prstTxWarp>
          </a:bodyPr>
          <a:lstStyle>
            <a:lvl1pPr>
              <a:spcBef>
                <a:spcPct val="0"/>
              </a:spcBef>
              <a:buFontTx/>
              <a:buNone/>
              <a:defRPr sz="2300">
                <a:solidFill>
                  <a:schemeClr val="bg1">
                    <a:lumMod val="65000"/>
                  </a:schemeClr>
                </a:solidFill>
                <a:latin typeface="Times New Roman" pitchFamily="18" charset="0"/>
              </a:defRPr>
            </a:lvl1pPr>
          </a:lstStyle>
          <a:p>
            <a:pPr defTabSz="912927" fontAlgn="base">
              <a:spcAft>
                <a:spcPct val="0"/>
              </a:spcAft>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3992264" y="9372600"/>
            <a:ext cx="499491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74" tIns="74331" rIns="148674" bIns="74331" numCol="1" anchor="t" anchorCtr="0" compatLnSpc="1">
            <a:prstTxWarp prst="textNoShape">
              <a:avLst/>
            </a:prstTxWarp>
          </a:bodyPr>
          <a:lstStyle>
            <a:lvl1pPr algn="ctr">
              <a:spcBef>
                <a:spcPct val="0"/>
              </a:spcBef>
              <a:buFontTx/>
              <a:buNone/>
              <a:defRPr sz="2300">
                <a:solidFill>
                  <a:schemeClr val="bg1">
                    <a:lumMod val="65000"/>
                  </a:schemeClr>
                </a:solidFill>
                <a:latin typeface="Times New Roman" pitchFamily="18" charset="0"/>
              </a:defRPr>
            </a:lvl1pPr>
          </a:lstStyle>
          <a:p>
            <a:pPr defTabSz="912927" fontAlgn="base">
              <a:spcAft>
                <a:spcPct val="0"/>
              </a:spcAft>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11473261" y="9372600"/>
            <a:ext cx="3286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74" tIns="74331" rIns="148674" bIns="74331" numCol="1" anchor="t" anchorCtr="0" compatLnSpc="1">
            <a:prstTxWarp prst="textNoShape">
              <a:avLst/>
            </a:prstTxWarp>
          </a:bodyPr>
          <a:lstStyle>
            <a:lvl1pPr algn="r">
              <a:spcBef>
                <a:spcPct val="0"/>
              </a:spcBef>
              <a:buFontTx/>
              <a:buNone/>
              <a:defRPr sz="2300">
                <a:solidFill>
                  <a:schemeClr val="bg1">
                    <a:lumMod val="65000"/>
                  </a:schemeClr>
                </a:solidFill>
                <a:latin typeface="Times New Roman" pitchFamily="18" charset="0"/>
              </a:defRPr>
            </a:lvl1pPr>
          </a:lstStyle>
          <a:p>
            <a:pPr defTabSz="912927" fontAlgn="base">
              <a:spcAft>
                <a:spcPct val="0"/>
              </a:spcAft>
            </a:pPr>
            <a:fld id="{74438B1A-AF1B-4C8B-993E-1BADE62A2451}" type="slidenum">
              <a:rPr lang="en-US" smtClean="0">
                <a:solidFill>
                  <a:srgbClr val="FFFFFF">
                    <a:lumMod val="65000"/>
                  </a:srgbClr>
                </a:solidFill>
              </a:rPr>
              <a:pPr defTabSz="912927" fontAlgn="base">
                <a:spcAft>
                  <a:spcPct val="0"/>
                </a:spcAft>
              </a:pPr>
              <a:t>‹#›</a:t>
            </a:fld>
            <a:endParaRPr lang="en-US" dirty="0">
              <a:solidFill>
                <a:srgbClr val="FFFFFF">
                  <a:lumMod val="65000"/>
                </a:srgbClr>
              </a:solidFill>
            </a:endParaRPr>
          </a:p>
        </p:txBody>
      </p:sp>
      <p:grpSp>
        <p:nvGrpSpPr>
          <p:cNvPr id="56345" name="Group 25"/>
          <p:cNvGrpSpPr>
            <a:grpSpLocks/>
          </p:cNvGrpSpPr>
          <p:nvPr/>
        </p:nvGrpSpPr>
        <p:grpSpPr bwMode="auto">
          <a:xfrm>
            <a:off x="9847451" y="9189237"/>
            <a:ext cx="3329940" cy="990600"/>
            <a:chOff x="3596" y="3859"/>
            <a:chExt cx="1216" cy="416"/>
          </a:xfrm>
        </p:grpSpPr>
        <p:pic>
          <p:nvPicPr>
            <p:cNvPr id="56346"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789"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2927" fontAlgn="base">
                <a:lnSpc>
                  <a:spcPct val="85000"/>
                </a:lnSpc>
                <a:spcBef>
                  <a:spcPct val="0"/>
                </a:spcBef>
                <a:spcAft>
                  <a:spcPct val="0"/>
                </a:spcAft>
              </a:pPr>
              <a:r>
                <a:rPr lang="en-US" sz="2000" b="1" dirty="0">
                  <a:solidFill>
                    <a:srgbClr val="FFFFFF"/>
                  </a:solidFill>
                </a:rPr>
                <a:t>Federal Aviation</a:t>
              </a:r>
            </a:p>
            <a:p>
              <a:pPr defTabSz="912927" fontAlgn="base">
                <a:lnSpc>
                  <a:spcPct val="85000"/>
                </a:lnSpc>
                <a:spcBef>
                  <a:spcPct val="0"/>
                </a:spcBef>
                <a:spcAft>
                  <a:spcPct val="0"/>
                </a:spcAft>
              </a:pPr>
              <a:r>
                <a:rPr lang="en-US" sz="2000" b="1" dirty="0">
                  <a:solidFill>
                    <a:srgbClr val="FFFFFF"/>
                  </a:solidFill>
                </a:rPr>
                <a:t>Administration</a:t>
              </a:r>
            </a:p>
          </p:txBody>
        </p:sp>
      </p:grpSp>
      <p:sp>
        <p:nvSpPr>
          <p:cNvPr id="56349" name="Text Box 29" hidden="1"/>
          <p:cNvSpPr txBox="1">
            <a:spLocks noChangeArrowheads="1"/>
          </p:cNvSpPr>
          <p:nvPr/>
        </p:nvSpPr>
        <p:spPr bwMode="auto">
          <a:xfrm>
            <a:off x="775007" y="9308320"/>
            <a:ext cx="8253651" cy="45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674" tIns="74331" rIns="148674" bIns="74331">
            <a:spAutoFit/>
          </a:bodyPr>
          <a:lstStyle/>
          <a:p>
            <a:pPr defTabSz="912927" fontAlgn="base">
              <a:spcBef>
                <a:spcPct val="50000"/>
              </a:spcBef>
              <a:spcAft>
                <a:spcPct val="0"/>
              </a:spcAft>
            </a:pPr>
            <a:r>
              <a:rPr lang="en-US" sz="2000" b="1" dirty="0">
                <a:solidFill>
                  <a:srgbClr val="C0C0C0"/>
                </a:solidFill>
              </a:rPr>
              <a:t>&lt;Presentation Title – Change on Master Slide&gt;</a:t>
            </a:r>
            <a:endParaRPr lang="en-US" sz="2000" dirty="0">
              <a:solidFill>
                <a:srgbClr val="C0C0C0"/>
              </a:solidFill>
            </a:endParaRPr>
          </a:p>
        </p:txBody>
      </p:sp>
      <p:sp>
        <p:nvSpPr>
          <p:cNvPr id="56350" name="Text Box 30" hidden="1"/>
          <p:cNvSpPr txBox="1">
            <a:spLocks noChangeArrowheads="1"/>
          </p:cNvSpPr>
          <p:nvPr/>
        </p:nvSpPr>
        <p:spPr bwMode="auto">
          <a:xfrm>
            <a:off x="761287" y="9577402"/>
            <a:ext cx="6451759" cy="45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674" tIns="74331" rIns="148674" bIns="74331">
            <a:spAutoFit/>
          </a:bodyPr>
          <a:lstStyle/>
          <a:p>
            <a:pPr defTabSz="912927" fontAlgn="base">
              <a:spcBef>
                <a:spcPct val="50000"/>
              </a:spcBef>
              <a:spcAft>
                <a:spcPct val="0"/>
              </a:spcAft>
            </a:pPr>
            <a:r>
              <a:rPr lang="en-US" sz="2000" dirty="0">
                <a:solidFill>
                  <a:srgbClr val="C0C0C0"/>
                </a:solidFill>
              </a:rPr>
              <a:t>&lt;Date of Presentation – Change on Master Slide&gt;</a:t>
            </a:r>
          </a:p>
        </p:txBody>
      </p:sp>
    </p:spTree>
    <p:extLst>
      <p:ext uri="{BB962C8B-B14F-4D97-AF65-F5344CB8AC3E}">
        <p14:creationId xmlns:p14="http://schemas.microsoft.com/office/powerpoint/2010/main" val="414083810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iming>
    <p:tnLst>
      <p:par>
        <p:cTn id="1" dur="indefinite" restart="never" nodeType="tmRoot"/>
      </p:par>
    </p:tnLst>
  </p:timing>
  <p:hf hdr="0" ftr="0" dt="0"/>
  <p:txStyles>
    <p:titleStyle>
      <a:lvl1pPr algn="l" rtl="0" fontAlgn="base">
        <a:spcBef>
          <a:spcPct val="0"/>
        </a:spcBef>
        <a:spcAft>
          <a:spcPct val="0"/>
        </a:spcAft>
        <a:defRPr sz="4600" b="1">
          <a:solidFill>
            <a:srgbClr val="1D2F68"/>
          </a:solidFill>
          <a:latin typeface="+mj-lt"/>
          <a:ea typeface="+mj-ea"/>
          <a:cs typeface="+mj-cs"/>
        </a:defRPr>
      </a:lvl1pPr>
      <a:lvl2pPr algn="l" rtl="0" fontAlgn="base">
        <a:spcBef>
          <a:spcPct val="0"/>
        </a:spcBef>
        <a:spcAft>
          <a:spcPct val="0"/>
        </a:spcAft>
        <a:defRPr sz="6500" b="1">
          <a:solidFill>
            <a:srgbClr val="1D2F68"/>
          </a:solidFill>
          <a:latin typeface="Arial" charset="0"/>
        </a:defRPr>
      </a:lvl2pPr>
      <a:lvl3pPr algn="l" rtl="0" fontAlgn="base">
        <a:spcBef>
          <a:spcPct val="0"/>
        </a:spcBef>
        <a:spcAft>
          <a:spcPct val="0"/>
        </a:spcAft>
        <a:defRPr sz="6500" b="1">
          <a:solidFill>
            <a:srgbClr val="1D2F68"/>
          </a:solidFill>
          <a:latin typeface="Arial" charset="0"/>
        </a:defRPr>
      </a:lvl3pPr>
      <a:lvl4pPr algn="l" rtl="0" fontAlgn="base">
        <a:spcBef>
          <a:spcPct val="0"/>
        </a:spcBef>
        <a:spcAft>
          <a:spcPct val="0"/>
        </a:spcAft>
        <a:defRPr sz="6500" b="1">
          <a:solidFill>
            <a:srgbClr val="1D2F68"/>
          </a:solidFill>
          <a:latin typeface="Arial" charset="0"/>
        </a:defRPr>
      </a:lvl4pPr>
      <a:lvl5pPr algn="l" rtl="0" fontAlgn="base">
        <a:spcBef>
          <a:spcPct val="0"/>
        </a:spcBef>
        <a:spcAft>
          <a:spcPct val="0"/>
        </a:spcAft>
        <a:defRPr sz="6500" b="1">
          <a:solidFill>
            <a:srgbClr val="1D2F68"/>
          </a:solidFill>
          <a:latin typeface="Arial" charset="0"/>
        </a:defRPr>
      </a:lvl5pPr>
      <a:lvl6pPr marL="743352" algn="l" rtl="0" fontAlgn="base">
        <a:spcBef>
          <a:spcPct val="0"/>
        </a:spcBef>
        <a:spcAft>
          <a:spcPct val="0"/>
        </a:spcAft>
        <a:defRPr sz="6500" b="1">
          <a:solidFill>
            <a:srgbClr val="1D2F68"/>
          </a:solidFill>
          <a:latin typeface="Arial" charset="0"/>
        </a:defRPr>
      </a:lvl6pPr>
      <a:lvl7pPr marL="1486697" algn="l" rtl="0" fontAlgn="base">
        <a:spcBef>
          <a:spcPct val="0"/>
        </a:spcBef>
        <a:spcAft>
          <a:spcPct val="0"/>
        </a:spcAft>
        <a:defRPr sz="6500" b="1">
          <a:solidFill>
            <a:srgbClr val="1D2F68"/>
          </a:solidFill>
          <a:latin typeface="Arial" charset="0"/>
        </a:defRPr>
      </a:lvl7pPr>
      <a:lvl8pPr marL="2230045" algn="l" rtl="0" fontAlgn="base">
        <a:spcBef>
          <a:spcPct val="0"/>
        </a:spcBef>
        <a:spcAft>
          <a:spcPct val="0"/>
        </a:spcAft>
        <a:defRPr sz="6500" b="1">
          <a:solidFill>
            <a:srgbClr val="1D2F68"/>
          </a:solidFill>
          <a:latin typeface="Arial" charset="0"/>
        </a:defRPr>
      </a:lvl8pPr>
      <a:lvl9pPr marL="2973393" algn="l" rtl="0" fontAlgn="base">
        <a:spcBef>
          <a:spcPct val="0"/>
        </a:spcBef>
        <a:spcAft>
          <a:spcPct val="0"/>
        </a:spcAft>
        <a:defRPr sz="6500" b="1">
          <a:solidFill>
            <a:srgbClr val="1D2F68"/>
          </a:solidFill>
          <a:latin typeface="Arial" charset="0"/>
        </a:defRPr>
      </a:lvl9pPr>
    </p:titleStyle>
    <p:bodyStyle>
      <a:lvl1pPr marL="557502" indent="-557502" algn="l" rtl="0" fontAlgn="base">
        <a:spcBef>
          <a:spcPct val="20000"/>
        </a:spcBef>
        <a:spcAft>
          <a:spcPct val="0"/>
        </a:spcAft>
        <a:buChar char="•"/>
        <a:defRPr sz="4600" b="1">
          <a:solidFill>
            <a:schemeClr val="tx1"/>
          </a:solidFill>
          <a:latin typeface="+mn-lt"/>
          <a:ea typeface="+mn-ea"/>
          <a:cs typeface="+mn-cs"/>
        </a:defRPr>
      </a:lvl1pPr>
      <a:lvl2pPr marL="1207940" indent="-464588" algn="l" rtl="0" fontAlgn="base">
        <a:spcBef>
          <a:spcPct val="20000"/>
        </a:spcBef>
        <a:spcAft>
          <a:spcPct val="0"/>
        </a:spcAft>
        <a:buChar char="–"/>
        <a:defRPr sz="3900">
          <a:solidFill>
            <a:schemeClr val="tx1"/>
          </a:solidFill>
          <a:latin typeface="+mn-lt"/>
        </a:defRPr>
      </a:lvl2pPr>
      <a:lvl3pPr marL="1858366" indent="-371676" algn="l" rtl="0" fontAlgn="base">
        <a:spcBef>
          <a:spcPct val="20000"/>
        </a:spcBef>
        <a:spcAft>
          <a:spcPct val="0"/>
        </a:spcAft>
        <a:buChar char="•"/>
        <a:defRPr sz="3300">
          <a:solidFill>
            <a:schemeClr val="tx1"/>
          </a:solidFill>
          <a:latin typeface="+mn-lt"/>
        </a:defRPr>
      </a:lvl3pPr>
      <a:lvl4pPr marL="2601718" indent="-371676" algn="l" rtl="0" fontAlgn="base">
        <a:spcBef>
          <a:spcPct val="20000"/>
        </a:spcBef>
        <a:spcAft>
          <a:spcPct val="0"/>
        </a:spcAft>
        <a:buChar char="–"/>
        <a:defRPr>
          <a:solidFill>
            <a:schemeClr val="tx1"/>
          </a:solidFill>
          <a:latin typeface="+mn-lt"/>
        </a:defRPr>
      </a:lvl4pPr>
      <a:lvl5pPr marL="3345068" indent="-371676" algn="l" rtl="0" fontAlgn="base">
        <a:spcBef>
          <a:spcPct val="20000"/>
        </a:spcBef>
        <a:spcAft>
          <a:spcPct val="0"/>
        </a:spcAft>
        <a:buChar char="»"/>
        <a:defRPr>
          <a:solidFill>
            <a:schemeClr val="tx1"/>
          </a:solidFill>
          <a:latin typeface="+mn-lt"/>
        </a:defRPr>
      </a:lvl5pPr>
      <a:lvl6pPr marL="4088410" indent="-371676" algn="l" rtl="0" fontAlgn="base">
        <a:spcBef>
          <a:spcPct val="20000"/>
        </a:spcBef>
        <a:spcAft>
          <a:spcPct val="0"/>
        </a:spcAft>
        <a:buChar char="»"/>
        <a:defRPr>
          <a:solidFill>
            <a:schemeClr val="tx1"/>
          </a:solidFill>
          <a:latin typeface="+mn-lt"/>
        </a:defRPr>
      </a:lvl6pPr>
      <a:lvl7pPr marL="4831763" indent="-371676" algn="l" rtl="0" fontAlgn="base">
        <a:spcBef>
          <a:spcPct val="20000"/>
        </a:spcBef>
        <a:spcAft>
          <a:spcPct val="0"/>
        </a:spcAft>
        <a:buChar char="»"/>
        <a:defRPr>
          <a:solidFill>
            <a:schemeClr val="tx1"/>
          </a:solidFill>
          <a:latin typeface="+mn-lt"/>
        </a:defRPr>
      </a:lvl7pPr>
      <a:lvl8pPr marL="5575111" indent="-371676" algn="l" rtl="0" fontAlgn="base">
        <a:spcBef>
          <a:spcPct val="20000"/>
        </a:spcBef>
        <a:spcAft>
          <a:spcPct val="0"/>
        </a:spcAft>
        <a:buChar char="»"/>
        <a:defRPr>
          <a:solidFill>
            <a:schemeClr val="tx1"/>
          </a:solidFill>
          <a:latin typeface="+mn-lt"/>
        </a:defRPr>
      </a:lvl8pPr>
      <a:lvl9pPr marL="6318455" indent="-371676" algn="l" rtl="0" fontAlgn="base">
        <a:spcBef>
          <a:spcPct val="20000"/>
        </a:spcBef>
        <a:spcAft>
          <a:spcPct val="0"/>
        </a:spcAft>
        <a:buChar char="»"/>
        <a:defRPr>
          <a:solidFill>
            <a:schemeClr val="tx1"/>
          </a:solidFill>
          <a:latin typeface="+mn-lt"/>
        </a:defRPr>
      </a:lvl9pPr>
    </p:bodyStyle>
    <p:otherStyle>
      <a:defPPr>
        <a:defRPr lang="en-US"/>
      </a:defPPr>
      <a:lvl1pPr marL="0" algn="l" defTabSz="1486697" rtl="0" eaLnBrk="1" latinLnBrk="0" hangingPunct="1">
        <a:defRPr sz="2900" kern="1200">
          <a:solidFill>
            <a:schemeClr val="tx1"/>
          </a:solidFill>
          <a:latin typeface="+mn-lt"/>
          <a:ea typeface="+mn-ea"/>
          <a:cs typeface="+mn-cs"/>
        </a:defRPr>
      </a:lvl1pPr>
      <a:lvl2pPr marL="743352" algn="l" defTabSz="1486697" rtl="0" eaLnBrk="1" latinLnBrk="0" hangingPunct="1">
        <a:defRPr sz="2900" kern="1200">
          <a:solidFill>
            <a:schemeClr val="tx1"/>
          </a:solidFill>
          <a:latin typeface="+mn-lt"/>
          <a:ea typeface="+mn-ea"/>
          <a:cs typeface="+mn-cs"/>
        </a:defRPr>
      </a:lvl2pPr>
      <a:lvl3pPr marL="1486697" algn="l" defTabSz="1486697" rtl="0" eaLnBrk="1" latinLnBrk="0" hangingPunct="1">
        <a:defRPr sz="2900" kern="1200">
          <a:solidFill>
            <a:schemeClr val="tx1"/>
          </a:solidFill>
          <a:latin typeface="+mn-lt"/>
          <a:ea typeface="+mn-ea"/>
          <a:cs typeface="+mn-cs"/>
        </a:defRPr>
      </a:lvl3pPr>
      <a:lvl4pPr marL="2230045" algn="l" defTabSz="1486697" rtl="0" eaLnBrk="1" latinLnBrk="0" hangingPunct="1">
        <a:defRPr sz="2900" kern="1200">
          <a:solidFill>
            <a:schemeClr val="tx1"/>
          </a:solidFill>
          <a:latin typeface="+mn-lt"/>
          <a:ea typeface="+mn-ea"/>
          <a:cs typeface="+mn-cs"/>
        </a:defRPr>
      </a:lvl4pPr>
      <a:lvl5pPr marL="2973393" algn="l" defTabSz="1486697" rtl="0" eaLnBrk="1" latinLnBrk="0" hangingPunct="1">
        <a:defRPr sz="2900" kern="1200">
          <a:solidFill>
            <a:schemeClr val="tx1"/>
          </a:solidFill>
          <a:latin typeface="+mn-lt"/>
          <a:ea typeface="+mn-ea"/>
          <a:cs typeface="+mn-cs"/>
        </a:defRPr>
      </a:lvl5pPr>
      <a:lvl6pPr marL="3716737" algn="l" defTabSz="1486697" rtl="0" eaLnBrk="1" latinLnBrk="0" hangingPunct="1">
        <a:defRPr sz="2900" kern="1200">
          <a:solidFill>
            <a:schemeClr val="tx1"/>
          </a:solidFill>
          <a:latin typeface="+mn-lt"/>
          <a:ea typeface="+mn-ea"/>
          <a:cs typeface="+mn-cs"/>
        </a:defRPr>
      </a:lvl6pPr>
      <a:lvl7pPr marL="4460084" algn="l" defTabSz="1486697" rtl="0" eaLnBrk="1" latinLnBrk="0" hangingPunct="1">
        <a:defRPr sz="2900" kern="1200">
          <a:solidFill>
            <a:schemeClr val="tx1"/>
          </a:solidFill>
          <a:latin typeface="+mn-lt"/>
          <a:ea typeface="+mn-ea"/>
          <a:cs typeface="+mn-cs"/>
        </a:defRPr>
      </a:lvl7pPr>
      <a:lvl8pPr marL="5203435" algn="l" defTabSz="1486697" rtl="0" eaLnBrk="1" latinLnBrk="0" hangingPunct="1">
        <a:defRPr sz="2900" kern="1200">
          <a:solidFill>
            <a:schemeClr val="tx1"/>
          </a:solidFill>
          <a:latin typeface="+mn-lt"/>
          <a:ea typeface="+mn-ea"/>
          <a:cs typeface="+mn-cs"/>
        </a:defRPr>
      </a:lvl8pPr>
      <a:lvl9pPr marL="5946787" algn="l" defTabSz="1486697" rtl="0" eaLnBrk="1" latinLnBrk="0" hangingPunct="1">
        <a:defRPr sz="2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9053542"/>
            <a:ext cx="15773400" cy="1223963"/>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8630" tIns="74307" rIns="148630" bIns="74307" anchor="ctr"/>
          <a:lstStyle/>
          <a:p>
            <a:pPr defTabSz="913203" fontAlgn="base">
              <a:spcBef>
                <a:spcPct val="50000"/>
              </a:spcBef>
              <a:spcAft>
                <a:spcPct val="0"/>
              </a:spcAft>
              <a:buFontTx/>
              <a:buChar char="•"/>
            </a:pPr>
            <a:endParaRPr lang="en-US" sz="3900" dirty="0">
              <a:solidFill>
                <a:srgbClr val="000000"/>
              </a:solidFill>
            </a:endParaRPr>
          </a:p>
        </p:txBody>
      </p:sp>
      <p:sp>
        <p:nvSpPr>
          <p:cNvPr id="56327" name="Rectangle 7"/>
          <p:cNvSpPr>
            <a:spLocks noGrp="1" noChangeArrowheads="1"/>
          </p:cNvSpPr>
          <p:nvPr>
            <p:ph type="title"/>
          </p:nvPr>
        </p:nvSpPr>
        <p:spPr bwMode="auto">
          <a:xfrm>
            <a:off x="367325" y="159741"/>
            <a:ext cx="1521160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30" tIns="74307" rIns="148630" bIns="74307"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379031" y="1379103"/>
            <a:ext cx="15135081" cy="754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30" tIns="74307" rIns="148630" bIns="74307"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878824" y="9372600"/>
            <a:ext cx="299694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30" tIns="74307" rIns="148630" bIns="74307" numCol="1" anchor="t" anchorCtr="0" compatLnSpc="1">
            <a:prstTxWarp prst="textNoShape">
              <a:avLst/>
            </a:prstTxWarp>
          </a:bodyPr>
          <a:lstStyle>
            <a:lvl1pPr>
              <a:spcBef>
                <a:spcPct val="0"/>
              </a:spcBef>
              <a:buFontTx/>
              <a:buNone/>
              <a:defRPr sz="2300">
                <a:solidFill>
                  <a:schemeClr val="bg1">
                    <a:lumMod val="65000"/>
                  </a:schemeClr>
                </a:solidFill>
                <a:latin typeface="Times New Roman" pitchFamily="18" charset="0"/>
              </a:defRPr>
            </a:lvl1pPr>
          </a:lstStyle>
          <a:p>
            <a:pPr defTabSz="913203" fontAlgn="base">
              <a:spcAft>
                <a:spcPct val="0"/>
              </a:spcAft>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3992264" y="9372600"/>
            <a:ext cx="499491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30" tIns="74307" rIns="148630" bIns="74307" numCol="1" anchor="t" anchorCtr="0" compatLnSpc="1">
            <a:prstTxWarp prst="textNoShape">
              <a:avLst/>
            </a:prstTxWarp>
          </a:bodyPr>
          <a:lstStyle>
            <a:lvl1pPr algn="ctr">
              <a:spcBef>
                <a:spcPct val="0"/>
              </a:spcBef>
              <a:buFontTx/>
              <a:buNone/>
              <a:defRPr sz="2300">
                <a:solidFill>
                  <a:schemeClr val="bg1">
                    <a:lumMod val="65000"/>
                  </a:schemeClr>
                </a:solidFill>
                <a:latin typeface="Times New Roman" pitchFamily="18" charset="0"/>
              </a:defRPr>
            </a:lvl1pPr>
          </a:lstStyle>
          <a:p>
            <a:pPr defTabSz="913203" fontAlgn="base">
              <a:spcAft>
                <a:spcPct val="0"/>
              </a:spcAft>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11473261" y="9372600"/>
            <a:ext cx="3286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30" tIns="74307" rIns="148630" bIns="74307" numCol="1" anchor="t" anchorCtr="0" compatLnSpc="1">
            <a:prstTxWarp prst="textNoShape">
              <a:avLst/>
            </a:prstTxWarp>
          </a:bodyPr>
          <a:lstStyle>
            <a:lvl1pPr algn="r">
              <a:spcBef>
                <a:spcPct val="0"/>
              </a:spcBef>
              <a:buFontTx/>
              <a:buNone/>
              <a:defRPr sz="2300">
                <a:solidFill>
                  <a:schemeClr val="bg1">
                    <a:lumMod val="65000"/>
                  </a:schemeClr>
                </a:solidFill>
                <a:latin typeface="Times New Roman" pitchFamily="18" charset="0"/>
              </a:defRPr>
            </a:lvl1pPr>
          </a:lstStyle>
          <a:p>
            <a:pPr defTabSz="913203" fontAlgn="base">
              <a:spcAft>
                <a:spcPct val="0"/>
              </a:spcAft>
            </a:pPr>
            <a:fld id="{74438B1A-AF1B-4C8B-993E-1BADE62A2451}" type="slidenum">
              <a:rPr lang="en-US" smtClean="0">
                <a:solidFill>
                  <a:srgbClr val="FFFFFF">
                    <a:lumMod val="65000"/>
                  </a:srgbClr>
                </a:solidFill>
              </a:rPr>
              <a:pPr defTabSz="913203" fontAlgn="base">
                <a:spcAft>
                  <a:spcPct val="0"/>
                </a:spcAft>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9847456" y="9189237"/>
            <a:ext cx="3329940" cy="990600"/>
            <a:chOff x="3596" y="3859"/>
            <a:chExt cx="1216"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789"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3203" fontAlgn="base">
                <a:lnSpc>
                  <a:spcPct val="85000"/>
                </a:lnSpc>
                <a:spcBef>
                  <a:spcPct val="0"/>
                </a:spcBef>
                <a:spcAft>
                  <a:spcPct val="0"/>
                </a:spcAft>
              </a:pPr>
              <a:r>
                <a:rPr lang="en-US" sz="2000" b="1" dirty="0">
                  <a:solidFill>
                    <a:srgbClr val="FFFFFF"/>
                  </a:solidFill>
                </a:rPr>
                <a:t>Federal Aviation</a:t>
              </a:r>
            </a:p>
            <a:p>
              <a:pPr defTabSz="913203" fontAlgn="base">
                <a:lnSpc>
                  <a:spcPct val="85000"/>
                </a:lnSpc>
                <a:spcBef>
                  <a:spcPct val="0"/>
                </a:spcBef>
                <a:spcAft>
                  <a:spcPct val="0"/>
                </a:spcAft>
              </a:pPr>
              <a:r>
                <a:rPr lang="en-US" sz="2000" b="1" dirty="0">
                  <a:solidFill>
                    <a:srgbClr val="FFFFFF"/>
                  </a:solidFill>
                </a:rPr>
                <a:t>Administration</a:t>
              </a:r>
            </a:p>
          </p:txBody>
        </p:sp>
      </p:grpSp>
      <p:sp>
        <p:nvSpPr>
          <p:cNvPr id="56349" name="Text Box 29" hidden="1"/>
          <p:cNvSpPr txBox="1">
            <a:spLocks noChangeArrowheads="1"/>
          </p:cNvSpPr>
          <p:nvPr userDrawn="1"/>
        </p:nvSpPr>
        <p:spPr bwMode="auto">
          <a:xfrm>
            <a:off x="775012" y="9308324"/>
            <a:ext cx="8253651" cy="45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630" tIns="74307" rIns="148630" bIns="74307">
            <a:spAutoFit/>
          </a:bodyPr>
          <a:lstStyle/>
          <a:p>
            <a:pPr defTabSz="913203" fontAlgn="base">
              <a:spcBef>
                <a:spcPct val="50000"/>
              </a:spcBef>
              <a:spcAft>
                <a:spcPct val="0"/>
              </a:spcAft>
            </a:pPr>
            <a:r>
              <a:rPr lang="en-US" sz="2000" b="1" dirty="0">
                <a:solidFill>
                  <a:srgbClr val="C0C0C0"/>
                </a:solidFill>
              </a:rPr>
              <a:t>&lt;Presentation Title – Change on Master Slide&gt;</a:t>
            </a:r>
            <a:endParaRPr lang="en-US" sz="2000" dirty="0">
              <a:solidFill>
                <a:srgbClr val="C0C0C0"/>
              </a:solidFill>
            </a:endParaRPr>
          </a:p>
        </p:txBody>
      </p:sp>
      <p:sp>
        <p:nvSpPr>
          <p:cNvPr id="56350" name="Text Box 30" hidden="1"/>
          <p:cNvSpPr txBox="1">
            <a:spLocks noChangeArrowheads="1"/>
          </p:cNvSpPr>
          <p:nvPr userDrawn="1"/>
        </p:nvSpPr>
        <p:spPr bwMode="auto">
          <a:xfrm>
            <a:off x="761287" y="9577406"/>
            <a:ext cx="6451759" cy="45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630" tIns="74307" rIns="148630" bIns="74307">
            <a:spAutoFit/>
          </a:bodyPr>
          <a:lstStyle/>
          <a:p>
            <a:pPr defTabSz="913203" fontAlgn="base">
              <a:spcBef>
                <a:spcPct val="50000"/>
              </a:spcBef>
              <a:spcAft>
                <a:spcPct val="0"/>
              </a:spcAft>
            </a:pPr>
            <a:r>
              <a:rPr lang="en-US" sz="2000" dirty="0">
                <a:solidFill>
                  <a:srgbClr val="C0C0C0"/>
                </a:solidFill>
              </a:rPr>
              <a:t>&lt;Date of Presentation – Change on Master Slide&gt;</a:t>
            </a:r>
          </a:p>
        </p:txBody>
      </p:sp>
    </p:spTree>
    <p:extLst>
      <p:ext uri="{BB962C8B-B14F-4D97-AF65-F5344CB8AC3E}">
        <p14:creationId xmlns:p14="http://schemas.microsoft.com/office/powerpoint/2010/main" val="289337436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timing>
    <p:tnLst>
      <p:par>
        <p:cTn id="1" dur="indefinite" restart="never" nodeType="tmRoot"/>
      </p:par>
    </p:tnLst>
  </p:timing>
  <p:hf hdr="0" ftr="0" dt="0"/>
  <p:txStyles>
    <p:titleStyle>
      <a:lvl1pPr algn="l" rtl="0" fontAlgn="base">
        <a:spcBef>
          <a:spcPct val="0"/>
        </a:spcBef>
        <a:spcAft>
          <a:spcPct val="0"/>
        </a:spcAft>
        <a:defRPr sz="4600" b="1">
          <a:solidFill>
            <a:srgbClr val="1D2F68"/>
          </a:solidFill>
          <a:latin typeface="+mj-lt"/>
          <a:ea typeface="+mj-ea"/>
          <a:cs typeface="+mj-cs"/>
        </a:defRPr>
      </a:lvl1pPr>
      <a:lvl2pPr algn="l" rtl="0" fontAlgn="base">
        <a:spcBef>
          <a:spcPct val="0"/>
        </a:spcBef>
        <a:spcAft>
          <a:spcPct val="0"/>
        </a:spcAft>
        <a:defRPr sz="6500" b="1">
          <a:solidFill>
            <a:srgbClr val="1D2F68"/>
          </a:solidFill>
          <a:latin typeface="Arial" charset="0"/>
        </a:defRPr>
      </a:lvl2pPr>
      <a:lvl3pPr algn="l" rtl="0" fontAlgn="base">
        <a:spcBef>
          <a:spcPct val="0"/>
        </a:spcBef>
        <a:spcAft>
          <a:spcPct val="0"/>
        </a:spcAft>
        <a:defRPr sz="6500" b="1">
          <a:solidFill>
            <a:srgbClr val="1D2F68"/>
          </a:solidFill>
          <a:latin typeface="Arial" charset="0"/>
        </a:defRPr>
      </a:lvl3pPr>
      <a:lvl4pPr algn="l" rtl="0" fontAlgn="base">
        <a:spcBef>
          <a:spcPct val="0"/>
        </a:spcBef>
        <a:spcAft>
          <a:spcPct val="0"/>
        </a:spcAft>
        <a:defRPr sz="6500" b="1">
          <a:solidFill>
            <a:srgbClr val="1D2F68"/>
          </a:solidFill>
          <a:latin typeface="Arial" charset="0"/>
        </a:defRPr>
      </a:lvl4pPr>
      <a:lvl5pPr algn="l" rtl="0" fontAlgn="base">
        <a:spcBef>
          <a:spcPct val="0"/>
        </a:spcBef>
        <a:spcAft>
          <a:spcPct val="0"/>
        </a:spcAft>
        <a:defRPr sz="6500" b="1">
          <a:solidFill>
            <a:srgbClr val="1D2F68"/>
          </a:solidFill>
          <a:latin typeface="Arial" charset="0"/>
        </a:defRPr>
      </a:lvl5pPr>
      <a:lvl6pPr marL="743127" algn="l" rtl="0" fontAlgn="base">
        <a:spcBef>
          <a:spcPct val="0"/>
        </a:spcBef>
        <a:spcAft>
          <a:spcPct val="0"/>
        </a:spcAft>
        <a:defRPr sz="6500" b="1">
          <a:solidFill>
            <a:srgbClr val="1D2F68"/>
          </a:solidFill>
          <a:latin typeface="Arial" charset="0"/>
        </a:defRPr>
      </a:lvl6pPr>
      <a:lvl7pPr marL="1486247" algn="l" rtl="0" fontAlgn="base">
        <a:spcBef>
          <a:spcPct val="0"/>
        </a:spcBef>
        <a:spcAft>
          <a:spcPct val="0"/>
        </a:spcAft>
        <a:defRPr sz="6500" b="1">
          <a:solidFill>
            <a:srgbClr val="1D2F68"/>
          </a:solidFill>
          <a:latin typeface="Arial" charset="0"/>
        </a:defRPr>
      </a:lvl7pPr>
      <a:lvl8pPr marL="2229369" algn="l" rtl="0" fontAlgn="base">
        <a:spcBef>
          <a:spcPct val="0"/>
        </a:spcBef>
        <a:spcAft>
          <a:spcPct val="0"/>
        </a:spcAft>
        <a:defRPr sz="6500" b="1">
          <a:solidFill>
            <a:srgbClr val="1D2F68"/>
          </a:solidFill>
          <a:latin typeface="Arial" charset="0"/>
        </a:defRPr>
      </a:lvl8pPr>
      <a:lvl9pPr marL="2972491" algn="l" rtl="0" fontAlgn="base">
        <a:spcBef>
          <a:spcPct val="0"/>
        </a:spcBef>
        <a:spcAft>
          <a:spcPct val="0"/>
        </a:spcAft>
        <a:defRPr sz="6500" b="1">
          <a:solidFill>
            <a:srgbClr val="1D2F68"/>
          </a:solidFill>
          <a:latin typeface="Arial" charset="0"/>
        </a:defRPr>
      </a:lvl9pPr>
    </p:titleStyle>
    <p:bodyStyle>
      <a:lvl1pPr marL="557331" indent="-557331" algn="l" rtl="0" fontAlgn="base">
        <a:spcBef>
          <a:spcPct val="20000"/>
        </a:spcBef>
        <a:spcAft>
          <a:spcPct val="0"/>
        </a:spcAft>
        <a:buChar char="•"/>
        <a:defRPr sz="4600" b="1">
          <a:solidFill>
            <a:schemeClr val="tx1"/>
          </a:solidFill>
          <a:latin typeface="+mn-lt"/>
          <a:ea typeface="+mn-ea"/>
          <a:cs typeface="+mn-cs"/>
        </a:defRPr>
      </a:lvl1pPr>
      <a:lvl2pPr marL="1207573" indent="-464447" algn="l" rtl="0" fontAlgn="base">
        <a:spcBef>
          <a:spcPct val="20000"/>
        </a:spcBef>
        <a:spcAft>
          <a:spcPct val="0"/>
        </a:spcAft>
        <a:buChar char="–"/>
        <a:defRPr sz="3900">
          <a:solidFill>
            <a:schemeClr val="tx1"/>
          </a:solidFill>
          <a:latin typeface="+mn-lt"/>
        </a:defRPr>
      </a:lvl2pPr>
      <a:lvl3pPr marL="1857803" indent="-371563" algn="l" rtl="0" fontAlgn="base">
        <a:spcBef>
          <a:spcPct val="20000"/>
        </a:spcBef>
        <a:spcAft>
          <a:spcPct val="0"/>
        </a:spcAft>
        <a:buChar char="•"/>
        <a:defRPr sz="3300">
          <a:solidFill>
            <a:schemeClr val="tx1"/>
          </a:solidFill>
          <a:latin typeface="+mn-lt"/>
        </a:defRPr>
      </a:lvl3pPr>
      <a:lvl4pPr marL="2600929" indent="-371563" algn="l" rtl="0" fontAlgn="base">
        <a:spcBef>
          <a:spcPct val="20000"/>
        </a:spcBef>
        <a:spcAft>
          <a:spcPct val="0"/>
        </a:spcAft>
        <a:buChar char="–"/>
        <a:defRPr>
          <a:solidFill>
            <a:schemeClr val="tx1"/>
          </a:solidFill>
          <a:latin typeface="+mn-lt"/>
        </a:defRPr>
      </a:lvl4pPr>
      <a:lvl5pPr marL="3344055" indent="-371563" algn="l" rtl="0" fontAlgn="base">
        <a:spcBef>
          <a:spcPct val="20000"/>
        </a:spcBef>
        <a:spcAft>
          <a:spcPct val="0"/>
        </a:spcAft>
        <a:buChar char="»"/>
        <a:defRPr>
          <a:solidFill>
            <a:schemeClr val="tx1"/>
          </a:solidFill>
          <a:latin typeface="+mn-lt"/>
        </a:defRPr>
      </a:lvl5pPr>
      <a:lvl6pPr marL="4087172" indent="-371563" algn="l" rtl="0" fontAlgn="base">
        <a:spcBef>
          <a:spcPct val="20000"/>
        </a:spcBef>
        <a:spcAft>
          <a:spcPct val="0"/>
        </a:spcAft>
        <a:buChar char="»"/>
        <a:defRPr>
          <a:solidFill>
            <a:schemeClr val="tx1"/>
          </a:solidFill>
          <a:latin typeface="+mn-lt"/>
        </a:defRPr>
      </a:lvl6pPr>
      <a:lvl7pPr marL="4830299" indent="-371563" algn="l" rtl="0" fontAlgn="base">
        <a:spcBef>
          <a:spcPct val="20000"/>
        </a:spcBef>
        <a:spcAft>
          <a:spcPct val="0"/>
        </a:spcAft>
        <a:buChar char="»"/>
        <a:defRPr>
          <a:solidFill>
            <a:schemeClr val="tx1"/>
          </a:solidFill>
          <a:latin typeface="+mn-lt"/>
        </a:defRPr>
      </a:lvl7pPr>
      <a:lvl8pPr marL="5573421" indent="-371563" algn="l" rtl="0" fontAlgn="base">
        <a:spcBef>
          <a:spcPct val="20000"/>
        </a:spcBef>
        <a:spcAft>
          <a:spcPct val="0"/>
        </a:spcAft>
        <a:buChar char="»"/>
        <a:defRPr>
          <a:solidFill>
            <a:schemeClr val="tx1"/>
          </a:solidFill>
          <a:latin typeface="+mn-lt"/>
        </a:defRPr>
      </a:lvl8pPr>
      <a:lvl9pPr marL="6316539" indent="-371563" algn="l" rtl="0" fontAlgn="base">
        <a:spcBef>
          <a:spcPct val="20000"/>
        </a:spcBef>
        <a:spcAft>
          <a:spcPct val="0"/>
        </a:spcAft>
        <a:buChar char="»"/>
        <a:defRPr>
          <a:solidFill>
            <a:schemeClr val="tx1"/>
          </a:solidFill>
          <a:latin typeface="+mn-lt"/>
        </a:defRPr>
      </a:lvl9pPr>
    </p:bodyStyle>
    <p:otherStyle>
      <a:defPPr>
        <a:defRPr lang="en-US"/>
      </a:defPPr>
      <a:lvl1pPr marL="0" algn="l" defTabSz="1486247" rtl="0" eaLnBrk="1" latinLnBrk="0" hangingPunct="1">
        <a:defRPr sz="2900" kern="1200">
          <a:solidFill>
            <a:schemeClr val="tx1"/>
          </a:solidFill>
          <a:latin typeface="+mn-lt"/>
          <a:ea typeface="+mn-ea"/>
          <a:cs typeface="+mn-cs"/>
        </a:defRPr>
      </a:lvl1pPr>
      <a:lvl2pPr marL="743127" algn="l" defTabSz="1486247" rtl="0" eaLnBrk="1" latinLnBrk="0" hangingPunct="1">
        <a:defRPr sz="2900" kern="1200">
          <a:solidFill>
            <a:schemeClr val="tx1"/>
          </a:solidFill>
          <a:latin typeface="+mn-lt"/>
          <a:ea typeface="+mn-ea"/>
          <a:cs typeface="+mn-cs"/>
        </a:defRPr>
      </a:lvl2pPr>
      <a:lvl3pPr marL="1486247" algn="l" defTabSz="1486247" rtl="0" eaLnBrk="1" latinLnBrk="0" hangingPunct="1">
        <a:defRPr sz="2900" kern="1200">
          <a:solidFill>
            <a:schemeClr val="tx1"/>
          </a:solidFill>
          <a:latin typeface="+mn-lt"/>
          <a:ea typeface="+mn-ea"/>
          <a:cs typeface="+mn-cs"/>
        </a:defRPr>
      </a:lvl3pPr>
      <a:lvl4pPr marL="2229369" algn="l" defTabSz="1486247" rtl="0" eaLnBrk="1" latinLnBrk="0" hangingPunct="1">
        <a:defRPr sz="2900" kern="1200">
          <a:solidFill>
            <a:schemeClr val="tx1"/>
          </a:solidFill>
          <a:latin typeface="+mn-lt"/>
          <a:ea typeface="+mn-ea"/>
          <a:cs typeface="+mn-cs"/>
        </a:defRPr>
      </a:lvl4pPr>
      <a:lvl5pPr marL="2972491" algn="l" defTabSz="1486247" rtl="0" eaLnBrk="1" latinLnBrk="0" hangingPunct="1">
        <a:defRPr sz="2900" kern="1200">
          <a:solidFill>
            <a:schemeClr val="tx1"/>
          </a:solidFill>
          <a:latin typeface="+mn-lt"/>
          <a:ea typeface="+mn-ea"/>
          <a:cs typeface="+mn-cs"/>
        </a:defRPr>
      </a:lvl5pPr>
      <a:lvl6pPr marL="3715610" algn="l" defTabSz="1486247" rtl="0" eaLnBrk="1" latinLnBrk="0" hangingPunct="1">
        <a:defRPr sz="2900" kern="1200">
          <a:solidFill>
            <a:schemeClr val="tx1"/>
          </a:solidFill>
          <a:latin typeface="+mn-lt"/>
          <a:ea typeface="+mn-ea"/>
          <a:cs typeface="+mn-cs"/>
        </a:defRPr>
      </a:lvl6pPr>
      <a:lvl7pPr marL="4458732" algn="l" defTabSz="1486247" rtl="0" eaLnBrk="1" latinLnBrk="0" hangingPunct="1">
        <a:defRPr sz="2900" kern="1200">
          <a:solidFill>
            <a:schemeClr val="tx1"/>
          </a:solidFill>
          <a:latin typeface="+mn-lt"/>
          <a:ea typeface="+mn-ea"/>
          <a:cs typeface="+mn-cs"/>
        </a:defRPr>
      </a:lvl7pPr>
      <a:lvl8pPr marL="5201857" algn="l" defTabSz="1486247" rtl="0" eaLnBrk="1" latinLnBrk="0" hangingPunct="1">
        <a:defRPr sz="2900" kern="1200">
          <a:solidFill>
            <a:schemeClr val="tx1"/>
          </a:solidFill>
          <a:latin typeface="+mn-lt"/>
          <a:ea typeface="+mn-ea"/>
          <a:cs typeface="+mn-cs"/>
        </a:defRPr>
      </a:lvl8pPr>
      <a:lvl9pPr marL="5944984" algn="l" defTabSz="1486247" rtl="0" eaLnBrk="1" latinLnBrk="0" hangingPunct="1">
        <a:defRPr sz="2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9053542"/>
            <a:ext cx="15773400" cy="1223963"/>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8630" tIns="74307" rIns="148630" bIns="74307" anchor="ctr"/>
          <a:lstStyle/>
          <a:p>
            <a:pPr defTabSz="912650" fontAlgn="base">
              <a:spcBef>
                <a:spcPct val="50000"/>
              </a:spcBef>
              <a:spcAft>
                <a:spcPct val="0"/>
              </a:spcAft>
              <a:buFontTx/>
              <a:buChar char="•"/>
            </a:pPr>
            <a:endParaRPr lang="en-US" sz="3900" dirty="0">
              <a:solidFill>
                <a:srgbClr val="000000"/>
              </a:solidFill>
            </a:endParaRPr>
          </a:p>
        </p:txBody>
      </p:sp>
      <p:sp>
        <p:nvSpPr>
          <p:cNvPr id="56327" name="Rectangle 7"/>
          <p:cNvSpPr>
            <a:spLocks noGrp="1" noChangeArrowheads="1"/>
          </p:cNvSpPr>
          <p:nvPr>
            <p:ph type="title"/>
          </p:nvPr>
        </p:nvSpPr>
        <p:spPr bwMode="auto">
          <a:xfrm>
            <a:off x="739378" y="516732"/>
            <a:ext cx="146150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30" tIns="74307" rIns="148630" bIns="74307"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854426" y="2262194"/>
            <a:ext cx="13886617" cy="658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30" tIns="74307" rIns="148630" bIns="74307"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878824" y="9372600"/>
            <a:ext cx="299694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30" tIns="74307" rIns="148630" bIns="74307" numCol="1" anchor="t" anchorCtr="0" compatLnSpc="1">
            <a:prstTxWarp prst="textNoShape">
              <a:avLst/>
            </a:prstTxWarp>
          </a:bodyPr>
          <a:lstStyle>
            <a:lvl1pPr>
              <a:spcBef>
                <a:spcPct val="0"/>
              </a:spcBef>
              <a:buFontTx/>
              <a:buNone/>
              <a:defRPr sz="2300">
                <a:solidFill>
                  <a:schemeClr val="bg1">
                    <a:lumMod val="65000"/>
                  </a:schemeClr>
                </a:solidFill>
                <a:latin typeface="Times New Roman" pitchFamily="18" charset="0"/>
              </a:defRPr>
            </a:lvl1pPr>
          </a:lstStyle>
          <a:p>
            <a:pPr defTabSz="912650" fontAlgn="base">
              <a:spcAft>
                <a:spcPct val="0"/>
              </a:spcAft>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3992264" y="9372600"/>
            <a:ext cx="499491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30" tIns="74307" rIns="148630" bIns="74307" numCol="1" anchor="t" anchorCtr="0" compatLnSpc="1">
            <a:prstTxWarp prst="textNoShape">
              <a:avLst/>
            </a:prstTxWarp>
          </a:bodyPr>
          <a:lstStyle>
            <a:lvl1pPr algn="ctr">
              <a:spcBef>
                <a:spcPct val="0"/>
              </a:spcBef>
              <a:buFontTx/>
              <a:buNone/>
              <a:defRPr sz="2300">
                <a:solidFill>
                  <a:schemeClr val="bg1">
                    <a:lumMod val="65000"/>
                  </a:schemeClr>
                </a:solidFill>
                <a:latin typeface="Times New Roman" pitchFamily="18" charset="0"/>
              </a:defRPr>
            </a:lvl1pPr>
          </a:lstStyle>
          <a:p>
            <a:pPr defTabSz="912650" fontAlgn="base">
              <a:spcAft>
                <a:spcPct val="0"/>
              </a:spcAft>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11473261" y="9372600"/>
            <a:ext cx="3286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30" tIns="74307" rIns="148630" bIns="74307" numCol="1" anchor="t" anchorCtr="0" compatLnSpc="1">
            <a:prstTxWarp prst="textNoShape">
              <a:avLst/>
            </a:prstTxWarp>
          </a:bodyPr>
          <a:lstStyle>
            <a:lvl1pPr algn="r">
              <a:spcBef>
                <a:spcPct val="0"/>
              </a:spcBef>
              <a:buFontTx/>
              <a:buNone/>
              <a:defRPr sz="2300">
                <a:solidFill>
                  <a:schemeClr val="bg1">
                    <a:lumMod val="65000"/>
                  </a:schemeClr>
                </a:solidFill>
                <a:latin typeface="Times New Roman" pitchFamily="18" charset="0"/>
              </a:defRPr>
            </a:lvl1pPr>
          </a:lstStyle>
          <a:p>
            <a:pPr defTabSz="912650" fontAlgn="base">
              <a:spcAft>
                <a:spcPct val="0"/>
              </a:spcAft>
            </a:pPr>
            <a:fld id="{74438B1A-AF1B-4C8B-993E-1BADE62A2451}" type="slidenum">
              <a:rPr lang="en-US" smtClean="0">
                <a:solidFill>
                  <a:srgbClr val="FFFFFF">
                    <a:lumMod val="65000"/>
                  </a:srgbClr>
                </a:solidFill>
              </a:rPr>
              <a:pPr defTabSz="912650" fontAlgn="base">
                <a:spcAft>
                  <a:spcPct val="0"/>
                </a:spcAft>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9847456" y="9189237"/>
            <a:ext cx="3329940" cy="990600"/>
            <a:chOff x="3596" y="3859"/>
            <a:chExt cx="1216"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789"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2650" fontAlgn="base">
                <a:lnSpc>
                  <a:spcPct val="85000"/>
                </a:lnSpc>
                <a:spcBef>
                  <a:spcPct val="0"/>
                </a:spcBef>
                <a:spcAft>
                  <a:spcPct val="0"/>
                </a:spcAft>
              </a:pPr>
              <a:r>
                <a:rPr lang="en-US" sz="2000" b="1" dirty="0">
                  <a:solidFill>
                    <a:srgbClr val="FFFFFF"/>
                  </a:solidFill>
                </a:rPr>
                <a:t>Federal Aviation</a:t>
              </a:r>
            </a:p>
            <a:p>
              <a:pPr defTabSz="912650" fontAlgn="base">
                <a:lnSpc>
                  <a:spcPct val="85000"/>
                </a:lnSpc>
                <a:spcBef>
                  <a:spcPct val="0"/>
                </a:spcBef>
                <a:spcAft>
                  <a:spcPct val="0"/>
                </a:spcAft>
              </a:pPr>
              <a:r>
                <a:rPr lang="en-US" sz="2000" b="1" dirty="0">
                  <a:solidFill>
                    <a:srgbClr val="FFFFFF"/>
                  </a:solidFill>
                </a:rPr>
                <a:t>Administration</a:t>
              </a:r>
            </a:p>
          </p:txBody>
        </p:sp>
      </p:grpSp>
      <p:sp>
        <p:nvSpPr>
          <p:cNvPr id="56349" name="Text Box 29" hidden="1"/>
          <p:cNvSpPr txBox="1">
            <a:spLocks noChangeArrowheads="1"/>
          </p:cNvSpPr>
          <p:nvPr userDrawn="1"/>
        </p:nvSpPr>
        <p:spPr bwMode="auto">
          <a:xfrm>
            <a:off x="775012" y="9308324"/>
            <a:ext cx="8253651" cy="45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630" tIns="74307" rIns="148630" bIns="74307">
            <a:spAutoFit/>
          </a:bodyPr>
          <a:lstStyle/>
          <a:p>
            <a:pPr defTabSz="912650" fontAlgn="base">
              <a:spcBef>
                <a:spcPct val="50000"/>
              </a:spcBef>
              <a:spcAft>
                <a:spcPct val="0"/>
              </a:spcAft>
            </a:pPr>
            <a:r>
              <a:rPr lang="en-US" sz="2000" b="1" dirty="0">
                <a:solidFill>
                  <a:srgbClr val="C0C0C0"/>
                </a:solidFill>
              </a:rPr>
              <a:t>&lt;Presentation Title – Change on Master Slide&gt;</a:t>
            </a:r>
            <a:endParaRPr lang="en-US" sz="2000" dirty="0">
              <a:solidFill>
                <a:srgbClr val="C0C0C0"/>
              </a:solidFill>
            </a:endParaRPr>
          </a:p>
        </p:txBody>
      </p:sp>
      <p:sp>
        <p:nvSpPr>
          <p:cNvPr id="56350" name="Text Box 30" hidden="1"/>
          <p:cNvSpPr txBox="1">
            <a:spLocks noChangeArrowheads="1"/>
          </p:cNvSpPr>
          <p:nvPr userDrawn="1"/>
        </p:nvSpPr>
        <p:spPr bwMode="auto">
          <a:xfrm>
            <a:off x="761287" y="9577406"/>
            <a:ext cx="6451759" cy="45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630" tIns="74307" rIns="148630" bIns="74307">
            <a:spAutoFit/>
          </a:bodyPr>
          <a:lstStyle/>
          <a:p>
            <a:pPr defTabSz="912650" fontAlgn="base">
              <a:spcBef>
                <a:spcPct val="50000"/>
              </a:spcBef>
              <a:spcAft>
                <a:spcPct val="0"/>
              </a:spcAft>
            </a:pPr>
            <a:r>
              <a:rPr lang="en-US" sz="2000" dirty="0">
                <a:solidFill>
                  <a:srgbClr val="C0C0C0"/>
                </a:solidFill>
              </a:rPr>
              <a:t>&lt;Date of Presentation – Change on Master Slide&gt;</a:t>
            </a:r>
          </a:p>
        </p:txBody>
      </p:sp>
    </p:spTree>
    <p:extLst>
      <p:ext uri="{BB962C8B-B14F-4D97-AF65-F5344CB8AC3E}">
        <p14:creationId xmlns:p14="http://schemas.microsoft.com/office/powerpoint/2010/main" val="4783325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timing>
    <p:tnLst>
      <p:par>
        <p:cTn id="1" dur="indefinite" restart="never" nodeType="tmRoot"/>
      </p:par>
    </p:tnLst>
  </p:timing>
  <p:hf hdr="0" ftr="0" dt="0"/>
  <p:txStyles>
    <p:titleStyle>
      <a:lvl1pPr algn="l" rtl="0" fontAlgn="base">
        <a:spcBef>
          <a:spcPct val="0"/>
        </a:spcBef>
        <a:spcAft>
          <a:spcPct val="0"/>
        </a:spcAft>
        <a:defRPr sz="6500" b="1">
          <a:solidFill>
            <a:srgbClr val="1D2F68"/>
          </a:solidFill>
          <a:latin typeface="+mj-lt"/>
          <a:ea typeface="+mj-ea"/>
          <a:cs typeface="+mj-cs"/>
        </a:defRPr>
      </a:lvl1pPr>
      <a:lvl2pPr algn="l" rtl="0" fontAlgn="base">
        <a:spcBef>
          <a:spcPct val="0"/>
        </a:spcBef>
        <a:spcAft>
          <a:spcPct val="0"/>
        </a:spcAft>
        <a:defRPr sz="6500" b="1">
          <a:solidFill>
            <a:srgbClr val="1D2F68"/>
          </a:solidFill>
          <a:latin typeface="Arial" charset="0"/>
        </a:defRPr>
      </a:lvl2pPr>
      <a:lvl3pPr algn="l" rtl="0" fontAlgn="base">
        <a:spcBef>
          <a:spcPct val="0"/>
        </a:spcBef>
        <a:spcAft>
          <a:spcPct val="0"/>
        </a:spcAft>
        <a:defRPr sz="6500" b="1">
          <a:solidFill>
            <a:srgbClr val="1D2F68"/>
          </a:solidFill>
          <a:latin typeface="Arial" charset="0"/>
        </a:defRPr>
      </a:lvl3pPr>
      <a:lvl4pPr algn="l" rtl="0" fontAlgn="base">
        <a:spcBef>
          <a:spcPct val="0"/>
        </a:spcBef>
        <a:spcAft>
          <a:spcPct val="0"/>
        </a:spcAft>
        <a:defRPr sz="6500" b="1">
          <a:solidFill>
            <a:srgbClr val="1D2F68"/>
          </a:solidFill>
          <a:latin typeface="Arial" charset="0"/>
        </a:defRPr>
      </a:lvl4pPr>
      <a:lvl5pPr algn="l" rtl="0" fontAlgn="base">
        <a:spcBef>
          <a:spcPct val="0"/>
        </a:spcBef>
        <a:spcAft>
          <a:spcPct val="0"/>
        </a:spcAft>
        <a:defRPr sz="6500" b="1">
          <a:solidFill>
            <a:srgbClr val="1D2F68"/>
          </a:solidFill>
          <a:latin typeface="Arial" charset="0"/>
        </a:defRPr>
      </a:lvl5pPr>
      <a:lvl6pPr marL="743127" algn="l" rtl="0" fontAlgn="base">
        <a:spcBef>
          <a:spcPct val="0"/>
        </a:spcBef>
        <a:spcAft>
          <a:spcPct val="0"/>
        </a:spcAft>
        <a:defRPr sz="6500" b="1">
          <a:solidFill>
            <a:srgbClr val="1D2F68"/>
          </a:solidFill>
          <a:latin typeface="Arial" charset="0"/>
        </a:defRPr>
      </a:lvl6pPr>
      <a:lvl7pPr marL="1486247" algn="l" rtl="0" fontAlgn="base">
        <a:spcBef>
          <a:spcPct val="0"/>
        </a:spcBef>
        <a:spcAft>
          <a:spcPct val="0"/>
        </a:spcAft>
        <a:defRPr sz="6500" b="1">
          <a:solidFill>
            <a:srgbClr val="1D2F68"/>
          </a:solidFill>
          <a:latin typeface="Arial" charset="0"/>
        </a:defRPr>
      </a:lvl7pPr>
      <a:lvl8pPr marL="2229369" algn="l" rtl="0" fontAlgn="base">
        <a:spcBef>
          <a:spcPct val="0"/>
        </a:spcBef>
        <a:spcAft>
          <a:spcPct val="0"/>
        </a:spcAft>
        <a:defRPr sz="6500" b="1">
          <a:solidFill>
            <a:srgbClr val="1D2F68"/>
          </a:solidFill>
          <a:latin typeface="Arial" charset="0"/>
        </a:defRPr>
      </a:lvl8pPr>
      <a:lvl9pPr marL="2972491" algn="l" rtl="0" fontAlgn="base">
        <a:spcBef>
          <a:spcPct val="0"/>
        </a:spcBef>
        <a:spcAft>
          <a:spcPct val="0"/>
        </a:spcAft>
        <a:defRPr sz="6500" b="1">
          <a:solidFill>
            <a:srgbClr val="1D2F68"/>
          </a:solidFill>
          <a:latin typeface="Arial" charset="0"/>
        </a:defRPr>
      </a:lvl9pPr>
    </p:titleStyle>
    <p:bodyStyle>
      <a:lvl1pPr marL="557331" indent="-557331" algn="l" rtl="0" fontAlgn="base">
        <a:spcBef>
          <a:spcPct val="20000"/>
        </a:spcBef>
        <a:spcAft>
          <a:spcPct val="0"/>
        </a:spcAft>
        <a:buChar char="•"/>
        <a:defRPr sz="4600" b="1">
          <a:solidFill>
            <a:schemeClr val="tx1"/>
          </a:solidFill>
          <a:latin typeface="+mn-lt"/>
          <a:ea typeface="+mn-ea"/>
          <a:cs typeface="+mn-cs"/>
        </a:defRPr>
      </a:lvl1pPr>
      <a:lvl2pPr marL="1207573" indent="-464447" algn="l" rtl="0" fontAlgn="base">
        <a:spcBef>
          <a:spcPct val="20000"/>
        </a:spcBef>
        <a:spcAft>
          <a:spcPct val="0"/>
        </a:spcAft>
        <a:buChar char="–"/>
        <a:defRPr sz="3900">
          <a:solidFill>
            <a:schemeClr val="tx1"/>
          </a:solidFill>
          <a:latin typeface="+mn-lt"/>
        </a:defRPr>
      </a:lvl2pPr>
      <a:lvl3pPr marL="1857803" indent="-371563" algn="l" rtl="0" fontAlgn="base">
        <a:spcBef>
          <a:spcPct val="20000"/>
        </a:spcBef>
        <a:spcAft>
          <a:spcPct val="0"/>
        </a:spcAft>
        <a:buChar char="•"/>
        <a:defRPr sz="3300">
          <a:solidFill>
            <a:schemeClr val="tx1"/>
          </a:solidFill>
          <a:latin typeface="+mn-lt"/>
        </a:defRPr>
      </a:lvl3pPr>
      <a:lvl4pPr marL="2600929" indent="-371563" algn="l" rtl="0" fontAlgn="base">
        <a:spcBef>
          <a:spcPct val="20000"/>
        </a:spcBef>
        <a:spcAft>
          <a:spcPct val="0"/>
        </a:spcAft>
        <a:buChar char="–"/>
        <a:defRPr>
          <a:solidFill>
            <a:schemeClr val="tx1"/>
          </a:solidFill>
          <a:latin typeface="+mn-lt"/>
        </a:defRPr>
      </a:lvl4pPr>
      <a:lvl5pPr marL="3344055" indent="-371563" algn="l" rtl="0" fontAlgn="base">
        <a:spcBef>
          <a:spcPct val="20000"/>
        </a:spcBef>
        <a:spcAft>
          <a:spcPct val="0"/>
        </a:spcAft>
        <a:buChar char="»"/>
        <a:defRPr>
          <a:solidFill>
            <a:schemeClr val="tx1"/>
          </a:solidFill>
          <a:latin typeface="+mn-lt"/>
        </a:defRPr>
      </a:lvl5pPr>
      <a:lvl6pPr marL="4087172" indent="-371563" algn="l" rtl="0" fontAlgn="base">
        <a:spcBef>
          <a:spcPct val="20000"/>
        </a:spcBef>
        <a:spcAft>
          <a:spcPct val="0"/>
        </a:spcAft>
        <a:buChar char="»"/>
        <a:defRPr>
          <a:solidFill>
            <a:schemeClr val="tx1"/>
          </a:solidFill>
          <a:latin typeface="+mn-lt"/>
        </a:defRPr>
      </a:lvl6pPr>
      <a:lvl7pPr marL="4830299" indent="-371563" algn="l" rtl="0" fontAlgn="base">
        <a:spcBef>
          <a:spcPct val="20000"/>
        </a:spcBef>
        <a:spcAft>
          <a:spcPct val="0"/>
        </a:spcAft>
        <a:buChar char="»"/>
        <a:defRPr>
          <a:solidFill>
            <a:schemeClr val="tx1"/>
          </a:solidFill>
          <a:latin typeface="+mn-lt"/>
        </a:defRPr>
      </a:lvl7pPr>
      <a:lvl8pPr marL="5573421" indent="-371563" algn="l" rtl="0" fontAlgn="base">
        <a:spcBef>
          <a:spcPct val="20000"/>
        </a:spcBef>
        <a:spcAft>
          <a:spcPct val="0"/>
        </a:spcAft>
        <a:buChar char="»"/>
        <a:defRPr>
          <a:solidFill>
            <a:schemeClr val="tx1"/>
          </a:solidFill>
          <a:latin typeface="+mn-lt"/>
        </a:defRPr>
      </a:lvl8pPr>
      <a:lvl9pPr marL="6316539" indent="-371563" algn="l" rtl="0" fontAlgn="base">
        <a:spcBef>
          <a:spcPct val="20000"/>
        </a:spcBef>
        <a:spcAft>
          <a:spcPct val="0"/>
        </a:spcAft>
        <a:buChar char="»"/>
        <a:defRPr>
          <a:solidFill>
            <a:schemeClr val="tx1"/>
          </a:solidFill>
          <a:latin typeface="+mn-lt"/>
        </a:defRPr>
      </a:lvl9pPr>
    </p:bodyStyle>
    <p:otherStyle>
      <a:defPPr>
        <a:defRPr lang="en-US"/>
      </a:defPPr>
      <a:lvl1pPr marL="0" algn="l" defTabSz="1486247" rtl="0" eaLnBrk="1" latinLnBrk="0" hangingPunct="1">
        <a:defRPr sz="2900" kern="1200">
          <a:solidFill>
            <a:schemeClr val="tx1"/>
          </a:solidFill>
          <a:latin typeface="+mn-lt"/>
          <a:ea typeface="+mn-ea"/>
          <a:cs typeface="+mn-cs"/>
        </a:defRPr>
      </a:lvl1pPr>
      <a:lvl2pPr marL="743127" algn="l" defTabSz="1486247" rtl="0" eaLnBrk="1" latinLnBrk="0" hangingPunct="1">
        <a:defRPr sz="2900" kern="1200">
          <a:solidFill>
            <a:schemeClr val="tx1"/>
          </a:solidFill>
          <a:latin typeface="+mn-lt"/>
          <a:ea typeface="+mn-ea"/>
          <a:cs typeface="+mn-cs"/>
        </a:defRPr>
      </a:lvl2pPr>
      <a:lvl3pPr marL="1486247" algn="l" defTabSz="1486247" rtl="0" eaLnBrk="1" latinLnBrk="0" hangingPunct="1">
        <a:defRPr sz="2900" kern="1200">
          <a:solidFill>
            <a:schemeClr val="tx1"/>
          </a:solidFill>
          <a:latin typeface="+mn-lt"/>
          <a:ea typeface="+mn-ea"/>
          <a:cs typeface="+mn-cs"/>
        </a:defRPr>
      </a:lvl3pPr>
      <a:lvl4pPr marL="2229369" algn="l" defTabSz="1486247" rtl="0" eaLnBrk="1" latinLnBrk="0" hangingPunct="1">
        <a:defRPr sz="2900" kern="1200">
          <a:solidFill>
            <a:schemeClr val="tx1"/>
          </a:solidFill>
          <a:latin typeface="+mn-lt"/>
          <a:ea typeface="+mn-ea"/>
          <a:cs typeface="+mn-cs"/>
        </a:defRPr>
      </a:lvl4pPr>
      <a:lvl5pPr marL="2972491" algn="l" defTabSz="1486247" rtl="0" eaLnBrk="1" latinLnBrk="0" hangingPunct="1">
        <a:defRPr sz="2900" kern="1200">
          <a:solidFill>
            <a:schemeClr val="tx1"/>
          </a:solidFill>
          <a:latin typeface="+mn-lt"/>
          <a:ea typeface="+mn-ea"/>
          <a:cs typeface="+mn-cs"/>
        </a:defRPr>
      </a:lvl5pPr>
      <a:lvl6pPr marL="3715610" algn="l" defTabSz="1486247" rtl="0" eaLnBrk="1" latinLnBrk="0" hangingPunct="1">
        <a:defRPr sz="2900" kern="1200">
          <a:solidFill>
            <a:schemeClr val="tx1"/>
          </a:solidFill>
          <a:latin typeface="+mn-lt"/>
          <a:ea typeface="+mn-ea"/>
          <a:cs typeface="+mn-cs"/>
        </a:defRPr>
      </a:lvl6pPr>
      <a:lvl7pPr marL="4458732" algn="l" defTabSz="1486247" rtl="0" eaLnBrk="1" latinLnBrk="0" hangingPunct="1">
        <a:defRPr sz="2900" kern="1200">
          <a:solidFill>
            <a:schemeClr val="tx1"/>
          </a:solidFill>
          <a:latin typeface="+mn-lt"/>
          <a:ea typeface="+mn-ea"/>
          <a:cs typeface="+mn-cs"/>
        </a:defRPr>
      </a:lvl7pPr>
      <a:lvl8pPr marL="5201857" algn="l" defTabSz="1486247" rtl="0" eaLnBrk="1" latinLnBrk="0" hangingPunct="1">
        <a:defRPr sz="2900" kern="1200">
          <a:solidFill>
            <a:schemeClr val="tx1"/>
          </a:solidFill>
          <a:latin typeface="+mn-lt"/>
          <a:ea typeface="+mn-ea"/>
          <a:cs typeface="+mn-cs"/>
        </a:defRPr>
      </a:lvl8pPr>
      <a:lvl9pPr marL="5944984" algn="l" defTabSz="1486247" rtl="0" eaLnBrk="1" latinLnBrk="0" hangingPunct="1">
        <a:defRPr sz="2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9053537"/>
            <a:ext cx="15773400" cy="1223963"/>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8674" tIns="74331" rIns="148674" bIns="74331" anchor="ctr"/>
          <a:lstStyle/>
          <a:p>
            <a:pPr defTabSz="913847" fontAlgn="base">
              <a:spcBef>
                <a:spcPct val="50000"/>
              </a:spcBef>
              <a:spcAft>
                <a:spcPct val="0"/>
              </a:spcAft>
              <a:buFontTx/>
              <a:buChar char="•"/>
            </a:pPr>
            <a:endParaRPr lang="en-US" sz="3900" dirty="0">
              <a:solidFill>
                <a:srgbClr val="000000"/>
              </a:solidFill>
            </a:endParaRPr>
          </a:p>
        </p:txBody>
      </p:sp>
      <p:sp>
        <p:nvSpPr>
          <p:cNvPr id="56327" name="Rectangle 7"/>
          <p:cNvSpPr>
            <a:spLocks noGrp="1" noChangeArrowheads="1"/>
          </p:cNvSpPr>
          <p:nvPr>
            <p:ph type="title"/>
          </p:nvPr>
        </p:nvSpPr>
        <p:spPr bwMode="auto">
          <a:xfrm>
            <a:off x="367325" y="159741"/>
            <a:ext cx="1521160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74" tIns="74331" rIns="148674" bIns="74331"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379031" y="1379103"/>
            <a:ext cx="15135081" cy="754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74" tIns="74331" rIns="148674" bIns="74331"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878824" y="9372600"/>
            <a:ext cx="299694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74" tIns="74331" rIns="148674" bIns="74331" numCol="1" anchor="t" anchorCtr="0" compatLnSpc="1">
            <a:prstTxWarp prst="textNoShape">
              <a:avLst/>
            </a:prstTxWarp>
          </a:bodyPr>
          <a:lstStyle>
            <a:lvl1pPr>
              <a:spcBef>
                <a:spcPct val="0"/>
              </a:spcBef>
              <a:buFontTx/>
              <a:buNone/>
              <a:defRPr sz="2300">
                <a:solidFill>
                  <a:schemeClr val="bg1">
                    <a:lumMod val="65000"/>
                  </a:schemeClr>
                </a:solidFill>
                <a:latin typeface="Times New Roman" pitchFamily="18" charset="0"/>
              </a:defRPr>
            </a:lvl1pPr>
          </a:lstStyle>
          <a:p>
            <a:pPr defTabSz="913847" fontAlgn="base">
              <a:spcAft>
                <a:spcPct val="0"/>
              </a:spcAft>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3992264" y="9372600"/>
            <a:ext cx="499491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74" tIns="74331" rIns="148674" bIns="74331" numCol="1" anchor="t" anchorCtr="0" compatLnSpc="1">
            <a:prstTxWarp prst="textNoShape">
              <a:avLst/>
            </a:prstTxWarp>
          </a:bodyPr>
          <a:lstStyle>
            <a:lvl1pPr algn="ctr">
              <a:spcBef>
                <a:spcPct val="0"/>
              </a:spcBef>
              <a:buFontTx/>
              <a:buNone/>
              <a:defRPr sz="2300">
                <a:solidFill>
                  <a:schemeClr val="bg1">
                    <a:lumMod val="65000"/>
                  </a:schemeClr>
                </a:solidFill>
                <a:latin typeface="Times New Roman" pitchFamily="18" charset="0"/>
              </a:defRPr>
            </a:lvl1pPr>
          </a:lstStyle>
          <a:p>
            <a:pPr defTabSz="913847" fontAlgn="base">
              <a:spcAft>
                <a:spcPct val="0"/>
              </a:spcAft>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11473261" y="9372600"/>
            <a:ext cx="3286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74" tIns="74331" rIns="148674" bIns="74331" numCol="1" anchor="t" anchorCtr="0" compatLnSpc="1">
            <a:prstTxWarp prst="textNoShape">
              <a:avLst/>
            </a:prstTxWarp>
          </a:bodyPr>
          <a:lstStyle>
            <a:lvl1pPr algn="r">
              <a:spcBef>
                <a:spcPct val="0"/>
              </a:spcBef>
              <a:buFontTx/>
              <a:buNone/>
              <a:defRPr sz="2300">
                <a:solidFill>
                  <a:schemeClr val="bg1">
                    <a:lumMod val="65000"/>
                  </a:schemeClr>
                </a:solidFill>
                <a:latin typeface="Times New Roman" pitchFamily="18" charset="0"/>
              </a:defRPr>
            </a:lvl1pPr>
          </a:lstStyle>
          <a:p>
            <a:pPr defTabSz="913847" fontAlgn="base">
              <a:spcAft>
                <a:spcPct val="0"/>
              </a:spcAft>
            </a:pPr>
            <a:fld id="{74438B1A-AF1B-4C8B-993E-1BADE62A2451}" type="slidenum">
              <a:rPr lang="en-US" smtClean="0">
                <a:solidFill>
                  <a:srgbClr val="FFFFFF">
                    <a:lumMod val="65000"/>
                  </a:srgbClr>
                </a:solidFill>
              </a:rPr>
              <a:pPr defTabSz="913847" fontAlgn="base">
                <a:spcAft>
                  <a:spcPct val="0"/>
                </a:spcAft>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9847451" y="9189237"/>
            <a:ext cx="3329940" cy="990600"/>
            <a:chOff x="3596" y="3859"/>
            <a:chExt cx="1216" cy="416"/>
          </a:xfrm>
        </p:grpSpPr>
        <p:pic>
          <p:nvPicPr>
            <p:cNvPr id="56346" name="Picture 26"/>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789"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3847" fontAlgn="base">
                <a:lnSpc>
                  <a:spcPct val="85000"/>
                </a:lnSpc>
                <a:spcBef>
                  <a:spcPct val="0"/>
                </a:spcBef>
                <a:spcAft>
                  <a:spcPct val="0"/>
                </a:spcAft>
              </a:pPr>
              <a:r>
                <a:rPr lang="en-US" sz="2000" b="1" dirty="0">
                  <a:solidFill>
                    <a:srgbClr val="FFFFFF"/>
                  </a:solidFill>
                </a:rPr>
                <a:t>Federal Aviation</a:t>
              </a:r>
            </a:p>
            <a:p>
              <a:pPr defTabSz="913847" fontAlgn="base">
                <a:lnSpc>
                  <a:spcPct val="85000"/>
                </a:lnSpc>
                <a:spcBef>
                  <a:spcPct val="0"/>
                </a:spcBef>
                <a:spcAft>
                  <a:spcPct val="0"/>
                </a:spcAft>
              </a:pPr>
              <a:r>
                <a:rPr lang="en-US" sz="2000" b="1" dirty="0">
                  <a:solidFill>
                    <a:srgbClr val="FFFFFF"/>
                  </a:solidFill>
                </a:rPr>
                <a:t>Administration</a:t>
              </a:r>
            </a:p>
          </p:txBody>
        </p:sp>
      </p:grpSp>
      <p:sp>
        <p:nvSpPr>
          <p:cNvPr id="56349" name="Text Box 29" hidden="1"/>
          <p:cNvSpPr txBox="1">
            <a:spLocks noChangeArrowheads="1"/>
          </p:cNvSpPr>
          <p:nvPr userDrawn="1"/>
        </p:nvSpPr>
        <p:spPr bwMode="auto">
          <a:xfrm>
            <a:off x="775007" y="9308320"/>
            <a:ext cx="8253651" cy="45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674" tIns="74331" rIns="148674" bIns="74331">
            <a:spAutoFit/>
          </a:bodyPr>
          <a:lstStyle/>
          <a:p>
            <a:pPr defTabSz="913847" fontAlgn="base">
              <a:spcBef>
                <a:spcPct val="50000"/>
              </a:spcBef>
              <a:spcAft>
                <a:spcPct val="0"/>
              </a:spcAft>
            </a:pPr>
            <a:r>
              <a:rPr lang="en-US" sz="2000" b="1" dirty="0">
                <a:solidFill>
                  <a:srgbClr val="C0C0C0"/>
                </a:solidFill>
              </a:rPr>
              <a:t>&lt;Presentation Title – Change on Master Slide&gt;</a:t>
            </a:r>
            <a:endParaRPr lang="en-US" sz="2000" dirty="0">
              <a:solidFill>
                <a:srgbClr val="C0C0C0"/>
              </a:solidFill>
            </a:endParaRPr>
          </a:p>
        </p:txBody>
      </p:sp>
      <p:sp>
        <p:nvSpPr>
          <p:cNvPr id="56350" name="Text Box 30" hidden="1"/>
          <p:cNvSpPr txBox="1">
            <a:spLocks noChangeArrowheads="1"/>
          </p:cNvSpPr>
          <p:nvPr userDrawn="1"/>
        </p:nvSpPr>
        <p:spPr bwMode="auto">
          <a:xfrm>
            <a:off x="761287" y="9577402"/>
            <a:ext cx="6451759" cy="45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674" tIns="74331" rIns="148674" bIns="74331">
            <a:spAutoFit/>
          </a:bodyPr>
          <a:lstStyle/>
          <a:p>
            <a:pPr defTabSz="913847" fontAlgn="base">
              <a:spcBef>
                <a:spcPct val="50000"/>
              </a:spcBef>
              <a:spcAft>
                <a:spcPct val="0"/>
              </a:spcAft>
            </a:pPr>
            <a:r>
              <a:rPr lang="en-US" sz="2000" dirty="0">
                <a:solidFill>
                  <a:srgbClr val="C0C0C0"/>
                </a:solidFill>
              </a:rPr>
              <a:t>&lt;Date of Presentation – Change on Master Slide&gt;</a:t>
            </a:r>
          </a:p>
        </p:txBody>
      </p:sp>
    </p:spTree>
    <p:extLst>
      <p:ext uri="{BB962C8B-B14F-4D97-AF65-F5344CB8AC3E}">
        <p14:creationId xmlns:p14="http://schemas.microsoft.com/office/powerpoint/2010/main" val="425633702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timing>
    <p:tnLst>
      <p:par>
        <p:cTn id="1" dur="indefinite" restart="never" nodeType="tmRoot"/>
      </p:par>
    </p:tnLst>
  </p:timing>
  <p:hf hdr="0" ftr="0" dt="0"/>
  <p:txStyles>
    <p:titleStyle>
      <a:lvl1pPr algn="l" rtl="0" fontAlgn="base">
        <a:spcBef>
          <a:spcPct val="0"/>
        </a:spcBef>
        <a:spcAft>
          <a:spcPct val="0"/>
        </a:spcAft>
        <a:defRPr sz="4600" b="1">
          <a:solidFill>
            <a:srgbClr val="1D2F68"/>
          </a:solidFill>
          <a:latin typeface="+mj-lt"/>
          <a:ea typeface="+mj-ea"/>
          <a:cs typeface="+mj-cs"/>
        </a:defRPr>
      </a:lvl1pPr>
      <a:lvl2pPr algn="l" rtl="0" fontAlgn="base">
        <a:spcBef>
          <a:spcPct val="0"/>
        </a:spcBef>
        <a:spcAft>
          <a:spcPct val="0"/>
        </a:spcAft>
        <a:defRPr sz="6500" b="1">
          <a:solidFill>
            <a:srgbClr val="1D2F68"/>
          </a:solidFill>
          <a:latin typeface="Arial" charset="0"/>
        </a:defRPr>
      </a:lvl2pPr>
      <a:lvl3pPr algn="l" rtl="0" fontAlgn="base">
        <a:spcBef>
          <a:spcPct val="0"/>
        </a:spcBef>
        <a:spcAft>
          <a:spcPct val="0"/>
        </a:spcAft>
        <a:defRPr sz="6500" b="1">
          <a:solidFill>
            <a:srgbClr val="1D2F68"/>
          </a:solidFill>
          <a:latin typeface="Arial" charset="0"/>
        </a:defRPr>
      </a:lvl3pPr>
      <a:lvl4pPr algn="l" rtl="0" fontAlgn="base">
        <a:spcBef>
          <a:spcPct val="0"/>
        </a:spcBef>
        <a:spcAft>
          <a:spcPct val="0"/>
        </a:spcAft>
        <a:defRPr sz="6500" b="1">
          <a:solidFill>
            <a:srgbClr val="1D2F68"/>
          </a:solidFill>
          <a:latin typeface="Arial" charset="0"/>
        </a:defRPr>
      </a:lvl4pPr>
      <a:lvl5pPr algn="l" rtl="0" fontAlgn="base">
        <a:spcBef>
          <a:spcPct val="0"/>
        </a:spcBef>
        <a:spcAft>
          <a:spcPct val="0"/>
        </a:spcAft>
        <a:defRPr sz="6500" b="1">
          <a:solidFill>
            <a:srgbClr val="1D2F68"/>
          </a:solidFill>
          <a:latin typeface="Arial" charset="0"/>
        </a:defRPr>
      </a:lvl5pPr>
      <a:lvl6pPr marL="743352" algn="l" rtl="0" fontAlgn="base">
        <a:spcBef>
          <a:spcPct val="0"/>
        </a:spcBef>
        <a:spcAft>
          <a:spcPct val="0"/>
        </a:spcAft>
        <a:defRPr sz="6500" b="1">
          <a:solidFill>
            <a:srgbClr val="1D2F68"/>
          </a:solidFill>
          <a:latin typeface="Arial" charset="0"/>
        </a:defRPr>
      </a:lvl6pPr>
      <a:lvl7pPr marL="1486697" algn="l" rtl="0" fontAlgn="base">
        <a:spcBef>
          <a:spcPct val="0"/>
        </a:spcBef>
        <a:spcAft>
          <a:spcPct val="0"/>
        </a:spcAft>
        <a:defRPr sz="6500" b="1">
          <a:solidFill>
            <a:srgbClr val="1D2F68"/>
          </a:solidFill>
          <a:latin typeface="Arial" charset="0"/>
        </a:defRPr>
      </a:lvl7pPr>
      <a:lvl8pPr marL="2230045" algn="l" rtl="0" fontAlgn="base">
        <a:spcBef>
          <a:spcPct val="0"/>
        </a:spcBef>
        <a:spcAft>
          <a:spcPct val="0"/>
        </a:spcAft>
        <a:defRPr sz="6500" b="1">
          <a:solidFill>
            <a:srgbClr val="1D2F68"/>
          </a:solidFill>
          <a:latin typeface="Arial" charset="0"/>
        </a:defRPr>
      </a:lvl8pPr>
      <a:lvl9pPr marL="2973393" algn="l" rtl="0" fontAlgn="base">
        <a:spcBef>
          <a:spcPct val="0"/>
        </a:spcBef>
        <a:spcAft>
          <a:spcPct val="0"/>
        </a:spcAft>
        <a:defRPr sz="6500" b="1">
          <a:solidFill>
            <a:srgbClr val="1D2F68"/>
          </a:solidFill>
          <a:latin typeface="Arial" charset="0"/>
        </a:defRPr>
      </a:lvl9pPr>
    </p:titleStyle>
    <p:bodyStyle>
      <a:lvl1pPr marL="557502" indent="-557502" algn="l" rtl="0" fontAlgn="base">
        <a:spcBef>
          <a:spcPct val="20000"/>
        </a:spcBef>
        <a:spcAft>
          <a:spcPct val="0"/>
        </a:spcAft>
        <a:buChar char="•"/>
        <a:defRPr sz="4600" b="1">
          <a:solidFill>
            <a:schemeClr val="tx1"/>
          </a:solidFill>
          <a:latin typeface="+mn-lt"/>
          <a:ea typeface="+mn-ea"/>
          <a:cs typeface="+mn-cs"/>
        </a:defRPr>
      </a:lvl1pPr>
      <a:lvl2pPr marL="1207940" indent="-464588" algn="l" rtl="0" fontAlgn="base">
        <a:spcBef>
          <a:spcPct val="20000"/>
        </a:spcBef>
        <a:spcAft>
          <a:spcPct val="0"/>
        </a:spcAft>
        <a:buChar char="–"/>
        <a:defRPr sz="3900">
          <a:solidFill>
            <a:schemeClr val="tx1"/>
          </a:solidFill>
          <a:latin typeface="+mn-lt"/>
        </a:defRPr>
      </a:lvl2pPr>
      <a:lvl3pPr marL="1858366" indent="-371676" algn="l" rtl="0" fontAlgn="base">
        <a:spcBef>
          <a:spcPct val="20000"/>
        </a:spcBef>
        <a:spcAft>
          <a:spcPct val="0"/>
        </a:spcAft>
        <a:buChar char="•"/>
        <a:defRPr sz="3300">
          <a:solidFill>
            <a:schemeClr val="tx1"/>
          </a:solidFill>
          <a:latin typeface="+mn-lt"/>
        </a:defRPr>
      </a:lvl3pPr>
      <a:lvl4pPr marL="2601718" indent="-371676" algn="l" rtl="0" fontAlgn="base">
        <a:spcBef>
          <a:spcPct val="20000"/>
        </a:spcBef>
        <a:spcAft>
          <a:spcPct val="0"/>
        </a:spcAft>
        <a:buChar char="–"/>
        <a:defRPr>
          <a:solidFill>
            <a:schemeClr val="tx1"/>
          </a:solidFill>
          <a:latin typeface="+mn-lt"/>
        </a:defRPr>
      </a:lvl4pPr>
      <a:lvl5pPr marL="3345068" indent="-371676" algn="l" rtl="0" fontAlgn="base">
        <a:spcBef>
          <a:spcPct val="20000"/>
        </a:spcBef>
        <a:spcAft>
          <a:spcPct val="0"/>
        </a:spcAft>
        <a:buChar char="»"/>
        <a:defRPr>
          <a:solidFill>
            <a:schemeClr val="tx1"/>
          </a:solidFill>
          <a:latin typeface="+mn-lt"/>
        </a:defRPr>
      </a:lvl5pPr>
      <a:lvl6pPr marL="4088410" indent="-371676" algn="l" rtl="0" fontAlgn="base">
        <a:spcBef>
          <a:spcPct val="20000"/>
        </a:spcBef>
        <a:spcAft>
          <a:spcPct val="0"/>
        </a:spcAft>
        <a:buChar char="»"/>
        <a:defRPr>
          <a:solidFill>
            <a:schemeClr val="tx1"/>
          </a:solidFill>
          <a:latin typeface="+mn-lt"/>
        </a:defRPr>
      </a:lvl6pPr>
      <a:lvl7pPr marL="4831763" indent="-371676" algn="l" rtl="0" fontAlgn="base">
        <a:spcBef>
          <a:spcPct val="20000"/>
        </a:spcBef>
        <a:spcAft>
          <a:spcPct val="0"/>
        </a:spcAft>
        <a:buChar char="»"/>
        <a:defRPr>
          <a:solidFill>
            <a:schemeClr val="tx1"/>
          </a:solidFill>
          <a:latin typeface="+mn-lt"/>
        </a:defRPr>
      </a:lvl7pPr>
      <a:lvl8pPr marL="5575111" indent="-371676" algn="l" rtl="0" fontAlgn="base">
        <a:spcBef>
          <a:spcPct val="20000"/>
        </a:spcBef>
        <a:spcAft>
          <a:spcPct val="0"/>
        </a:spcAft>
        <a:buChar char="»"/>
        <a:defRPr>
          <a:solidFill>
            <a:schemeClr val="tx1"/>
          </a:solidFill>
          <a:latin typeface="+mn-lt"/>
        </a:defRPr>
      </a:lvl8pPr>
      <a:lvl9pPr marL="6318455" indent="-371676" algn="l" rtl="0" fontAlgn="base">
        <a:spcBef>
          <a:spcPct val="20000"/>
        </a:spcBef>
        <a:spcAft>
          <a:spcPct val="0"/>
        </a:spcAft>
        <a:buChar char="»"/>
        <a:defRPr>
          <a:solidFill>
            <a:schemeClr val="tx1"/>
          </a:solidFill>
          <a:latin typeface="+mn-lt"/>
        </a:defRPr>
      </a:lvl9pPr>
    </p:bodyStyle>
    <p:otherStyle>
      <a:defPPr>
        <a:defRPr lang="en-US"/>
      </a:defPPr>
      <a:lvl1pPr marL="0" algn="l" defTabSz="1486697" rtl="0" eaLnBrk="1" latinLnBrk="0" hangingPunct="1">
        <a:defRPr sz="2900" kern="1200">
          <a:solidFill>
            <a:schemeClr val="tx1"/>
          </a:solidFill>
          <a:latin typeface="+mn-lt"/>
          <a:ea typeface="+mn-ea"/>
          <a:cs typeface="+mn-cs"/>
        </a:defRPr>
      </a:lvl1pPr>
      <a:lvl2pPr marL="743352" algn="l" defTabSz="1486697" rtl="0" eaLnBrk="1" latinLnBrk="0" hangingPunct="1">
        <a:defRPr sz="2900" kern="1200">
          <a:solidFill>
            <a:schemeClr val="tx1"/>
          </a:solidFill>
          <a:latin typeface="+mn-lt"/>
          <a:ea typeface="+mn-ea"/>
          <a:cs typeface="+mn-cs"/>
        </a:defRPr>
      </a:lvl2pPr>
      <a:lvl3pPr marL="1486697" algn="l" defTabSz="1486697" rtl="0" eaLnBrk="1" latinLnBrk="0" hangingPunct="1">
        <a:defRPr sz="2900" kern="1200">
          <a:solidFill>
            <a:schemeClr val="tx1"/>
          </a:solidFill>
          <a:latin typeface="+mn-lt"/>
          <a:ea typeface="+mn-ea"/>
          <a:cs typeface="+mn-cs"/>
        </a:defRPr>
      </a:lvl3pPr>
      <a:lvl4pPr marL="2230045" algn="l" defTabSz="1486697" rtl="0" eaLnBrk="1" latinLnBrk="0" hangingPunct="1">
        <a:defRPr sz="2900" kern="1200">
          <a:solidFill>
            <a:schemeClr val="tx1"/>
          </a:solidFill>
          <a:latin typeface="+mn-lt"/>
          <a:ea typeface="+mn-ea"/>
          <a:cs typeface="+mn-cs"/>
        </a:defRPr>
      </a:lvl4pPr>
      <a:lvl5pPr marL="2973393" algn="l" defTabSz="1486697" rtl="0" eaLnBrk="1" latinLnBrk="0" hangingPunct="1">
        <a:defRPr sz="2900" kern="1200">
          <a:solidFill>
            <a:schemeClr val="tx1"/>
          </a:solidFill>
          <a:latin typeface="+mn-lt"/>
          <a:ea typeface="+mn-ea"/>
          <a:cs typeface="+mn-cs"/>
        </a:defRPr>
      </a:lvl5pPr>
      <a:lvl6pPr marL="3716737" algn="l" defTabSz="1486697" rtl="0" eaLnBrk="1" latinLnBrk="0" hangingPunct="1">
        <a:defRPr sz="2900" kern="1200">
          <a:solidFill>
            <a:schemeClr val="tx1"/>
          </a:solidFill>
          <a:latin typeface="+mn-lt"/>
          <a:ea typeface="+mn-ea"/>
          <a:cs typeface="+mn-cs"/>
        </a:defRPr>
      </a:lvl6pPr>
      <a:lvl7pPr marL="4460084" algn="l" defTabSz="1486697" rtl="0" eaLnBrk="1" latinLnBrk="0" hangingPunct="1">
        <a:defRPr sz="2900" kern="1200">
          <a:solidFill>
            <a:schemeClr val="tx1"/>
          </a:solidFill>
          <a:latin typeface="+mn-lt"/>
          <a:ea typeface="+mn-ea"/>
          <a:cs typeface="+mn-cs"/>
        </a:defRPr>
      </a:lvl7pPr>
      <a:lvl8pPr marL="5203435" algn="l" defTabSz="1486697" rtl="0" eaLnBrk="1" latinLnBrk="0" hangingPunct="1">
        <a:defRPr sz="2900" kern="1200">
          <a:solidFill>
            <a:schemeClr val="tx1"/>
          </a:solidFill>
          <a:latin typeface="+mn-lt"/>
          <a:ea typeface="+mn-ea"/>
          <a:cs typeface="+mn-cs"/>
        </a:defRPr>
      </a:lvl8pPr>
      <a:lvl9pPr marL="5946787" algn="l" defTabSz="1486697" rtl="0" eaLnBrk="1" latinLnBrk="0" hangingPunct="1">
        <a:defRPr sz="2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9053515"/>
            <a:ext cx="15773400" cy="1223963"/>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8895" tIns="74447" rIns="148895" bIns="74447" anchor="ctr"/>
          <a:lstStyle/>
          <a:p>
            <a:pPr defTabSz="914400" fontAlgn="base">
              <a:spcBef>
                <a:spcPct val="50000"/>
              </a:spcBef>
              <a:spcAft>
                <a:spcPct val="0"/>
              </a:spcAft>
              <a:buFontTx/>
              <a:buChar char="•"/>
            </a:pPr>
            <a:endParaRPr lang="en-US" sz="3900">
              <a:solidFill>
                <a:srgbClr val="000000"/>
              </a:solidFill>
            </a:endParaRPr>
          </a:p>
        </p:txBody>
      </p:sp>
      <p:sp>
        <p:nvSpPr>
          <p:cNvPr id="56327" name="Rectangle 7"/>
          <p:cNvSpPr>
            <a:spLocks noGrp="1" noChangeArrowheads="1"/>
          </p:cNvSpPr>
          <p:nvPr>
            <p:ph type="title"/>
          </p:nvPr>
        </p:nvSpPr>
        <p:spPr bwMode="auto">
          <a:xfrm>
            <a:off x="367325" y="159741"/>
            <a:ext cx="1521160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895" tIns="74447" rIns="148895" bIns="74447"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379031" y="1379103"/>
            <a:ext cx="15135081" cy="754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895" tIns="74447" rIns="148895" bIns="74447"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878824" y="9372600"/>
            <a:ext cx="299694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895" tIns="74447" rIns="148895" bIns="74447" numCol="1" anchor="t" anchorCtr="0" compatLnSpc="1">
            <a:prstTxWarp prst="textNoShape">
              <a:avLst/>
            </a:prstTxWarp>
          </a:bodyPr>
          <a:lstStyle>
            <a:lvl1pPr>
              <a:spcBef>
                <a:spcPct val="0"/>
              </a:spcBef>
              <a:buFontTx/>
              <a:buNone/>
              <a:defRPr sz="2300">
                <a:solidFill>
                  <a:schemeClr val="bg1">
                    <a:lumMod val="65000"/>
                  </a:schemeClr>
                </a:solidFill>
                <a:latin typeface="Times New Roman" pitchFamily="18" charset="0"/>
              </a:defRPr>
            </a:lvl1pPr>
          </a:lstStyle>
          <a:p>
            <a:pPr defTabSz="914400" fontAlgn="base">
              <a:spcAft>
                <a:spcPct val="0"/>
              </a:spcAft>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3992264" y="9372600"/>
            <a:ext cx="499491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895" tIns="74447" rIns="148895" bIns="74447" numCol="1" anchor="t" anchorCtr="0" compatLnSpc="1">
            <a:prstTxWarp prst="textNoShape">
              <a:avLst/>
            </a:prstTxWarp>
          </a:bodyPr>
          <a:lstStyle>
            <a:lvl1pPr algn="ctr">
              <a:spcBef>
                <a:spcPct val="0"/>
              </a:spcBef>
              <a:buFontTx/>
              <a:buNone/>
              <a:defRPr sz="2300">
                <a:solidFill>
                  <a:schemeClr val="bg1">
                    <a:lumMod val="65000"/>
                  </a:schemeClr>
                </a:solidFill>
                <a:latin typeface="Times New Roman" pitchFamily="18" charset="0"/>
              </a:defRPr>
            </a:lvl1pPr>
          </a:lstStyle>
          <a:p>
            <a:pPr defTabSz="914400" fontAlgn="base">
              <a:spcAft>
                <a:spcPct val="0"/>
              </a:spcAft>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11473261" y="9372600"/>
            <a:ext cx="3286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895" tIns="74447" rIns="148895" bIns="74447" numCol="1" anchor="t" anchorCtr="0" compatLnSpc="1">
            <a:prstTxWarp prst="textNoShape">
              <a:avLst/>
            </a:prstTxWarp>
          </a:bodyPr>
          <a:lstStyle>
            <a:lvl1pPr algn="r">
              <a:spcBef>
                <a:spcPct val="0"/>
              </a:spcBef>
              <a:buFontTx/>
              <a:buNone/>
              <a:defRPr sz="2300">
                <a:solidFill>
                  <a:schemeClr val="bg1">
                    <a:lumMod val="65000"/>
                  </a:schemeClr>
                </a:solidFill>
                <a:latin typeface="Times New Roman" pitchFamily="18" charset="0"/>
              </a:defRPr>
            </a:lvl1pPr>
          </a:lstStyle>
          <a:p>
            <a:pPr defTabSz="914400" fontAlgn="base">
              <a:spcAft>
                <a:spcPct val="0"/>
              </a:spcAft>
            </a:pPr>
            <a:fld id="{74438B1A-AF1B-4C8B-993E-1BADE62A2451}" type="slidenum">
              <a:rPr lang="en-US" smtClean="0">
                <a:solidFill>
                  <a:srgbClr val="FFFFFF">
                    <a:lumMod val="65000"/>
                  </a:srgbClr>
                </a:solidFill>
              </a:rPr>
              <a:pPr defTabSz="914400" fontAlgn="base">
                <a:spcAft>
                  <a:spcPct val="0"/>
                </a:spcAft>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9847425" y="9189237"/>
            <a:ext cx="3329940" cy="990600"/>
            <a:chOff x="3596" y="3859"/>
            <a:chExt cx="1216"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789"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lnSpc>
                  <a:spcPct val="85000"/>
                </a:lnSpc>
                <a:spcBef>
                  <a:spcPct val="0"/>
                </a:spcBef>
                <a:spcAft>
                  <a:spcPct val="0"/>
                </a:spcAft>
              </a:pPr>
              <a:r>
                <a:rPr lang="en-US" sz="2000" b="1" dirty="0">
                  <a:solidFill>
                    <a:srgbClr val="FFFFFF"/>
                  </a:solidFill>
                </a:rPr>
                <a:t>Federal Aviation</a:t>
              </a:r>
            </a:p>
            <a:p>
              <a:pPr defTabSz="914400" fontAlgn="base">
                <a:lnSpc>
                  <a:spcPct val="85000"/>
                </a:lnSpc>
                <a:spcBef>
                  <a:spcPct val="0"/>
                </a:spcBef>
                <a:spcAft>
                  <a:spcPct val="0"/>
                </a:spcAft>
              </a:pPr>
              <a:r>
                <a:rPr lang="en-US" sz="2000" b="1" dirty="0">
                  <a:solidFill>
                    <a:srgbClr val="FFFFFF"/>
                  </a:solidFill>
                </a:rPr>
                <a:t>Administration</a:t>
              </a:r>
            </a:p>
          </p:txBody>
        </p:sp>
      </p:grpSp>
      <p:sp>
        <p:nvSpPr>
          <p:cNvPr id="56349" name="Text Box 29" hidden="1"/>
          <p:cNvSpPr txBox="1">
            <a:spLocks noChangeArrowheads="1"/>
          </p:cNvSpPr>
          <p:nvPr userDrawn="1"/>
        </p:nvSpPr>
        <p:spPr bwMode="auto">
          <a:xfrm>
            <a:off x="774981" y="9308309"/>
            <a:ext cx="8253651" cy="45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895" tIns="74447" rIns="148895" bIns="74447">
            <a:spAutoFit/>
          </a:bodyPr>
          <a:lstStyle/>
          <a:p>
            <a:pPr defTabSz="914400" fontAlgn="base">
              <a:spcBef>
                <a:spcPct val="50000"/>
              </a:spcBef>
              <a:spcAft>
                <a:spcPct val="0"/>
              </a:spcAft>
            </a:pPr>
            <a:r>
              <a:rPr lang="en-US" sz="2000" b="1" dirty="0">
                <a:solidFill>
                  <a:srgbClr val="C0C0C0"/>
                </a:solidFill>
              </a:rPr>
              <a:t>&lt;Presentation Title – Change on Master Slide&gt;</a:t>
            </a:r>
            <a:endParaRPr lang="en-US" sz="2000" dirty="0">
              <a:solidFill>
                <a:srgbClr val="C0C0C0"/>
              </a:solidFill>
            </a:endParaRPr>
          </a:p>
        </p:txBody>
      </p:sp>
      <p:sp>
        <p:nvSpPr>
          <p:cNvPr id="56350" name="Text Box 30" hidden="1"/>
          <p:cNvSpPr txBox="1">
            <a:spLocks noChangeArrowheads="1"/>
          </p:cNvSpPr>
          <p:nvPr userDrawn="1"/>
        </p:nvSpPr>
        <p:spPr bwMode="auto">
          <a:xfrm>
            <a:off x="761287" y="9577390"/>
            <a:ext cx="6451759" cy="45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895" tIns="74447" rIns="148895" bIns="74447">
            <a:spAutoFit/>
          </a:bodyPr>
          <a:lstStyle/>
          <a:p>
            <a:pPr defTabSz="914400" fontAlgn="base">
              <a:spcBef>
                <a:spcPct val="50000"/>
              </a:spcBef>
              <a:spcAft>
                <a:spcPct val="0"/>
              </a:spcAft>
            </a:pPr>
            <a:r>
              <a:rPr lang="en-US" sz="2000" dirty="0">
                <a:solidFill>
                  <a:srgbClr val="C0C0C0"/>
                </a:solidFill>
              </a:rPr>
              <a:t>&lt;Date of Presentation – Change on Master Slide&gt;</a:t>
            </a:r>
          </a:p>
        </p:txBody>
      </p:sp>
    </p:spTree>
    <p:extLst>
      <p:ext uri="{BB962C8B-B14F-4D97-AF65-F5344CB8AC3E}">
        <p14:creationId xmlns:p14="http://schemas.microsoft.com/office/powerpoint/2010/main" val="397577007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Lst>
  <p:timing>
    <p:tnLst>
      <p:par>
        <p:cTn id="1" dur="indefinite" restart="never" nodeType="tmRoot"/>
      </p:par>
    </p:tnLst>
  </p:timing>
  <p:hf hdr="0" ftr="0" dt="0"/>
  <p:txStyles>
    <p:titleStyle>
      <a:lvl1pPr algn="l" rtl="0" fontAlgn="base">
        <a:spcBef>
          <a:spcPct val="0"/>
        </a:spcBef>
        <a:spcAft>
          <a:spcPct val="0"/>
        </a:spcAft>
        <a:defRPr sz="4600" b="1">
          <a:solidFill>
            <a:srgbClr val="1D2F68"/>
          </a:solidFill>
          <a:latin typeface="+mj-lt"/>
          <a:ea typeface="+mj-ea"/>
          <a:cs typeface="+mj-cs"/>
        </a:defRPr>
      </a:lvl1pPr>
      <a:lvl2pPr algn="l" rtl="0" fontAlgn="base">
        <a:spcBef>
          <a:spcPct val="0"/>
        </a:spcBef>
        <a:spcAft>
          <a:spcPct val="0"/>
        </a:spcAft>
        <a:defRPr sz="6500" b="1">
          <a:solidFill>
            <a:srgbClr val="1D2F68"/>
          </a:solidFill>
          <a:latin typeface="Arial" charset="0"/>
        </a:defRPr>
      </a:lvl2pPr>
      <a:lvl3pPr algn="l" rtl="0" fontAlgn="base">
        <a:spcBef>
          <a:spcPct val="0"/>
        </a:spcBef>
        <a:spcAft>
          <a:spcPct val="0"/>
        </a:spcAft>
        <a:defRPr sz="6500" b="1">
          <a:solidFill>
            <a:srgbClr val="1D2F68"/>
          </a:solidFill>
          <a:latin typeface="Arial" charset="0"/>
        </a:defRPr>
      </a:lvl3pPr>
      <a:lvl4pPr algn="l" rtl="0" fontAlgn="base">
        <a:spcBef>
          <a:spcPct val="0"/>
        </a:spcBef>
        <a:spcAft>
          <a:spcPct val="0"/>
        </a:spcAft>
        <a:defRPr sz="6500" b="1">
          <a:solidFill>
            <a:srgbClr val="1D2F68"/>
          </a:solidFill>
          <a:latin typeface="Arial" charset="0"/>
        </a:defRPr>
      </a:lvl4pPr>
      <a:lvl5pPr algn="l" rtl="0" fontAlgn="base">
        <a:spcBef>
          <a:spcPct val="0"/>
        </a:spcBef>
        <a:spcAft>
          <a:spcPct val="0"/>
        </a:spcAft>
        <a:defRPr sz="6500" b="1">
          <a:solidFill>
            <a:srgbClr val="1D2F68"/>
          </a:solidFill>
          <a:latin typeface="Arial" charset="0"/>
        </a:defRPr>
      </a:lvl5pPr>
      <a:lvl6pPr marL="744475" algn="l" rtl="0" fontAlgn="base">
        <a:spcBef>
          <a:spcPct val="0"/>
        </a:spcBef>
        <a:spcAft>
          <a:spcPct val="0"/>
        </a:spcAft>
        <a:defRPr sz="6500" b="1">
          <a:solidFill>
            <a:srgbClr val="1D2F68"/>
          </a:solidFill>
          <a:latin typeface="Arial" charset="0"/>
        </a:defRPr>
      </a:lvl6pPr>
      <a:lvl7pPr marL="1488949" algn="l" rtl="0" fontAlgn="base">
        <a:spcBef>
          <a:spcPct val="0"/>
        </a:spcBef>
        <a:spcAft>
          <a:spcPct val="0"/>
        </a:spcAft>
        <a:defRPr sz="6500" b="1">
          <a:solidFill>
            <a:srgbClr val="1D2F68"/>
          </a:solidFill>
          <a:latin typeface="Arial" charset="0"/>
        </a:defRPr>
      </a:lvl7pPr>
      <a:lvl8pPr marL="2233426" algn="l" rtl="0" fontAlgn="base">
        <a:spcBef>
          <a:spcPct val="0"/>
        </a:spcBef>
        <a:spcAft>
          <a:spcPct val="0"/>
        </a:spcAft>
        <a:defRPr sz="6500" b="1">
          <a:solidFill>
            <a:srgbClr val="1D2F68"/>
          </a:solidFill>
          <a:latin typeface="Arial" charset="0"/>
        </a:defRPr>
      </a:lvl8pPr>
      <a:lvl9pPr marL="2977900" algn="l" rtl="0" fontAlgn="base">
        <a:spcBef>
          <a:spcPct val="0"/>
        </a:spcBef>
        <a:spcAft>
          <a:spcPct val="0"/>
        </a:spcAft>
        <a:defRPr sz="6500" b="1">
          <a:solidFill>
            <a:srgbClr val="1D2F68"/>
          </a:solidFill>
          <a:latin typeface="Arial" charset="0"/>
        </a:defRPr>
      </a:lvl9pPr>
    </p:titleStyle>
    <p:bodyStyle>
      <a:lvl1pPr marL="558357" indent="-558357" algn="l" rtl="0" fontAlgn="base">
        <a:spcBef>
          <a:spcPct val="20000"/>
        </a:spcBef>
        <a:spcAft>
          <a:spcPct val="0"/>
        </a:spcAft>
        <a:buChar char="•"/>
        <a:defRPr sz="4600" b="1">
          <a:solidFill>
            <a:schemeClr val="tx1"/>
          </a:solidFill>
          <a:latin typeface="+mn-lt"/>
          <a:ea typeface="+mn-ea"/>
          <a:cs typeface="+mn-cs"/>
        </a:defRPr>
      </a:lvl1pPr>
      <a:lvl2pPr marL="1209772" indent="-465297" algn="l" rtl="0" fontAlgn="base">
        <a:spcBef>
          <a:spcPct val="20000"/>
        </a:spcBef>
        <a:spcAft>
          <a:spcPct val="0"/>
        </a:spcAft>
        <a:buChar char="–"/>
        <a:defRPr sz="3900">
          <a:solidFill>
            <a:schemeClr val="tx1"/>
          </a:solidFill>
          <a:latin typeface="+mn-lt"/>
        </a:defRPr>
      </a:lvl2pPr>
      <a:lvl3pPr marL="1861188" indent="-372238" algn="l" rtl="0" fontAlgn="base">
        <a:spcBef>
          <a:spcPct val="20000"/>
        </a:spcBef>
        <a:spcAft>
          <a:spcPct val="0"/>
        </a:spcAft>
        <a:buChar char="•"/>
        <a:defRPr sz="3300">
          <a:solidFill>
            <a:schemeClr val="tx1"/>
          </a:solidFill>
          <a:latin typeface="+mn-lt"/>
        </a:defRPr>
      </a:lvl3pPr>
      <a:lvl4pPr marL="2605664" indent="-372238" algn="l" rtl="0" fontAlgn="base">
        <a:spcBef>
          <a:spcPct val="20000"/>
        </a:spcBef>
        <a:spcAft>
          <a:spcPct val="0"/>
        </a:spcAft>
        <a:buChar char="–"/>
        <a:defRPr>
          <a:solidFill>
            <a:schemeClr val="tx1"/>
          </a:solidFill>
          <a:latin typeface="+mn-lt"/>
        </a:defRPr>
      </a:lvl4pPr>
      <a:lvl5pPr marL="3350137" indent="-372238" algn="l" rtl="0" fontAlgn="base">
        <a:spcBef>
          <a:spcPct val="20000"/>
        </a:spcBef>
        <a:spcAft>
          <a:spcPct val="0"/>
        </a:spcAft>
        <a:buChar char="»"/>
        <a:defRPr>
          <a:solidFill>
            <a:schemeClr val="tx1"/>
          </a:solidFill>
          <a:latin typeface="+mn-lt"/>
        </a:defRPr>
      </a:lvl5pPr>
      <a:lvl6pPr marL="4094612" indent="-372238" algn="l" rtl="0" fontAlgn="base">
        <a:spcBef>
          <a:spcPct val="20000"/>
        </a:spcBef>
        <a:spcAft>
          <a:spcPct val="0"/>
        </a:spcAft>
        <a:buChar char="»"/>
        <a:defRPr>
          <a:solidFill>
            <a:schemeClr val="tx1"/>
          </a:solidFill>
          <a:latin typeface="+mn-lt"/>
        </a:defRPr>
      </a:lvl6pPr>
      <a:lvl7pPr marL="4839088" indent="-372238" algn="l" rtl="0" fontAlgn="base">
        <a:spcBef>
          <a:spcPct val="20000"/>
        </a:spcBef>
        <a:spcAft>
          <a:spcPct val="0"/>
        </a:spcAft>
        <a:buChar char="»"/>
        <a:defRPr>
          <a:solidFill>
            <a:schemeClr val="tx1"/>
          </a:solidFill>
          <a:latin typeface="+mn-lt"/>
        </a:defRPr>
      </a:lvl7pPr>
      <a:lvl8pPr marL="5583563" indent="-372238" algn="l" rtl="0" fontAlgn="base">
        <a:spcBef>
          <a:spcPct val="20000"/>
        </a:spcBef>
        <a:spcAft>
          <a:spcPct val="0"/>
        </a:spcAft>
        <a:buChar char="»"/>
        <a:defRPr>
          <a:solidFill>
            <a:schemeClr val="tx1"/>
          </a:solidFill>
          <a:latin typeface="+mn-lt"/>
        </a:defRPr>
      </a:lvl8pPr>
      <a:lvl9pPr marL="6328038" indent="-372238" algn="l" rtl="0" fontAlgn="base">
        <a:spcBef>
          <a:spcPct val="20000"/>
        </a:spcBef>
        <a:spcAft>
          <a:spcPct val="0"/>
        </a:spcAft>
        <a:buChar char="»"/>
        <a:defRPr>
          <a:solidFill>
            <a:schemeClr val="tx1"/>
          </a:solidFill>
          <a:latin typeface="+mn-lt"/>
        </a:defRPr>
      </a:lvl9pPr>
    </p:bodyStyle>
    <p:otherStyle>
      <a:defPPr>
        <a:defRPr lang="en-US"/>
      </a:defPPr>
      <a:lvl1pPr marL="0" algn="l" defTabSz="1488949" rtl="0" eaLnBrk="1" latinLnBrk="0" hangingPunct="1">
        <a:defRPr sz="2900" kern="1200">
          <a:solidFill>
            <a:schemeClr val="tx1"/>
          </a:solidFill>
          <a:latin typeface="+mn-lt"/>
          <a:ea typeface="+mn-ea"/>
          <a:cs typeface="+mn-cs"/>
        </a:defRPr>
      </a:lvl1pPr>
      <a:lvl2pPr marL="744475" algn="l" defTabSz="1488949" rtl="0" eaLnBrk="1" latinLnBrk="0" hangingPunct="1">
        <a:defRPr sz="2900" kern="1200">
          <a:solidFill>
            <a:schemeClr val="tx1"/>
          </a:solidFill>
          <a:latin typeface="+mn-lt"/>
          <a:ea typeface="+mn-ea"/>
          <a:cs typeface="+mn-cs"/>
        </a:defRPr>
      </a:lvl2pPr>
      <a:lvl3pPr marL="1488949" algn="l" defTabSz="1488949" rtl="0" eaLnBrk="1" latinLnBrk="0" hangingPunct="1">
        <a:defRPr sz="2900" kern="1200">
          <a:solidFill>
            <a:schemeClr val="tx1"/>
          </a:solidFill>
          <a:latin typeface="+mn-lt"/>
          <a:ea typeface="+mn-ea"/>
          <a:cs typeface="+mn-cs"/>
        </a:defRPr>
      </a:lvl3pPr>
      <a:lvl4pPr marL="2233426" algn="l" defTabSz="1488949" rtl="0" eaLnBrk="1" latinLnBrk="0" hangingPunct="1">
        <a:defRPr sz="2900" kern="1200">
          <a:solidFill>
            <a:schemeClr val="tx1"/>
          </a:solidFill>
          <a:latin typeface="+mn-lt"/>
          <a:ea typeface="+mn-ea"/>
          <a:cs typeface="+mn-cs"/>
        </a:defRPr>
      </a:lvl4pPr>
      <a:lvl5pPr marL="2977900" algn="l" defTabSz="1488949" rtl="0" eaLnBrk="1" latinLnBrk="0" hangingPunct="1">
        <a:defRPr sz="2900" kern="1200">
          <a:solidFill>
            <a:schemeClr val="tx1"/>
          </a:solidFill>
          <a:latin typeface="+mn-lt"/>
          <a:ea typeface="+mn-ea"/>
          <a:cs typeface="+mn-cs"/>
        </a:defRPr>
      </a:lvl5pPr>
      <a:lvl6pPr marL="3722375" algn="l" defTabSz="1488949" rtl="0" eaLnBrk="1" latinLnBrk="0" hangingPunct="1">
        <a:defRPr sz="2900" kern="1200">
          <a:solidFill>
            <a:schemeClr val="tx1"/>
          </a:solidFill>
          <a:latin typeface="+mn-lt"/>
          <a:ea typeface="+mn-ea"/>
          <a:cs typeface="+mn-cs"/>
        </a:defRPr>
      </a:lvl6pPr>
      <a:lvl7pPr marL="4466850" algn="l" defTabSz="1488949" rtl="0" eaLnBrk="1" latinLnBrk="0" hangingPunct="1">
        <a:defRPr sz="2900" kern="1200">
          <a:solidFill>
            <a:schemeClr val="tx1"/>
          </a:solidFill>
          <a:latin typeface="+mn-lt"/>
          <a:ea typeface="+mn-ea"/>
          <a:cs typeface="+mn-cs"/>
        </a:defRPr>
      </a:lvl7pPr>
      <a:lvl8pPr marL="5211325" algn="l" defTabSz="1488949" rtl="0" eaLnBrk="1" latinLnBrk="0" hangingPunct="1">
        <a:defRPr sz="2900" kern="1200">
          <a:solidFill>
            <a:schemeClr val="tx1"/>
          </a:solidFill>
          <a:latin typeface="+mn-lt"/>
          <a:ea typeface="+mn-ea"/>
          <a:cs typeface="+mn-cs"/>
        </a:defRPr>
      </a:lvl8pPr>
      <a:lvl9pPr marL="5955801" algn="l" defTabSz="1488949"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9502" y="469106"/>
            <a:ext cx="8595954" cy="5462461"/>
          </a:xfrm>
        </p:spPr>
        <p:txBody>
          <a:bodyPr/>
          <a:lstStyle/>
          <a:p>
            <a:r>
              <a:rPr lang="en-US" sz="6000" dirty="0" smtClean="0"/>
              <a:t>Environment and Energy Research </a:t>
            </a:r>
            <a:br>
              <a:rPr lang="en-US" sz="6000" dirty="0" smtClean="0"/>
            </a:br>
            <a:r>
              <a:rPr lang="en-US" sz="6000" dirty="0" smtClean="0"/>
              <a:t>&amp; </a:t>
            </a:r>
            <a:br>
              <a:rPr lang="en-US" sz="6000" dirty="0" smtClean="0"/>
            </a:br>
            <a:r>
              <a:rPr lang="en-US" sz="6000" dirty="0" smtClean="0"/>
              <a:t>Airport </a:t>
            </a:r>
            <a:r>
              <a:rPr lang="en-US" sz="6000" dirty="0"/>
              <a:t>Environmental Research </a:t>
            </a:r>
          </a:p>
        </p:txBody>
      </p:sp>
      <p:sp>
        <p:nvSpPr>
          <p:cNvPr id="5" name="Text Box 4"/>
          <p:cNvSpPr txBox="1">
            <a:spLocks noChangeArrowheads="1"/>
          </p:cNvSpPr>
          <p:nvPr/>
        </p:nvSpPr>
        <p:spPr bwMode="auto">
          <a:xfrm>
            <a:off x="938464" y="6521919"/>
            <a:ext cx="8361950" cy="353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87" tIns="45691" rIns="91387" bIns="45691">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3847" eaLnBrk="1" fontAlgn="base" hangingPunct="1">
              <a:spcBef>
                <a:spcPct val="50000"/>
              </a:spcBef>
              <a:spcAft>
                <a:spcPct val="0"/>
              </a:spcAft>
            </a:pPr>
            <a:r>
              <a:rPr lang="en-US" sz="2800" kern="0" dirty="0">
                <a:solidFill>
                  <a:srgbClr val="1D2F68"/>
                </a:solidFill>
              </a:rPr>
              <a:t>To:	REDAC E&amp;E Subcommittee</a:t>
            </a:r>
          </a:p>
          <a:p>
            <a:pPr defTabSz="913847" eaLnBrk="1" fontAlgn="base" hangingPunct="1">
              <a:spcBef>
                <a:spcPct val="50000"/>
              </a:spcBef>
              <a:spcAft>
                <a:spcPct val="0"/>
              </a:spcAft>
            </a:pPr>
            <a:r>
              <a:rPr lang="en-US" sz="2800" kern="0" dirty="0">
                <a:solidFill>
                  <a:srgbClr val="1D2F68"/>
                </a:solidFill>
              </a:rPr>
              <a:t>By: 	</a:t>
            </a:r>
            <a:r>
              <a:rPr lang="en-US" sz="2800" kern="0" dirty="0" smtClean="0">
                <a:solidFill>
                  <a:srgbClr val="1D2F68"/>
                </a:solidFill>
              </a:rPr>
              <a:t>Mr. Ryan King, Tech Center &amp; </a:t>
            </a:r>
            <a:br>
              <a:rPr lang="en-US" sz="2800" kern="0" dirty="0" smtClean="0">
                <a:solidFill>
                  <a:srgbClr val="1D2F68"/>
                </a:solidFill>
              </a:rPr>
            </a:br>
            <a:r>
              <a:rPr lang="en-US" sz="2800" kern="0" dirty="0" smtClean="0">
                <a:solidFill>
                  <a:srgbClr val="1D2F68"/>
                </a:solidFill>
              </a:rPr>
              <a:t>	Dr</a:t>
            </a:r>
            <a:r>
              <a:rPr lang="en-US" sz="2800" kern="0" dirty="0">
                <a:solidFill>
                  <a:srgbClr val="1D2F68"/>
                </a:solidFill>
              </a:rPr>
              <a:t>. Jim Hileman</a:t>
            </a:r>
            <a:br>
              <a:rPr lang="en-US" sz="2800" kern="0" dirty="0">
                <a:solidFill>
                  <a:srgbClr val="1D2F68"/>
                </a:solidFill>
              </a:rPr>
            </a:br>
            <a:r>
              <a:rPr lang="en-US" sz="2800" kern="0" dirty="0">
                <a:solidFill>
                  <a:srgbClr val="1D2F68"/>
                </a:solidFill>
              </a:rPr>
              <a:t>	Chief Scientific &amp; Technical Advisor for </a:t>
            </a:r>
            <a:r>
              <a:rPr lang="en-US" sz="2800" kern="0" dirty="0" smtClean="0">
                <a:solidFill>
                  <a:srgbClr val="1D2F68"/>
                </a:solidFill>
              </a:rPr>
              <a:t>	Environment </a:t>
            </a:r>
            <a:r>
              <a:rPr lang="en-US" sz="2800" kern="0" dirty="0">
                <a:solidFill>
                  <a:srgbClr val="1D2F68"/>
                </a:solidFill>
              </a:rPr>
              <a:t>and Energy</a:t>
            </a:r>
          </a:p>
          <a:p>
            <a:pPr marL="742500" lvl="1" indent="-285579" defTabSz="913847" eaLnBrk="1" fontAlgn="base" hangingPunct="1">
              <a:spcBef>
                <a:spcPct val="0"/>
              </a:spcBef>
              <a:spcAft>
                <a:spcPct val="0"/>
              </a:spcAft>
            </a:pPr>
            <a:r>
              <a:rPr lang="en-US" sz="2800" kern="0" dirty="0">
                <a:solidFill>
                  <a:srgbClr val="1D2F68"/>
                </a:solidFill>
              </a:rPr>
              <a:t>		Office of Environment and Energy 	</a:t>
            </a:r>
          </a:p>
          <a:p>
            <a:pPr defTabSz="913847" eaLnBrk="1" fontAlgn="base" hangingPunct="1">
              <a:spcBef>
                <a:spcPct val="50000"/>
              </a:spcBef>
              <a:spcAft>
                <a:spcPct val="0"/>
              </a:spcAft>
            </a:pPr>
            <a:r>
              <a:rPr lang="en-US" sz="2800" kern="0" dirty="0">
                <a:solidFill>
                  <a:srgbClr val="1D2F68"/>
                </a:solidFill>
              </a:rPr>
              <a:t>Date:	March </a:t>
            </a:r>
            <a:r>
              <a:rPr lang="en-US" sz="2800" kern="0" dirty="0" smtClean="0">
                <a:solidFill>
                  <a:srgbClr val="1D2F68"/>
                </a:solidFill>
              </a:rPr>
              <a:t>16, </a:t>
            </a:r>
            <a:r>
              <a:rPr lang="en-US" sz="2800" kern="0" dirty="0">
                <a:solidFill>
                  <a:srgbClr val="1D2F68"/>
                </a:solidFill>
              </a:rPr>
              <a:t>2016</a:t>
            </a:r>
          </a:p>
        </p:txBody>
      </p:sp>
    </p:spTree>
    <p:extLst>
      <p:ext uri="{BB962C8B-B14F-4D97-AF65-F5344CB8AC3E}">
        <p14:creationId xmlns:p14="http://schemas.microsoft.com/office/powerpoint/2010/main" val="209569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Airport Environmental Research Objectives</a:t>
            </a:r>
            <a:endParaRPr lang="en-US" dirty="0"/>
          </a:p>
        </p:txBody>
      </p:sp>
      <p:sp>
        <p:nvSpPr>
          <p:cNvPr id="3" name="Content Placeholder 2"/>
          <p:cNvSpPr>
            <a:spLocks noGrp="1"/>
          </p:cNvSpPr>
          <p:nvPr>
            <p:ph idx="1"/>
          </p:nvPr>
        </p:nvSpPr>
        <p:spPr/>
        <p:txBody>
          <a:bodyPr/>
          <a:lstStyle/>
          <a:p>
            <a:pPr lvl="0">
              <a:buFont typeface="+mj-lt"/>
              <a:buAutoNum type="arabicPeriod"/>
            </a:pPr>
            <a:r>
              <a:rPr lang="en-US" sz="3600" b="0" dirty="0"/>
              <a:t>Identify improved methods for reducing </a:t>
            </a:r>
            <a:r>
              <a:rPr lang="en-US" sz="3600" b="0" dirty="0" smtClean="0"/>
              <a:t>aviation noise </a:t>
            </a:r>
            <a:r>
              <a:rPr lang="en-US" sz="3600" b="0" dirty="0"/>
              <a:t>and air </a:t>
            </a:r>
            <a:r>
              <a:rPr lang="en-US" sz="3600" b="0" dirty="0" smtClean="0"/>
              <a:t>quality impacts </a:t>
            </a:r>
            <a:r>
              <a:rPr lang="en-US" sz="3600" b="0" dirty="0"/>
              <a:t>of airport operations on nearby communities.</a:t>
            </a:r>
          </a:p>
          <a:p>
            <a:pPr lvl="0">
              <a:buFont typeface="+mj-lt"/>
              <a:buAutoNum type="arabicPeriod"/>
            </a:pPr>
            <a:r>
              <a:rPr lang="en-US" sz="3600" b="0" dirty="0"/>
              <a:t>Advance sustainability of airport operations and development by reducing the utilization of resources by all activities associated with airport operations. This also includes understanding the impact of climate change on airport </a:t>
            </a:r>
            <a:r>
              <a:rPr lang="en-US" sz="3600" b="0" dirty="0" smtClean="0"/>
              <a:t>facilities, airport operations, </a:t>
            </a:r>
            <a:r>
              <a:rPr lang="en-US" sz="3600" b="0" dirty="0"/>
              <a:t>and developing strategies for achieving resiliency with minimum resource impacts.</a:t>
            </a:r>
          </a:p>
          <a:p>
            <a:pPr lvl="0">
              <a:buFont typeface="+mj-lt"/>
              <a:buAutoNum type="arabicPeriod"/>
            </a:pPr>
            <a:r>
              <a:rPr lang="en-US" sz="3600" b="0" dirty="0"/>
              <a:t>Improve the efficiency and effectiveness of </a:t>
            </a:r>
            <a:r>
              <a:rPr lang="en-US" sz="3600" b="0" dirty="0" smtClean="0"/>
              <a:t>meeting agency </a:t>
            </a:r>
            <a:r>
              <a:rPr lang="en-US" sz="3600" b="0" dirty="0"/>
              <a:t>NEPA responsibilities.</a:t>
            </a:r>
          </a:p>
          <a:p>
            <a:pPr lvl="0">
              <a:buFont typeface="+mj-lt"/>
              <a:buAutoNum type="arabicPeriod"/>
            </a:pPr>
            <a:r>
              <a:rPr lang="en-US" sz="3600" b="0" dirty="0"/>
              <a:t>Improve the effectiveness of compatible land use planning and related controls through better integration of plans, design criteria, and databases of local agencies and airports.</a:t>
            </a:r>
          </a:p>
          <a:p>
            <a:endParaRPr lang="en-US" sz="3600" b="0" dirty="0"/>
          </a:p>
        </p:txBody>
      </p:sp>
      <p:sp>
        <p:nvSpPr>
          <p:cNvPr id="4" name="Slide Number Placeholder 3"/>
          <p:cNvSpPr>
            <a:spLocks noGrp="1"/>
          </p:cNvSpPr>
          <p:nvPr>
            <p:ph type="sldNum" sz="quarter" idx="12"/>
          </p:nvPr>
        </p:nvSpPr>
        <p:spPr>
          <a:xfrm>
            <a:off x="11447969" y="9372600"/>
            <a:ext cx="3286125" cy="685800"/>
          </a:xfrm>
        </p:spPr>
        <p:txBody>
          <a:bodyPr/>
          <a:lstStyle/>
          <a:p>
            <a:fld id="{78D3ABA1-EA94-43C0-B992-7CBCC31144F1}"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547404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Airport Environmental Research FY16 </a:t>
            </a:r>
            <a:r>
              <a:rPr lang="en-US" dirty="0" smtClean="0"/>
              <a:t>Projects</a:t>
            </a:r>
            <a:endParaRPr lang="en-US" dirty="0"/>
          </a:p>
        </p:txBody>
      </p:sp>
      <p:sp>
        <p:nvSpPr>
          <p:cNvPr id="3" name="Content Placeholder 2"/>
          <p:cNvSpPr>
            <a:spLocks noGrp="1"/>
          </p:cNvSpPr>
          <p:nvPr>
            <p:ph idx="1"/>
          </p:nvPr>
        </p:nvSpPr>
        <p:spPr/>
        <p:txBody>
          <a:bodyPr/>
          <a:lstStyle/>
          <a:p>
            <a:r>
              <a:rPr lang="en-US" sz="4000" b="0" dirty="0"/>
              <a:t>Evaluating Fixed dB Values used in Determining Noise Level Reduction Requirements [with sound insulation programs]</a:t>
            </a:r>
          </a:p>
          <a:p>
            <a:r>
              <a:rPr lang="en-US" sz="4000" b="0" dirty="0"/>
              <a:t>Noise Dispersion with </a:t>
            </a:r>
            <a:r>
              <a:rPr lang="en-US" sz="4000" b="0" dirty="0" smtClean="0"/>
              <a:t>ELSO PBN </a:t>
            </a:r>
            <a:r>
              <a:rPr lang="en-US" sz="4000" b="0" dirty="0"/>
              <a:t>departures</a:t>
            </a:r>
          </a:p>
          <a:p>
            <a:r>
              <a:rPr lang="en-US" sz="4000" b="0" dirty="0" smtClean="0"/>
              <a:t>Develop </a:t>
            </a:r>
            <a:r>
              <a:rPr lang="en-US" sz="4000" b="0" dirty="0"/>
              <a:t>air quality screening criteria for airport actions</a:t>
            </a:r>
          </a:p>
          <a:p>
            <a:r>
              <a:rPr lang="en-US" sz="4000" b="0" dirty="0" smtClean="0"/>
              <a:t>Review </a:t>
            </a:r>
            <a:r>
              <a:rPr lang="en-US" sz="4000" b="0" dirty="0"/>
              <a:t>of Airport Guidance for Climate Adaptation and Resiliency</a:t>
            </a:r>
          </a:p>
          <a:p>
            <a:r>
              <a:rPr lang="en-US" sz="4000" b="0" dirty="0"/>
              <a:t>Research on Airport Environmental Concerns and Mitigation Measures</a:t>
            </a: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180425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74851300"/>
              </p:ext>
            </p:extLst>
          </p:nvPr>
        </p:nvGraphicFramePr>
        <p:xfrm>
          <a:off x="367325" y="637262"/>
          <a:ext cx="15211609" cy="8892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bwMode="auto">
          <a:xfrm>
            <a:off x="186845" y="180061"/>
            <a:ext cx="15406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8674" tIns="74331" rIns="148674" bIns="74331" numCol="1" anchor="ctr" anchorCtr="0" compatLnSpc="1">
            <a:prstTxWarp prst="textNoShape">
              <a:avLst/>
            </a:prstTxWarp>
          </a:bodyPr>
          <a:lstStyle>
            <a:lvl1pPr algn="l" rtl="0" fontAlgn="base">
              <a:spcBef>
                <a:spcPct val="0"/>
              </a:spcBef>
              <a:spcAft>
                <a:spcPct val="0"/>
              </a:spcAft>
              <a:defRPr sz="4600" b="1">
                <a:solidFill>
                  <a:srgbClr val="1D2F68"/>
                </a:solidFill>
                <a:latin typeface="+mj-lt"/>
                <a:ea typeface="+mj-ea"/>
                <a:cs typeface="+mj-cs"/>
              </a:defRPr>
            </a:lvl1pPr>
            <a:lvl2pPr algn="l" rtl="0" fontAlgn="base">
              <a:spcBef>
                <a:spcPct val="0"/>
              </a:spcBef>
              <a:spcAft>
                <a:spcPct val="0"/>
              </a:spcAft>
              <a:defRPr sz="6500" b="1">
                <a:solidFill>
                  <a:srgbClr val="1D2F68"/>
                </a:solidFill>
                <a:latin typeface="Arial" charset="0"/>
              </a:defRPr>
            </a:lvl2pPr>
            <a:lvl3pPr algn="l" rtl="0" fontAlgn="base">
              <a:spcBef>
                <a:spcPct val="0"/>
              </a:spcBef>
              <a:spcAft>
                <a:spcPct val="0"/>
              </a:spcAft>
              <a:defRPr sz="6500" b="1">
                <a:solidFill>
                  <a:srgbClr val="1D2F68"/>
                </a:solidFill>
                <a:latin typeface="Arial" charset="0"/>
              </a:defRPr>
            </a:lvl3pPr>
            <a:lvl4pPr algn="l" rtl="0" fontAlgn="base">
              <a:spcBef>
                <a:spcPct val="0"/>
              </a:spcBef>
              <a:spcAft>
                <a:spcPct val="0"/>
              </a:spcAft>
              <a:defRPr sz="6500" b="1">
                <a:solidFill>
                  <a:srgbClr val="1D2F68"/>
                </a:solidFill>
                <a:latin typeface="Arial" charset="0"/>
              </a:defRPr>
            </a:lvl4pPr>
            <a:lvl5pPr algn="l" rtl="0" fontAlgn="base">
              <a:spcBef>
                <a:spcPct val="0"/>
              </a:spcBef>
              <a:spcAft>
                <a:spcPct val="0"/>
              </a:spcAft>
              <a:defRPr sz="6500" b="1">
                <a:solidFill>
                  <a:srgbClr val="1D2F68"/>
                </a:solidFill>
                <a:latin typeface="Arial" charset="0"/>
              </a:defRPr>
            </a:lvl5pPr>
            <a:lvl6pPr marL="743352" algn="l" rtl="0" fontAlgn="base">
              <a:spcBef>
                <a:spcPct val="0"/>
              </a:spcBef>
              <a:spcAft>
                <a:spcPct val="0"/>
              </a:spcAft>
              <a:defRPr sz="6500" b="1">
                <a:solidFill>
                  <a:srgbClr val="1D2F68"/>
                </a:solidFill>
                <a:latin typeface="Arial" charset="0"/>
              </a:defRPr>
            </a:lvl6pPr>
            <a:lvl7pPr marL="1486697" algn="l" rtl="0" fontAlgn="base">
              <a:spcBef>
                <a:spcPct val="0"/>
              </a:spcBef>
              <a:spcAft>
                <a:spcPct val="0"/>
              </a:spcAft>
              <a:defRPr sz="6500" b="1">
                <a:solidFill>
                  <a:srgbClr val="1D2F68"/>
                </a:solidFill>
                <a:latin typeface="Arial" charset="0"/>
              </a:defRPr>
            </a:lvl7pPr>
            <a:lvl8pPr marL="2230045" algn="l" rtl="0" fontAlgn="base">
              <a:spcBef>
                <a:spcPct val="0"/>
              </a:spcBef>
              <a:spcAft>
                <a:spcPct val="0"/>
              </a:spcAft>
              <a:defRPr sz="6500" b="1">
                <a:solidFill>
                  <a:srgbClr val="1D2F68"/>
                </a:solidFill>
                <a:latin typeface="Arial" charset="0"/>
              </a:defRPr>
            </a:lvl8pPr>
            <a:lvl9pPr marL="2973393" algn="l" rtl="0" fontAlgn="base">
              <a:spcBef>
                <a:spcPct val="0"/>
              </a:spcBef>
              <a:spcAft>
                <a:spcPct val="0"/>
              </a:spcAft>
              <a:defRPr sz="6500" b="1">
                <a:solidFill>
                  <a:srgbClr val="1D2F68"/>
                </a:solidFill>
                <a:latin typeface="Arial" charset="0"/>
              </a:defRPr>
            </a:lvl9pPr>
          </a:lstStyle>
          <a:p>
            <a:pPr defTabSz="914400"/>
            <a:r>
              <a:rPr lang="en-US" sz="4800" dirty="0" smtClean="0"/>
              <a:t>Airport Environmental Research Topic Areas FY17</a:t>
            </a:r>
            <a:r>
              <a:rPr lang="en-US" sz="4800" dirty="0" smtClean="0"/>
              <a:t>+</a:t>
            </a:r>
            <a:endParaRPr lang="en-US" kern="0" dirty="0"/>
          </a:p>
        </p:txBody>
      </p:sp>
      <p:sp>
        <p:nvSpPr>
          <p:cNvPr id="7" name="Slide Number Placeholder 3"/>
          <p:cNvSpPr>
            <a:spLocks noGrp="1"/>
          </p:cNvSpPr>
          <p:nvPr>
            <p:ph type="sldNum" sz="quarter" idx="12"/>
          </p:nvPr>
        </p:nvSpPr>
        <p:spPr>
          <a:xfrm>
            <a:off x="11447969" y="9372600"/>
            <a:ext cx="3286125" cy="685800"/>
          </a:xfrm>
        </p:spPr>
        <p:txBody>
          <a:bodyPr/>
          <a:lstStyle/>
          <a:p>
            <a:fld id="{78D3ABA1-EA94-43C0-B992-7CBCC31144F1}"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77997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79031" y="1379103"/>
            <a:ext cx="14860969" cy="4676257"/>
          </a:xfrm>
        </p:spPr>
        <p:txBody>
          <a:bodyPr/>
          <a:lstStyle/>
          <a:p>
            <a:r>
              <a:rPr lang="en-US" sz="4400" b="0" dirty="0" smtClean="0"/>
              <a:t>Airport Environmental Research </a:t>
            </a:r>
          </a:p>
          <a:p>
            <a:pPr lvl="1"/>
            <a:r>
              <a:rPr lang="en-US" sz="3700" dirty="0"/>
              <a:t>Collaborative effort among ARP, AEE and Tech Center</a:t>
            </a:r>
          </a:p>
          <a:p>
            <a:pPr lvl="1"/>
            <a:r>
              <a:rPr lang="en-US" sz="3700" b="0" dirty="0" smtClean="0"/>
              <a:t>Starting five projects this year with FY16 funds</a:t>
            </a:r>
          </a:p>
          <a:p>
            <a:pPr lvl="1"/>
            <a:r>
              <a:rPr lang="en-US" sz="3700" dirty="0" smtClean="0"/>
              <a:t>Developing long term research plan</a:t>
            </a:r>
            <a:endParaRPr lang="en-US" sz="3700" b="0" dirty="0" smtClean="0"/>
          </a:p>
          <a:p>
            <a:r>
              <a:rPr lang="en-US" sz="4400" b="0" dirty="0" smtClean="0"/>
              <a:t>Important funding source to develop environmental solutions to help airports and surrounding communities</a:t>
            </a:r>
            <a:endParaRPr lang="en-US" sz="4400" b="0"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chemeClr val="bg1"/>
                </a:solidFill>
              </a:rPr>
              <a:pPr/>
              <a:t>13</a:t>
            </a:fld>
            <a:endParaRPr lang="en-US"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66293245"/>
              </p:ext>
            </p:extLst>
          </p:nvPr>
        </p:nvGraphicFramePr>
        <p:xfrm>
          <a:off x="629918" y="6222246"/>
          <a:ext cx="14352187" cy="2712720"/>
        </p:xfrm>
        <a:graphic>
          <a:graphicData uri="http://schemas.openxmlformats.org/drawingml/2006/table">
            <a:tbl>
              <a:tblPr firstRow="1" bandRow="1">
                <a:tableStyleId>{21E4AEA4-8DFA-4A89-87EB-49C32662AFE0}</a:tableStyleId>
              </a:tblPr>
              <a:tblGrid>
                <a:gridCol w="4917442"/>
                <a:gridCol w="3144915"/>
                <a:gridCol w="3144915"/>
                <a:gridCol w="3144915"/>
              </a:tblGrid>
              <a:tr h="370840">
                <a:tc>
                  <a:txBody>
                    <a:bodyPr/>
                    <a:lstStyle/>
                    <a:p>
                      <a:pPr algn="ctr"/>
                      <a:endParaRPr lang="en-US" sz="3200" dirty="0"/>
                    </a:p>
                  </a:txBody>
                  <a:tcPr/>
                </a:tc>
                <a:tc>
                  <a:txBody>
                    <a:bodyPr/>
                    <a:lstStyle/>
                    <a:p>
                      <a:pPr algn="ctr"/>
                      <a:r>
                        <a:rPr lang="en-US" sz="3200" dirty="0" smtClean="0"/>
                        <a:t>FY16</a:t>
                      </a:r>
                      <a:endParaRPr lang="en-US" sz="3200" dirty="0"/>
                    </a:p>
                  </a:txBody>
                  <a:tcPr/>
                </a:tc>
                <a:tc>
                  <a:txBody>
                    <a:bodyPr/>
                    <a:lstStyle/>
                    <a:p>
                      <a:pPr algn="ctr"/>
                      <a:r>
                        <a:rPr lang="en-US" sz="3200" dirty="0" smtClean="0"/>
                        <a:t>FY17</a:t>
                      </a:r>
                      <a:endParaRPr lang="en-US" sz="3200" dirty="0"/>
                    </a:p>
                  </a:txBody>
                  <a:tcPr/>
                </a:tc>
                <a:tc>
                  <a:txBody>
                    <a:bodyPr/>
                    <a:lstStyle/>
                    <a:p>
                      <a:pPr algn="ctr"/>
                      <a:r>
                        <a:rPr lang="en-US" sz="3200" dirty="0" smtClean="0"/>
                        <a:t>FY18</a:t>
                      </a:r>
                      <a:endParaRPr lang="en-US" sz="3200" dirty="0"/>
                    </a:p>
                  </a:txBody>
                  <a:tcPr/>
                </a:tc>
              </a:tr>
              <a:tr h="370840">
                <a:tc>
                  <a:txBody>
                    <a:bodyPr/>
                    <a:lstStyle/>
                    <a:p>
                      <a:pPr algn="l"/>
                      <a:r>
                        <a:rPr lang="en-US" sz="3200" dirty="0" smtClean="0"/>
                        <a:t>Airport Environmental Research</a:t>
                      </a:r>
                      <a:endParaRPr lang="en-US" sz="3200" dirty="0"/>
                    </a:p>
                  </a:txBody>
                  <a:tcPr/>
                </a:tc>
                <a:tc>
                  <a:txBody>
                    <a:bodyPr/>
                    <a:lstStyle/>
                    <a:p>
                      <a:pPr algn="ctr"/>
                      <a:r>
                        <a:rPr lang="en-US" sz="3200" dirty="0" smtClean="0"/>
                        <a:t>$1.0M</a:t>
                      </a:r>
                      <a:endParaRPr lang="en-US" sz="3200" dirty="0"/>
                    </a:p>
                  </a:txBody>
                  <a:tcPr/>
                </a:tc>
                <a:tc>
                  <a:txBody>
                    <a:bodyPr/>
                    <a:lstStyle/>
                    <a:p>
                      <a:pPr algn="ctr"/>
                      <a:r>
                        <a:rPr lang="en-US" sz="3200" dirty="0" smtClean="0"/>
                        <a:t>$1.0M</a:t>
                      </a:r>
                      <a:endParaRPr lang="en-US" sz="3200" dirty="0"/>
                    </a:p>
                  </a:txBody>
                  <a:tcPr/>
                </a:tc>
                <a:tc>
                  <a:txBody>
                    <a:bodyPr/>
                    <a:lstStyle/>
                    <a:p>
                      <a:pPr algn="ctr"/>
                      <a:r>
                        <a:rPr lang="en-US" sz="3200" dirty="0" smtClean="0"/>
                        <a:t>$1.0M</a:t>
                      </a:r>
                      <a:r>
                        <a:rPr lang="en-US" sz="3200" baseline="0" dirty="0" smtClean="0"/>
                        <a:t> to $1.5M</a:t>
                      </a:r>
                      <a:endParaRPr lang="en-US" sz="3200" dirty="0"/>
                    </a:p>
                  </a:txBody>
                  <a:tcPr/>
                </a:tc>
              </a:tr>
              <a:tr h="370840">
                <a:tc>
                  <a:txBody>
                    <a:bodyPr/>
                    <a:lstStyle/>
                    <a:p>
                      <a:pPr algn="l"/>
                      <a:r>
                        <a:rPr lang="en-US" sz="3200" dirty="0" smtClean="0"/>
                        <a:t>Aircraft Noise</a:t>
                      </a:r>
                      <a:r>
                        <a:rPr lang="en-US" sz="3200" baseline="0" dirty="0" smtClean="0"/>
                        <a:t> Annoyance &amp; Sleep Research</a:t>
                      </a:r>
                      <a:endParaRPr lang="en-US" sz="3200" dirty="0"/>
                    </a:p>
                  </a:txBody>
                  <a:tcPr/>
                </a:tc>
                <a:tc>
                  <a:txBody>
                    <a:bodyPr/>
                    <a:lstStyle/>
                    <a:p>
                      <a:pPr algn="ctr"/>
                      <a:r>
                        <a:rPr lang="en-US" sz="3200" dirty="0" smtClean="0"/>
                        <a:t>$0.75M</a:t>
                      </a:r>
                      <a:endParaRPr lang="en-US" sz="3200" dirty="0"/>
                    </a:p>
                  </a:txBody>
                  <a:tcPr/>
                </a:tc>
                <a:tc>
                  <a:txBody>
                    <a:bodyPr/>
                    <a:lstStyle/>
                    <a:p>
                      <a:pPr algn="ctr"/>
                      <a:r>
                        <a:rPr lang="en-US" sz="3200" dirty="0" smtClean="0"/>
                        <a:t>$0.75M</a:t>
                      </a:r>
                      <a:endParaRPr lang="en-US" sz="3200" dirty="0"/>
                    </a:p>
                  </a:txBody>
                  <a:tcPr/>
                </a:tc>
                <a:tc>
                  <a:txBody>
                    <a:bodyPr/>
                    <a:lstStyle/>
                    <a:p>
                      <a:pPr algn="ctr"/>
                      <a:r>
                        <a:rPr lang="en-US" sz="3200" dirty="0" smtClean="0"/>
                        <a:t>$1.0M</a:t>
                      </a:r>
                      <a:endParaRPr lang="en-US" sz="3200" dirty="0"/>
                    </a:p>
                  </a:txBody>
                  <a:tcPr/>
                </a:tc>
              </a:tr>
            </a:tbl>
          </a:graphicData>
        </a:graphic>
      </p:graphicFrame>
    </p:spTree>
    <p:extLst>
      <p:ext uri="{BB962C8B-B14F-4D97-AF65-F5344CB8AC3E}">
        <p14:creationId xmlns:p14="http://schemas.microsoft.com/office/powerpoint/2010/main" val="1217372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 FY16 AER Research Projects</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14</a:t>
            </a:fld>
            <a:endParaRPr lang="en-US" dirty="0">
              <a:solidFill>
                <a:srgbClr val="FFFFFF">
                  <a:lumMod val="65000"/>
                </a:srgbClr>
              </a:solidFill>
            </a:endParaRPr>
          </a:p>
        </p:txBody>
      </p:sp>
    </p:spTree>
    <p:extLst>
      <p:ext uri="{BB962C8B-B14F-4D97-AF65-F5344CB8AC3E}">
        <p14:creationId xmlns:p14="http://schemas.microsoft.com/office/powerpoint/2010/main" val="935109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88670" y="0"/>
            <a:ext cx="14196060" cy="1714500"/>
          </a:xfrm>
        </p:spPr>
        <p:txBody>
          <a:bodyPr/>
          <a:lstStyle/>
          <a:p>
            <a:pPr eaLnBrk="1" hangingPunct="1"/>
            <a:r>
              <a:rPr lang="en-US" altLang="en-US" sz="4400" dirty="0"/>
              <a:t>Evaluating Fixed Decibel Values used in </a:t>
            </a:r>
            <a:br>
              <a:rPr lang="en-US" altLang="en-US" sz="4400" dirty="0"/>
            </a:br>
            <a:r>
              <a:rPr lang="en-US" altLang="en-US" sz="4400" dirty="0"/>
              <a:t>Determining Noise Level Reduction Requirements</a:t>
            </a:r>
          </a:p>
        </p:txBody>
      </p:sp>
      <p:sp>
        <p:nvSpPr>
          <p:cNvPr id="3" name="Content Placeholder 2"/>
          <p:cNvSpPr>
            <a:spLocks noGrp="1"/>
          </p:cNvSpPr>
          <p:nvPr>
            <p:ph idx="1"/>
          </p:nvPr>
        </p:nvSpPr>
        <p:spPr>
          <a:xfrm>
            <a:off x="788670" y="1600200"/>
            <a:ext cx="14196060" cy="7503160"/>
          </a:xfrm>
        </p:spPr>
        <p:txBody>
          <a:bodyPr rtlCol="0">
            <a:normAutofit/>
          </a:bodyPr>
          <a:lstStyle/>
          <a:p>
            <a:pPr>
              <a:spcAft>
                <a:spcPts val="489"/>
              </a:spcAft>
              <a:defRPr/>
            </a:pPr>
            <a:r>
              <a:rPr lang="en-US" sz="2000" u="sng" dirty="0"/>
              <a:t>Issue:</a:t>
            </a:r>
            <a:r>
              <a:rPr lang="en-US" sz="2000" dirty="0"/>
              <a:t>   </a:t>
            </a:r>
            <a:r>
              <a:rPr lang="en-US" sz="2000" dirty="0" smtClean="0"/>
              <a:t>ASTM </a:t>
            </a:r>
            <a:r>
              <a:rPr lang="en-US" sz="2000" dirty="0"/>
              <a:t>E966, </a:t>
            </a:r>
            <a:r>
              <a:rPr lang="en-US" sz="2000" i="1" dirty="0"/>
              <a:t>Standard Guide for Field Measurements of Airborne Sound Insulation of Building Facades and Facade Elements, </a:t>
            </a:r>
            <a:r>
              <a:rPr lang="en-US" sz="2000" dirty="0"/>
              <a:t>is used to evaluate a structure’s sound insulation needs by analyzing how much noise penetrates the building envelope. This is called the Noise Level Reduction or NLR. ASTM E966 has fixed decibel adjustment values for testing residential sound insulation.  The values are an approximation in many cases; i.e., in road traffic noise reduction, a facade to be measured is often surrounded by other rooms or other structures.  The values are essentially oriented to these non aviation noise types of </a:t>
            </a:r>
            <a:r>
              <a:rPr lang="en-US" sz="2000" dirty="0" smtClean="0"/>
              <a:t>environments.</a:t>
            </a:r>
          </a:p>
          <a:p>
            <a:pPr>
              <a:spcAft>
                <a:spcPts val="489"/>
              </a:spcAft>
              <a:defRPr/>
            </a:pPr>
            <a:r>
              <a:rPr lang="en-US" sz="2000" dirty="0" smtClean="0"/>
              <a:t>Approximations </a:t>
            </a:r>
            <a:r>
              <a:rPr lang="en-US" sz="2000" dirty="0"/>
              <a:t>aircraft noise are challenging for single family homes which are typically in </a:t>
            </a:r>
            <a:r>
              <a:rPr lang="en-US" sz="2000" dirty="0" smtClean="0"/>
              <a:t>sound </a:t>
            </a:r>
            <a:r>
              <a:rPr lang="en-US" sz="2000" dirty="0"/>
              <a:t>insulation programs.  The acoustic baffle effect is often week due to </a:t>
            </a:r>
            <a:r>
              <a:rPr lang="en-US" sz="2000" dirty="0" smtClean="0"/>
              <a:t>a variety </a:t>
            </a:r>
            <a:r>
              <a:rPr lang="en-US" sz="2000" dirty="0"/>
              <a:t>of technical and contextual factors.  As a result,  decibel adjustment values can become significantly lower, particularly at low frequencies. </a:t>
            </a:r>
            <a:endParaRPr lang="en-US" sz="2000" dirty="0" smtClean="0"/>
          </a:p>
          <a:p>
            <a:pPr>
              <a:spcAft>
                <a:spcPts val="489"/>
              </a:spcAft>
              <a:defRPr/>
            </a:pPr>
            <a:r>
              <a:rPr lang="en-US" sz="2000" dirty="0" smtClean="0"/>
              <a:t>There </a:t>
            </a:r>
            <a:r>
              <a:rPr lang="en-US" sz="2000" dirty="0"/>
              <a:t>is a need for analysis to evaluate and improve the accuracy of noise level reduction </a:t>
            </a:r>
            <a:r>
              <a:rPr lang="en-US" sz="2000" dirty="0" smtClean="0"/>
              <a:t>testing. This </a:t>
            </a:r>
            <a:r>
              <a:rPr lang="en-US" sz="2000" dirty="0"/>
              <a:t>issue was identified during ongoing Sound Insulation AC update Noise Level Reduction (NLR) research funded by ARP and managed by AEE.  </a:t>
            </a:r>
          </a:p>
          <a:p>
            <a:pPr lvl="1">
              <a:spcAft>
                <a:spcPts val="489"/>
              </a:spcAft>
              <a:defRPr/>
            </a:pPr>
            <a:r>
              <a:rPr lang="en-US" sz="2000" dirty="0"/>
              <a:t>Note:  Existing sound insulation (eligibility) work on NLR research and 65db noise level research are sufficient, progressing nicely, and are not in funding jeopardy.  However, as noted above, fixed decibel adjustment values in the current testing standard came into question during NLR research.</a:t>
            </a:r>
          </a:p>
          <a:p>
            <a:pPr>
              <a:spcAft>
                <a:spcPts val="489"/>
              </a:spcAft>
              <a:defRPr/>
            </a:pPr>
            <a:r>
              <a:rPr lang="en-US" sz="2000" u="sng" dirty="0"/>
              <a:t>Deliverable:</a:t>
            </a:r>
            <a:r>
              <a:rPr lang="en-US" sz="2000" dirty="0"/>
              <a:t>  </a:t>
            </a:r>
            <a:endParaRPr lang="en-US" sz="2000" dirty="0" smtClean="0"/>
          </a:p>
          <a:p>
            <a:pPr lvl="1">
              <a:spcAft>
                <a:spcPts val="489"/>
              </a:spcAft>
              <a:defRPr/>
            </a:pPr>
            <a:r>
              <a:rPr lang="en-US" sz="2000" dirty="0"/>
              <a:t>Research, analysis, and validation of fixed decibel adjustment values for testing residential sound insulation around airports. </a:t>
            </a:r>
          </a:p>
          <a:p>
            <a:pPr>
              <a:spcAft>
                <a:spcPts val="489"/>
              </a:spcAft>
              <a:defRPr/>
            </a:pPr>
            <a:r>
              <a:rPr lang="en-US" sz="2000" u="sng" dirty="0"/>
              <a:t>Benefits to Airports:</a:t>
            </a:r>
            <a:r>
              <a:rPr lang="en-US" sz="2000" dirty="0"/>
              <a:t>  Additional information of the fixed decibel adjustment values at airports will enhance the effectiveness of residential sound insulation, the public’s confidence in the testing program, and can be used as a basis to revise ASTM standards.</a:t>
            </a:r>
          </a:p>
          <a:p>
            <a:pPr lvl="1">
              <a:spcAft>
                <a:spcPts val="489"/>
              </a:spcAft>
              <a:defRPr/>
            </a:pPr>
            <a:endParaRPr lang="en-US" sz="2000" dirty="0">
              <a:latin typeface="+mj-lt"/>
            </a:endParaRPr>
          </a:p>
          <a:p>
            <a:pPr lvl="1">
              <a:spcAft>
                <a:spcPts val="489"/>
              </a:spcAft>
              <a:defRPr/>
            </a:pPr>
            <a:endParaRPr lang="en-US" sz="2000" dirty="0"/>
          </a:p>
          <a:p>
            <a:pPr lvl="1">
              <a:defRPr/>
            </a:pPr>
            <a:endParaRPr lang="en-US" sz="2000" dirty="0"/>
          </a:p>
          <a:p>
            <a:pPr>
              <a:defRPr/>
            </a:pPr>
            <a:endParaRPr lang="en-US" sz="2800" dirty="0"/>
          </a:p>
        </p:txBody>
      </p:sp>
      <p:sp>
        <p:nvSpPr>
          <p:cNvPr id="61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1209894" indent="-465344">
              <a:defRPr>
                <a:solidFill>
                  <a:schemeClr val="tx1"/>
                </a:solidFill>
                <a:latin typeface="Calibri" pitchFamily="34" charset="0"/>
                <a:cs typeface="Arial" charset="0"/>
              </a:defRPr>
            </a:lvl2pPr>
            <a:lvl3pPr marL="1861376" indent="-372275">
              <a:defRPr>
                <a:solidFill>
                  <a:schemeClr val="tx1"/>
                </a:solidFill>
                <a:latin typeface="Calibri" pitchFamily="34" charset="0"/>
                <a:cs typeface="Arial" charset="0"/>
              </a:defRPr>
            </a:lvl3pPr>
            <a:lvl4pPr marL="2605926" indent="-372275">
              <a:defRPr>
                <a:solidFill>
                  <a:schemeClr val="tx1"/>
                </a:solidFill>
                <a:latin typeface="Calibri" pitchFamily="34" charset="0"/>
                <a:cs typeface="Arial" charset="0"/>
              </a:defRPr>
            </a:lvl4pPr>
            <a:lvl5pPr marL="3350476" indent="-372275">
              <a:defRPr>
                <a:solidFill>
                  <a:schemeClr val="tx1"/>
                </a:solidFill>
                <a:latin typeface="Calibri" pitchFamily="34" charset="0"/>
                <a:cs typeface="Arial" charset="0"/>
              </a:defRPr>
            </a:lvl5pPr>
            <a:lvl6pPr marL="4095026" indent="-372275" eaLnBrk="0" fontAlgn="base" hangingPunct="0">
              <a:spcBef>
                <a:spcPct val="0"/>
              </a:spcBef>
              <a:spcAft>
                <a:spcPct val="0"/>
              </a:spcAft>
              <a:defRPr>
                <a:solidFill>
                  <a:schemeClr val="tx1"/>
                </a:solidFill>
                <a:latin typeface="Calibri" pitchFamily="34" charset="0"/>
                <a:cs typeface="Arial" charset="0"/>
              </a:defRPr>
            </a:lvl6pPr>
            <a:lvl7pPr marL="4839576" indent="-372275" eaLnBrk="0" fontAlgn="base" hangingPunct="0">
              <a:spcBef>
                <a:spcPct val="0"/>
              </a:spcBef>
              <a:spcAft>
                <a:spcPct val="0"/>
              </a:spcAft>
              <a:defRPr>
                <a:solidFill>
                  <a:schemeClr val="tx1"/>
                </a:solidFill>
                <a:latin typeface="Calibri" pitchFamily="34" charset="0"/>
                <a:cs typeface="Arial" charset="0"/>
              </a:defRPr>
            </a:lvl7pPr>
            <a:lvl8pPr marL="5584127" indent="-372275" eaLnBrk="0" fontAlgn="base" hangingPunct="0">
              <a:spcBef>
                <a:spcPct val="0"/>
              </a:spcBef>
              <a:spcAft>
                <a:spcPct val="0"/>
              </a:spcAft>
              <a:defRPr>
                <a:solidFill>
                  <a:schemeClr val="tx1"/>
                </a:solidFill>
                <a:latin typeface="Calibri" pitchFamily="34" charset="0"/>
                <a:cs typeface="Arial" charset="0"/>
              </a:defRPr>
            </a:lvl8pPr>
            <a:lvl9pPr marL="6328677" indent="-372275" eaLnBrk="0" fontAlgn="base" hangingPunct="0">
              <a:spcBef>
                <a:spcPct val="0"/>
              </a:spcBef>
              <a:spcAft>
                <a:spcPct val="0"/>
              </a:spcAft>
              <a:defRPr>
                <a:solidFill>
                  <a:schemeClr val="tx1"/>
                </a:solidFill>
                <a:latin typeface="Calibri" pitchFamily="34" charset="0"/>
                <a:cs typeface="Arial" charset="0"/>
              </a:defRPr>
            </a:lvl9pPr>
          </a:lstStyle>
          <a:p>
            <a:fld id="{03FF6226-BBB5-4AF5-89ED-DED6BCF4FA3A}" type="slidenum">
              <a:rPr lang="en-US" altLang="en-US">
                <a:solidFill>
                  <a:schemeClr val="bg1"/>
                </a:solidFill>
              </a:rPr>
              <a:pPr/>
              <a:t>15</a:t>
            </a:fld>
            <a:endParaRPr lang="en-US" altLang="en-US" dirty="0">
              <a:solidFill>
                <a:schemeClr val="bg1"/>
              </a:solidFill>
            </a:endParaRPr>
          </a:p>
        </p:txBody>
      </p:sp>
    </p:spTree>
    <p:extLst>
      <p:ext uri="{BB962C8B-B14F-4D97-AF65-F5344CB8AC3E}">
        <p14:creationId xmlns:p14="http://schemas.microsoft.com/office/powerpoint/2010/main" val="1233587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88670" y="0"/>
            <a:ext cx="14196060" cy="1714500"/>
          </a:xfrm>
        </p:spPr>
        <p:txBody>
          <a:bodyPr/>
          <a:lstStyle/>
          <a:p>
            <a:pPr eaLnBrk="1" hangingPunct="1"/>
            <a:r>
              <a:rPr lang="en-US" altLang="en-US" sz="4400"/>
              <a:t>Noise Dispersion with Equivalent Lateral Spacing Operations (ELSO) PBN Departures</a:t>
            </a:r>
          </a:p>
        </p:txBody>
      </p:sp>
      <p:sp>
        <p:nvSpPr>
          <p:cNvPr id="3" name="Content Placeholder 2"/>
          <p:cNvSpPr>
            <a:spLocks noGrp="1"/>
          </p:cNvSpPr>
          <p:nvPr>
            <p:ph idx="1"/>
          </p:nvPr>
        </p:nvSpPr>
        <p:spPr>
          <a:xfrm>
            <a:off x="788670" y="1559560"/>
            <a:ext cx="14196060" cy="7929880"/>
          </a:xfrm>
        </p:spPr>
        <p:txBody>
          <a:bodyPr rtlCol="0">
            <a:noAutofit/>
          </a:bodyPr>
          <a:lstStyle/>
          <a:p>
            <a:pPr>
              <a:defRPr/>
            </a:pPr>
            <a:r>
              <a:rPr lang="en-US" sz="2000" u="sng" dirty="0"/>
              <a:t>Issue:</a:t>
            </a:r>
            <a:r>
              <a:rPr lang="en-US" sz="2000" dirty="0"/>
              <a:t> PBN implementation at airports can result in heightened community noise concerns, as aircraft overflights are concentrated along specific points on the ground.  Prior to PBN, there was more dispersion about the flight track.  With increased conformance of headings coming into the NAS due to PBN, research is needed to better inform conceptual procedure layout.  Instead of dispersion around one heading, multiple PBN tracks can be used to ameliorate noise focusing from departures</a:t>
            </a:r>
            <a:r>
              <a:rPr lang="en-US" sz="2000" dirty="0" smtClean="0"/>
              <a:t>.</a:t>
            </a:r>
          </a:p>
          <a:p>
            <a:pPr>
              <a:defRPr/>
            </a:pPr>
            <a:endParaRPr lang="en-US" sz="2000" dirty="0"/>
          </a:p>
          <a:p>
            <a:pPr>
              <a:defRPr/>
            </a:pPr>
            <a:r>
              <a:rPr lang="en-US" sz="2000" u="sng" dirty="0"/>
              <a:t>Deliverable:</a:t>
            </a:r>
            <a:endParaRPr lang="en-US" sz="2000" dirty="0"/>
          </a:p>
          <a:p>
            <a:pPr lvl="1">
              <a:defRPr/>
            </a:pPr>
            <a:r>
              <a:rPr lang="en-US" sz="2000" dirty="0"/>
              <a:t>Identify the minimum divergent heading needed between two PBN departure tracks, at a given distance from the runway end, that can provide a quantifiable reduction in community noise perceptions on the ground.  Evaluate using applicable noise metrics.  Quantify using multiple headings (1-15 degrees) and variable distances from the airport out to 15 nautical miles. Evaluate changes in fuel burn and emissions to quantify tradeoffs of these considerations with noise.  </a:t>
            </a:r>
          </a:p>
          <a:p>
            <a:pPr lvl="1">
              <a:defRPr/>
            </a:pPr>
            <a:r>
              <a:rPr lang="en-US" sz="2000" dirty="0"/>
              <a:t>Provide results for use by airports and FAA staff during ELSO implementation activities with updated planning guidance.  Phase 2 of the ELSO effort is evaluating the safety and efficiency of divergent headings between 1-degree and 9-degrees.  Results would inform conceptual procedure layout at locations with noise sensitive areas, including during the conduct of PBN work groups and airport Part 150 studies.</a:t>
            </a:r>
          </a:p>
          <a:p>
            <a:pPr>
              <a:defRPr/>
            </a:pPr>
            <a:endParaRPr lang="en-US" sz="2000" u="sng" dirty="0" smtClean="0"/>
          </a:p>
          <a:p>
            <a:pPr>
              <a:defRPr/>
            </a:pPr>
            <a:r>
              <a:rPr lang="en-US" sz="2000" u="sng" dirty="0" smtClean="0"/>
              <a:t>Benefits </a:t>
            </a:r>
            <a:r>
              <a:rPr lang="en-US" sz="2000" u="sng" dirty="0"/>
              <a:t>to Airports:</a:t>
            </a:r>
            <a:r>
              <a:rPr lang="en-US" sz="2000" dirty="0"/>
              <a:t>  The noise data will provide an additional tool for airport operators to evaluate  acceptable headings/tracks during the conceptual procedure layout in PBN work groups.  The goal would be to select an applicable divergent heading that is preferred for community noise purposes, while maintaining efficiency of the flight procedure.  For example, a preferred divergent heading could be selected to avoid a noise sensitive area instead of an alternative heading available through ELSO.  Or for a runway with departure noise issues, a single PBN track could be replaced with two PBN tracks in order to reduce noise focusing</a:t>
            </a:r>
            <a:r>
              <a:rPr lang="en-US" sz="2000" dirty="0" smtClean="0"/>
              <a:t>.</a:t>
            </a:r>
            <a:endParaRPr lang="en-US" sz="2000" dirty="0"/>
          </a:p>
        </p:txBody>
      </p:sp>
      <p:sp>
        <p:nvSpPr>
          <p:cNvPr id="51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1209894" indent="-465344">
              <a:defRPr>
                <a:solidFill>
                  <a:schemeClr val="tx1"/>
                </a:solidFill>
                <a:latin typeface="Calibri" pitchFamily="34" charset="0"/>
                <a:cs typeface="Arial" charset="0"/>
              </a:defRPr>
            </a:lvl2pPr>
            <a:lvl3pPr marL="1861376" indent="-372275">
              <a:defRPr>
                <a:solidFill>
                  <a:schemeClr val="tx1"/>
                </a:solidFill>
                <a:latin typeface="Calibri" pitchFamily="34" charset="0"/>
                <a:cs typeface="Arial" charset="0"/>
              </a:defRPr>
            </a:lvl3pPr>
            <a:lvl4pPr marL="2605926" indent="-372275">
              <a:defRPr>
                <a:solidFill>
                  <a:schemeClr val="tx1"/>
                </a:solidFill>
                <a:latin typeface="Calibri" pitchFamily="34" charset="0"/>
                <a:cs typeface="Arial" charset="0"/>
              </a:defRPr>
            </a:lvl4pPr>
            <a:lvl5pPr marL="3350476" indent="-372275">
              <a:defRPr>
                <a:solidFill>
                  <a:schemeClr val="tx1"/>
                </a:solidFill>
                <a:latin typeface="Calibri" pitchFamily="34" charset="0"/>
                <a:cs typeface="Arial" charset="0"/>
              </a:defRPr>
            </a:lvl5pPr>
            <a:lvl6pPr marL="4095026" indent="-372275" eaLnBrk="0" fontAlgn="base" hangingPunct="0">
              <a:spcBef>
                <a:spcPct val="0"/>
              </a:spcBef>
              <a:spcAft>
                <a:spcPct val="0"/>
              </a:spcAft>
              <a:defRPr>
                <a:solidFill>
                  <a:schemeClr val="tx1"/>
                </a:solidFill>
                <a:latin typeface="Calibri" pitchFamily="34" charset="0"/>
                <a:cs typeface="Arial" charset="0"/>
              </a:defRPr>
            </a:lvl6pPr>
            <a:lvl7pPr marL="4839576" indent="-372275" eaLnBrk="0" fontAlgn="base" hangingPunct="0">
              <a:spcBef>
                <a:spcPct val="0"/>
              </a:spcBef>
              <a:spcAft>
                <a:spcPct val="0"/>
              </a:spcAft>
              <a:defRPr>
                <a:solidFill>
                  <a:schemeClr val="tx1"/>
                </a:solidFill>
                <a:latin typeface="Calibri" pitchFamily="34" charset="0"/>
                <a:cs typeface="Arial" charset="0"/>
              </a:defRPr>
            </a:lvl7pPr>
            <a:lvl8pPr marL="5584127" indent="-372275" eaLnBrk="0" fontAlgn="base" hangingPunct="0">
              <a:spcBef>
                <a:spcPct val="0"/>
              </a:spcBef>
              <a:spcAft>
                <a:spcPct val="0"/>
              </a:spcAft>
              <a:defRPr>
                <a:solidFill>
                  <a:schemeClr val="tx1"/>
                </a:solidFill>
                <a:latin typeface="Calibri" pitchFamily="34" charset="0"/>
                <a:cs typeface="Arial" charset="0"/>
              </a:defRPr>
            </a:lvl8pPr>
            <a:lvl9pPr marL="6328677" indent="-372275" eaLnBrk="0" fontAlgn="base" hangingPunct="0">
              <a:spcBef>
                <a:spcPct val="0"/>
              </a:spcBef>
              <a:spcAft>
                <a:spcPct val="0"/>
              </a:spcAft>
              <a:defRPr>
                <a:solidFill>
                  <a:schemeClr val="tx1"/>
                </a:solidFill>
                <a:latin typeface="Calibri" pitchFamily="34" charset="0"/>
                <a:cs typeface="Arial" charset="0"/>
              </a:defRPr>
            </a:lvl9pPr>
          </a:lstStyle>
          <a:p>
            <a:fld id="{08C73376-0E82-4E91-8206-D0CFEE25F101}" type="slidenum">
              <a:rPr lang="en-US" altLang="en-US">
                <a:solidFill>
                  <a:schemeClr val="bg1"/>
                </a:solidFill>
              </a:rPr>
              <a:pPr/>
              <a:t>16</a:t>
            </a:fld>
            <a:endParaRPr lang="en-US" altLang="en-US" dirty="0">
              <a:solidFill>
                <a:schemeClr val="bg1"/>
              </a:solidFill>
            </a:endParaRPr>
          </a:p>
        </p:txBody>
      </p:sp>
    </p:spTree>
    <p:extLst>
      <p:ext uri="{BB962C8B-B14F-4D97-AF65-F5344CB8AC3E}">
        <p14:creationId xmlns:p14="http://schemas.microsoft.com/office/powerpoint/2010/main" val="2905630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88670" y="0"/>
            <a:ext cx="14196060" cy="1714500"/>
          </a:xfrm>
        </p:spPr>
        <p:txBody>
          <a:bodyPr/>
          <a:lstStyle/>
          <a:p>
            <a:r>
              <a:rPr lang="en-US" altLang="en-US" sz="4400" dirty="0"/>
              <a:t>Develop air quality screening </a:t>
            </a:r>
            <a:r>
              <a:rPr lang="en-US" altLang="en-US" sz="4400" dirty="0" smtClean="0"/>
              <a:t>criteria </a:t>
            </a:r>
            <a:r>
              <a:rPr lang="en-US" altLang="en-US" sz="4400" dirty="0"/>
              <a:t>for airport actions</a:t>
            </a:r>
          </a:p>
        </p:txBody>
      </p:sp>
      <p:sp>
        <p:nvSpPr>
          <p:cNvPr id="5" name="Content Placeholder 2"/>
          <p:cNvSpPr>
            <a:spLocks noGrp="1"/>
          </p:cNvSpPr>
          <p:nvPr>
            <p:ph idx="1"/>
          </p:nvPr>
        </p:nvSpPr>
        <p:spPr>
          <a:xfrm>
            <a:off x="788670" y="1600200"/>
            <a:ext cx="14196060" cy="6954520"/>
          </a:xfrm>
        </p:spPr>
        <p:txBody>
          <a:bodyPr rtlCol="0">
            <a:normAutofit/>
          </a:bodyPr>
          <a:lstStyle/>
          <a:p>
            <a:pPr>
              <a:spcAft>
                <a:spcPts val="977"/>
              </a:spcAft>
              <a:defRPr/>
            </a:pPr>
            <a:r>
              <a:rPr lang="en-US" sz="2000" u="sng" dirty="0"/>
              <a:t>Issue:</a:t>
            </a:r>
            <a:r>
              <a:rPr lang="en-US" sz="2000" dirty="0"/>
              <a:t>   Air quality analyses for airport projects can take many forms depending on the geographic region, scale of project, applicable regulations, type of construction, etc.  With a new air quality assessment tool coming online, and changes to the FAA Air Quality Handbook, the institutional knowledge regarding how to scope and implement air quality analyses to adequately comply with the Clean Air Act and NEPA is obsolete. There is an immediate need for new methods and procedures to screen, scope, and conduct air quality analyses for airport actions. </a:t>
            </a:r>
            <a:endParaRPr lang="en-US" sz="2000" dirty="0" smtClean="0"/>
          </a:p>
          <a:p>
            <a:pPr>
              <a:spcAft>
                <a:spcPts val="977"/>
              </a:spcAft>
              <a:defRPr/>
            </a:pPr>
            <a:endParaRPr lang="en-US" sz="2000" dirty="0"/>
          </a:p>
          <a:p>
            <a:pPr>
              <a:spcAft>
                <a:spcPts val="977"/>
              </a:spcAft>
              <a:defRPr/>
            </a:pPr>
            <a:r>
              <a:rPr lang="en-US" sz="2000" u="sng" dirty="0"/>
              <a:t>Deliverable:</a:t>
            </a:r>
            <a:r>
              <a:rPr lang="en-US" sz="2000" dirty="0"/>
              <a:t>  </a:t>
            </a:r>
          </a:p>
          <a:p>
            <a:pPr lvl="1">
              <a:defRPr/>
            </a:pPr>
            <a:r>
              <a:rPr lang="en-US" sz="2000" dirty="0"/>
              <a:t>Identify the spectrum of potential airport air quality analyses, from common projects at small GA airports up to capacity expansions at major hubs. </a:t>
            </a:r>
          </a:p>
          <a:p>
            <a:pPr lvl="1">
              <a:defRPr/>
            </a:pPr>
            <a:r>
              <a:rPr lang="en-US" sz="2000" dirty="0"/>
              <a:t>Analyze relevant policies, including the FAA ‘presumed to conform’ list, </a:t>
            </a:r>
            <a:r>
              <a:rPr lang="en-US" sz="2000" i="1" dirty="0"/>
              <a:t>de </a:t>
            </a:r>
            <a:r>
              <a:rPr lang="en-US" sz="2000" i="1" dirty="0" err="1"/>
              <a:t>minimis</a:t>
            </a:r>
            <a:r>
              <a:rPr lang="en-US" sz="2000" i="1" dirty="0"/>
              <a:t> </a:t>
            </a:r>
            <a:r>
              <a:rPr lang="en-US" sz="2000" dirty="0"/>
              <a:t>thresholds, and other applicable regulations that influence the legal requirements and analytical processes of specific projects.  </a:t>
            </a:r>
          </a:p>
          <a:p>
            <a:pPr lvl="1">
              <a:defRPr/>
            </a:pPr>
            <a:r>
              <a:rPr lang="en-US" sz="2000" dirty="0"/>
              <a:t>Recommend new processes and/or methods of air quality analysis for airport projects that will ensure consistency and accuracy nationwide. </a:t>
            </a:r>
          </a:p>
          <a:p>
            <a:pPr lvl="1">
              <a:defRPr/>
            </a:pPr>
            <a:r>
              <a:rPr lang="en-US" sz="2000" dirty="0"/>
              <a:t>Provide the technical support documents that validate the procedures, and coordinate with EPA as necessary. </a:t>
            </a:r>
            <a:endParaRPr lang="en-US" sz="2000" dirty="0" smtClean="0"/>
          </a:p>
          <a:p>
            <a:pPr lvl="1">
              <a:defRPr/>
            </a:pPr>
            <a:endParaRPr lang="en-US" sz="2000" dirty="0"/>
          </a:p>
          <a:p>
            <a:pPr>
              <a:spcAft>
                <a:spcPts val="977"/>
              </a:spcAft>
              <a:defRPr/>
            </a:pPr>
            <a:r>
              <a:rPr lang="en-US" sz="2000" u="sng" dirty="0"/>
              <a:t>Benefit to Airports:</a:t>
            </a:r>
            <a:r>
              <a:rPr lang="en-US" sz="2000" dirty="0"/>
              <a:t>  A new process will help FAA staff and airport sponsors quickly identify the air quality analysis requirements of a proposed project, facilitate project development and review, and streamline costs</a:t>
            </a:r>
            <a:r>
              <a:rPr lang="en-US" sz="2000" dirty="0" smtClean="0"/>
              <a:t>.</a:t>
            </a:r>
            <a:endParaRPr lang="en-US" sz="2000" dirty="0">
              <a:latin typeface="+mj-lt"/>
            </a:endParaRPr>
          </a:p>
          <a:p>
            <a:pPr lvl="1">
              <a:spcAft>
                <a:spcPts val="489"/>
              </a:spcAft>
              <a:defRPr/>
            </a:pPr>
            <a:endParaRPr lang="en-US" sz="2000" dirty="0"/>
          </a:p>
          <a:p>
            <a:pPr lvl="1">
              <a:defRPr/>
            </a:pPr>
            <a:endParaRPr lang="en-US" sz="2000" dirty="0"/>
          </a:p>
          <a:p>
            <a:pPr>
              <a:defRPr/>
            </a:pPr>
            <a:endParaRPr lang="en-US" sz="2800" dirty="0"/>
          </a:p>
        </p:txBody>
      </p:sp>
      <p:sp>
        <p:nvSpPr>
          <p:cNvPr id="41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1209894" indent="-465344">
              <a:defRPr>
                <a:solidFill>
                  <a:schemeClr val="tx1"/>
                </a:solidFill>
                <a:latin typeface="Calibri" pitchFamily="34" charset="0"/>
                <a:cs typeface="Arial" charset="0"/>
              </a:defRPr>
            </a:lvl2pPr>
            <a:lvl3pPr marL="1861376" indent="-372275">
              <a:defRPr>
                <a:solidFill>
                  <a:schemeClr val="tx1"/>
                </a:solidFill>
                <a:latin typeface="Calibri" pitchFamily="34" charset="0"/>
                <a:cs typeface="Arial" charset="0"/>
              </a:defRPr>
            </a:lvl3pPr>
            <a:lvl4pPr marL="2605926" indent="-372275">
              <a:defRPr>
                <a:solidFill>
                  <a:schemeClr val="tx1"/>
                </a:solidFill>
                <a:latin typeface="Calibri" pitchFamily="34" charset="0"/>
                <a:cs typeface="Arial" charset="0"/>
              </a:defRPr>
            </a:lvl4pPr>
            <a:lvl5pPr marL="3350476" indent="-372275">
              <a:defRPr>
                <a:solidFill>
                  <a:schemeClr val="tx1"/>
                </a:solidFill>
                <a:latin typeface="Calibri" pitchFamily="34" charset="0"/>
                <a:cs typeface="Arial" charset="0"/>
              </a:defRPr>
            </a:lvl5pPr>
            <a:lvl6pPr marL="4095026" indent="-372275" eaLnBrk="0" fontAlgn="base" hangingPunct="0">
              <a:spcBef>
                <a:spcPct val="0"/>
              </a:spcBef>
              <a:spcAft>
                <a:spcPct val="0"/>
              </a:spcAft>
              <a:defRPr>
                <a:solidFill>
                  <a:schemeClr val="tx1"/>
                </a:solidFill>
                <a:latin typeface="Calibri" pitchFamily="34" charset="0"/>
                <a:cs typeface="Arial" charset="0"/>
              </a:defRPr>
            </a:lvl6pPr>
            <a:lvl7pPr marL="4839576" indent="-372275" eaLnBrk="0" fontAlgn="base" hangingPunct="0">
              <a:spcBef>
                <a:spcPct val="0"/>
              </a:spcBef>
              <a:spcAft>
                <a:spcPct val="0"/>
              </a:spcAft>
              <a:defRPr>
                <a:solidFill>
                  <a:schemeClr val="tx1"/>
                </a:solidFill>
                <a:latin typeface="Calibri" pitchFamily="34" charset="0"/>
                <a:cs typeface="Arial" charset="0"/>
              </a:defRPr>
            </a:lvl7pPr>
            <a:lvl8pPr marL="5584127" indent="-372275" eaLnBrk="0" fontAlgn="base" hangingPunct="0">
              <a:spcBef>
                <a:spcPct val="0"/>
              </a:spcBef>
              <a:spcAft>
                <a:spcPct val="0"/>
              </a:spcAft>
              <a:defRPr>
                <a:solidFill>
                  <a:schemeClr val="tx1"/>
                </a:solidFill>
                <a:latin typeface="Calibri" pitchFamily="34" charset="0"/>
                <a:cs typeface="Arial" charset="0"/>
              </a:defRPr>
            </a:lvl8pPr>
            <a:lvl9pPr marL="6328677" indent="-372275" eaLnBrk="0" fontAlgn="base" hangingPunct="0">
              <a:spcBef>
                <a:spcPct val="0"/>
              </a:spcBef>
              <a:spcAft>
                <a:spcPct val="0"/>
              </a:spcAft>
              <a:defRPr>
                <a:solidFill>
                  <a:schemeClr val="tx1"/>
                </a:solidFill>
                <a:latin typeface="Calibri" pitchFamily="34" charset="0"/>
                <a:cs typeface="Arial" charset="0"/>
              </a:defRPr>
            </a:lvl9pPr>
          </a:lstStyle>
          <a:p>
            <a:fld id="{88A52639-B4AD-415F-A7C5-92D394477BF1}" type="slidenum">
              <a:rPr lang="en-US" altLang="en-US">
                <a:solidFill>
                  <a:schemeClr val="bg1"/>
                </a:solidFill>
              </a:rPr>
              <a:pPr/>
              <a:t>17</a:t>
            </a:fld>
            <a:endParaRPr lang="en-US" altLang="en-US" dirty="0">
              <a:solidFill>
                <a:schemeClr val="bg1"/>
              </a:solidFill>
            </a:endParaRPr>
          </a:p>
        </p:txBody>
      </p:sp>
    </p:spTree>
    <p:extLst>
      <p:ext uri="{BB962C8B-B14F-4D97-AF65-F5344CB8AC3E}">
        <p14:creationId xmlns:p14="http://schemas.microsoft.com/office/powerpoint/2010/main" val="741587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88670" y="0"/>
            <a:ext cx="14196060" cy="1714500"/>
          </a:xfrm>
        </p:spPr>
        <p:txBody>
          <a:bodyPr/>
          <a:lstStyle/>
          <a:p>
            <a:r>
              <a:rPr lang="en-US" altLang="en-US" sz="4400" dirty="0"/>
              <a:t>Review of Airport Guidance for Climate Adaptation and Resiliency</a:t>
            </a:r>
          </a:p>
        </p:txBody>
      </p:sp>
      <p:sp>
        <p:nvSpPr>
          <p:cNvPr id="5" name="Content Placeholder 2"/>
          <p:cNvSpPr>
            <a:spLocks noGrp="1"/>
          </p:cNvSpPr>
          <p:nvPr>
            <p:ph idx="1"/>
          </p:nvPr>
        </p:nvSpPr>
        <p:spPr>
          <a:xfrm>
            <a:off x="788670" y="1600200"/>
            <a:ext cx="14196060" cy="7462520"/>
          </a:xfrm>
        </p:spPr>
        <p:txBody>
          <a:bodyPr rtlCol="0">
            <a:normAutofit/>
          </a:bodyPr>
          <a:lstStyle/>
          <a:p>
            <a:pPr>
              <a:spcAft>
                <a:spcPts val="977"/>
              </a:spcAft>
              <a:defRPr/>
            </a:pPr>
            <a:r>
              <a:rPr lang="en-US" sz="2000" u="sng" dirty="0"/>
              <a:t>Issue:</a:t>
            </a:r>
            <a:r>
              <a:rPr lang="en-US" sz="2000" dirty="0"/>
              <a:t>  The 2014 US National Climate Assessment summarizes </a:t>
            </a:r>
            <a:r>
              <a:rPr lang="en-US" sz="2000" dirty="0" smtClean="0"/>
              <a:t>impacts </a:t>
            </a:r>
            <a:r>
              <a:rPr lang="en-US" sz="2000" dirty="0"/>
              <a:t>of climate change on </a:t>
            </a:r>
            <a:r>
              <a:rPr lang="en-US" sz="2000" dirty="0" smtClean="0"/>
              <a:t>United </a:t>
            </a:r>
            <a:r>
              <a:rPr lang="en-US" sz="2000" dirty="0"/>
              <a:t>States now and in the future, including impacts (e.g. temperature change, sea level rise, precipitation, extreme weather events ) by region. </a:t>
            </a:r>
            <a:r>
              <a:rPr lang="en-US" sz="2000" dirty="0" smtClean="0"/>
              <a:t>The assessment </a:t>
            </a:r>
            <a:r>
              <a:rPr lang="en-US" sz="2000" dirty="0"/>
              <a:t>also acknowledges that climate change will impact airport infrastructure in the future.   Executive Orders on </a:t>
            </a:r>
            <a:r>
              <a:rPr lang="en-US" sz="2000" dirty="0" smtClean="0"/>
              <a:t>impacts </a:t>
            </a:r>
            <a:r>
              <a:rPr lang="en-US" sz="2000" dirty="0"/>
              <a:t>of climate change underscore that resiliency is a priority that should be integrated into federal programs.</a:t>
            </a:r>
          </a:p>
          <a:p>
            <a:pPr>
              <a:spcAft>
                <a:spcPts val="977"/>
              </a:spcAft>
              <a:defRPr/>
            </a:pPr>
            <a:r>
              <a:rPr lang="en-US" sz="2000" dirty="0"/>
              <a:t>Using research synthesized in the National Climate Assessment, regional climate assessments need to be compared with airports locations to enable FAA to accurately assess possible impacts to airports and future needs to ensure resiliency.</a:t>
            </a:r>
          </a:p>
          <a:p>
            <a:pPr>
              <a:spcAft>
                <a:spcPts val="977"/>
              </a:spcAft>
              <a:defRPr/>
            </a:pPr>
            <a:r>
              <a:rPr lang="en-US" sz="2000" dirty="0"/>
              <a:t>After possible effects are known, research is needed to determine if FAA airport guidance and orders account for resiliency, to accommodate changing climatic conditions at a regional level. </a:t>
            </a:r>
          </a:p>
          <a:p>
            <a:pPr>
              <a:spcAft>
                <a:spcPts val="977"/>
              </a:spcAft>
              <a:defRPr/>
            </a:pPr>
            <a:r>
              <a:rPr lang="en-US" sz="2000" u="sng" dirty="0"/>
              <a:t>Deliverables</a:t>
            </a:r>
            <a:r>
              <a:rPr lang="en-US" sz="2000" dirty="0"/>
              <a:t>  </a:t>
            </a:r>
          </a:p>
          <a:p>
            <a:pPr lvl="1">
              <a:defRPr/>
            </a:pPr>
            <a:r>
              <a:rPr lang="en-US" sz="2000" dirty="0"/>
              <a:t>An assessment of climate change impacts to airports at a regional level</a:t>
            </a:r>
          </a:p>
          <a:p>
            <a:pPr lvl="1">
              <a:defRPr/>
            </a:pPr>
            <a:r>
              <a:rPr lang="en-US" sz="2000" dirty="0"/>
              <a:t>Assessment of existing Advisory Circulars, Orders, Design Standards/Criteria, etc. to determine if they account for resiliency to accommodate changing climatic conditions</a:t>
            </a:r>
          </a:p>
          <a:p>
            <a:pPr lvl="1">
              <a:spcAft>
                <a:spcPts val="977"/>
              </a:spcAft>
              <a:defRPr/>
            </a:pPr>
            <a:r>
              <a:rPr lang="en-US" sz="2000" dirty="0"/>
              <a:t>List of Advisory Circulars/Orders, Standards, Design Criteria, etc. that may require update when considering the adverse effects of climate change</a:t>
            </a:r>
          </a:p>
          <a:p>
            <a:pPr>
              <a:spcAft>
                <a:spcPts val="977"/>
              </a:spcAft>
              <a:defRPr/>
            </a:pPr>
            <a:r>
              <a:rPr lang="en-US" sz="2000" u="sng" dirty="0"/>
              <a:t>Benefit to Airports:</a:t>
            </a:r>
            <a:r>
              <a:rPr lang="en-US" sz="2000" dirty="0"/>
              <a:t>   Understanding of climate change impacts on existing infrastructure and how to update advisory circulars/Orders, standards, design criteria, etc. to ensure that an adequate level of resiliency is built into future standards.  Standards that include resiliency will provide for better continuity of operations and enable system efficiency by adapting to the changing climate</a:t>
            </a:r>
            <a:r>
              <a:rPr lang="en-US" sz="2000" dirty="0" smtClean="0"/>
              <a:t>.</a:t>
            </a:r>
            <a:endParaRPr lang="en-US" sz="2000" dirty="0"/>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1209894" indent="-465344">
              <a:defRPr>
                <a:solidFill>
                  <a:schemeClr val="tx1"/>
                </a:solidFill>
                <a:latin typeface="Calibri" pitchFamily="34" charset="0"/>
                <a:cs typeface="Arial" charset="0"/>
              </a:defRPr>
            </a:lvl2pPr>
            <a:lvl3pPr marL="1861376" indent="-372275">
              <a:defRPr>
                <a:solidFill>
                  <a:schemeClr val="tx1"/>
                </a:solidFill>
                <a:latin typeface="Calibri" pitchFamily="34" charset="0"/>
                <a:cs typeface="Arial" charset="0"/>
              </a:defRPr>
            </a:lvl3pPr>
            <a:lvl4pPr marL="2605926" indent="-372275">
              <a:defRPr>
                <a:solidFill>
                  <a:schemeClr val="tx1"/>
                </a:solidFill>
                <a:latin typeface="Calibri" pitchFamily="34" charset="0"/>
                <a:cs typeface="Arial" charset="0"/>
              </a:defRPr>
            </a:lvl4pPr>
            <a:lvl5pPr marL="3350476" indent="-372275">
              <a:defRPr>
                <a:solidFill>
                  <a:schemeClr val="tx1"/>
                </a:solidFill>
                <a:latin typeface="Calibri" pitchFamily="34" charset="0"/>
                <a:cs typeface="Arial" charset="0"/>
              </a:defRPr>
            </a:lvl5pPr>
            <a:lvl6pPr marL="4095026" indent="-372275" eaLnBrk="0" fontAlgn="base" hangingPunct="0">
              <a:spcBef>
                <a:spcPct val="0"/>
              </a:spcBef>
              <a:spcAft>
                <a:spcPct val="0"/>
              </a:spcAft>
              <a:defRPr>
                <a:solidFill>
                  <a:schemeClr val="tx1"/>
                </a:solidFill>
                <a:latin typeface="Calibri" pitchFamily="34" charset="0"/>
                <a:cs typeface="Arial" charset="0"/>
              </a:defRPr>
            </a:lvl6pPr>
            <a:lvl7pPr marL="4839576" indent="-372275" eaLnBrk="0" fontAlgn="base" hangingPunct="0">
              <a:spcBef>
                <a:spcPct val="0"/>
              </a:spcBef>
              <a:spcAft>
                <a:spcPct val="0"/>
              </a:spcAft>
              <a:defRPr>
                <a:solidFill>
                  <a:schemeClr val="tx1"/>
                </a:solidFill>
                <a:latin typeface="Calibri" pitchFamily="34" charset="0"/>
                <a:cs typeface="Arial" charset="0"/>
              </a:defRPr>
            </a:lvl7pPr>
            <a:lvl8pPr marL="5584127" indent="-372275" eaLnBrk="0" fontAlgn="base" hangingPunct="0">
              <a:spcBef>
                <a:spcPct val="0"/>
              </a:spcBef>
              <a:spcAft>
                <a:spcPct val="0"/>
              </a:spcAft>
              <a:defRPr>
                <a:solidFill>
                  <a:schemeClr val="tx1"/>
                </a:solidFill>
                <a:latin typeface="Calibri" pitchFamily="34" charset="0"/>
                <a:cs typeface="Arial" charset="0"/>
              </a:defRPr>
            </a:lvl8pPr>
            <a:lvl9pPr marL="6328677" indent="-372275" eaLnBrk="0" fontAlgn="base" hangingPunct="0">
              <a:spcBef>
                <a:spcPct val="0"/>
              </a:spcBef>
              <a:spcAft>
                <a:spcPct val="0"/>
              </a:spcAft>
              <a:defRPr>
                <a:solidFill>
                  <a:schemeClr val="tx1"/>
                </a:solidFill>
                <a:latin typeface="Calibri" pitchFamily="34" charset="0"/>
                <a:cs typeface="Arial" charset="0"/>
              </a:defRPr>
            </a:lvl9pPr>
          </a:lstStyle>
          <a:p>
            <a:fld id="{AB6A3CB3-DD73-4B3D-BEBF-EC308F64A096}" type="slidenum">
              <a:rPr lang="en-US" altLang="en-US">
                <a:solidFill>
                  <a:schemeClr val="bg1"/>
                </a:solidFill>
              </a:rPr>
              <a:pPr/>
              <a:t>18</a:t>
            </a:fld>
            <a:endParaRPr lang="en-US" altLang="en-US">
              <a:solidFill>
                <a:schemeClr val="bg1"/>
              </a:solidFill>
            </a:endParaRPr>
          </a:p>
        </p:txBody>
      </p:sp>
    </p:spTree>
    <p:extLst>
      <p:ext uri="{BB962C8B-B14F-4D97-AF65-F5344CB8AC3E}">
        <p14:creationId xmlns:p14="http://schemas.microsoft.com/office/powerpoint/2010/main" val="3129395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88670" y="0"/>
            <a:ext cx="14196060" cy="1714500"/>
          </a:xfrm>
        </p:spPr>
        <p:txBody>
          <a:bodyPr/>
          <a:lstStyle/>
          <a:p>
            <a:pPr eaLnBrk="1" hangingPunct="1"/>
            <a:r>
              <a:rPr lang="en-US" altLang="en-US" sz="4400" dirty="0"/>
              <a:t>Research on Airport </a:t>
            </a:r>
            <a:r>
              <a:rPr lang="en-US" altLang="en-US" sz="4400" dirty="0" smtClean="0"/>
              <a:t>Environmental Concerns </a:t>
            </a:r>
            <a:r>
              <a:rPr lang="en-US" altLang="en-US" sz="4400" dirty="0"/>
              <a:t>and Mitigation Measures</a:t>
            </a:r>
          </a:p>
        </p:txBody>
      </p:sp>
      <p:sp>
        <p:nvSpPr>
          <p:cNvPr id="3" name="Content Placeholder 2"/>
          <p:cNvSpPr>
            <a:spLocks noGrp="1"/>
          </p:cNvSpPr>
          <p:nvPr>
            <p:ph idx="1"/>
          </p:nvPr>
        </p:nvSpPr>
        <p:spPr>
          <a:xfrm>
            <a:off x="788670" y="1620520"/>
            <a:ext cx="14196060" cy="8229600"/>
          </a:xfrm>
        </p:spPr>
        <p:txBody>
          <a:bodyPr rtlCol="0">
            <a:noAutofit/>
          </a:bodyPr>
          <a:lstStyle/>
          <a:p>
            <a:pPr>
              <a:spcAft>
                <a:spcPts val="489"/>
              </a:spcAft>
              <a:defRPr/>
            </a:pPr>
            <a:r>
              <a:rPr lang="en-US" sz="2000" u="sng" dirty="0"/>
              <a:t>Issue</a:t>
            </a:r>
            <a:r>
              <a:rPr lang="en-US" sz="2000" dirty="0" smtClean="0"/>
              <a:t>: </a:t>
            </a:r>
            <a:r>
              <a:rPr lang="en-US" sz="2000" dirty="0"/>
              <a:t>Community environmental issues, particularly noise complaints, are on the rise. </a:t>
            </a:r>
            <a:r>
              <a:rPr lang="en-US" sz="2000" dirty="0" smtClean="0"/>
              <a:t>ARP and AEE will perform </a:t>
            </a:r>
            <a:r>
              <a:rPr lang="en-US" sz="2000" dirty="0"/>
              <a:t>synthesis project to systematically analyze available information to better understand </a:t>
            </a:r>
            <a:r>
              <a:rPr lang="en-US" sz="2000" dirty="0" smtClean="0"/>
              <a:t>specific </a:t>
            </a:r>
            <a:r>
              <a:rPr lang="en-US" sz="2000" dirty="0"/>
              <a:t>issues, </a:t>
            </a:r>
            <a:r>
              <a:rPr lang="en-US" sz="2000" dirty="0" smtClean="0"/>
              <a:t>identify </a:t>
            </a:r>
            <a:r>
              <a:rPr lang="en-US" sz="2000" dirty="0"/>
              <a:t>trends, and formulate prioritized solutions to help airports </a:t>
            </a:r>
            <a:r>
              <a:rPr lang="en-US" sz="2000" dirty="0" smtClean="0"/>
              <a:t>become </a:t>
            </a:r>
            <a:r>
              <a:rPr lang="en-US" sz="2000" dirty="0"/>
              <a:t>better </a:t>
            </a:r>
            <a:r>
              <a:rPr lang="en-US" sz="2000" dirty="0" smtClean="0"/>
              <a:t>neighbors </a:t>
            </a:r>
            <a:r>
              <a:rPr lang="en-US" sz="2000" dirty="0"/>
              <a:t>to the community</a:t>
            </a:r>
            <a:r>
              <a:rPr lang="en-US" sz="2000" dirty="0" smtClean="0"/>
              <a:t>.</a:t>
            </a:r>
          </a:p>
          <a:p>
            <a:pPr>
              <a:spcAft>
                <a:spcPts val="489"/>
              </a:spcAft>
              <a:defRPr/>
            </a:pPr>
            <a:endParaRPr lang="en-US" sz="2000" dirty="0"/>
          </a:p>
          <a:p>
            <a:pPr>
              <a:spcAft>
                <a:spcPts val="489"/>
              </a:spcAft>
              <a:defRPr/>
            </a:pPr>
            <a:r>
              <a:rPr lang="en-US" sz="2000" u="sng" dirty="0"/>
              <a:t>Deliverable</a:t>
            </a:r>
            <a:r>
              <a:rPr lang="en-US" sz="2000" dirty="0"/>
              <a:t>:</a:t>
            </a:r>
          </a:p>
          <a:p>
            <a:pPr lvl="1">
              <a:defRPr/>
            </a:pPr>
            <a:r>
              <a:rPr lang="en-US" sz="2000" dirty="0" smtClean="0"/>
              <a:t>Synthesis </a:t>
            </a:r>
            <a:r>
              <a:rPr lang="en-US" sz="2000" dirty="0"/>
              <a:t>and analysis of environmental issues and community concerns regarding airport actions.  </a:t>
            </a:r>
            <a:r>
              <a:rPr lang="en-US" sz="2000" dirty="0" smtClean="0"/>
              <a:t>Synthesis </a:t>
            </a:r>
            <a:r>
              <a:rPr lang="en-US" sz="2000" dirty="0"/>
              <a:t>will identify issues and activities at airports, and key airports of concern, by gathering information from ARP HQ and district office specialists, and other resources.  </a:t>
            </a:r>
          </a:p>
          <a:p>
            <a:pPr lvl="1">
              <a:defRPr/>
            </a:pPr>
            <a:r>
              <a:rPr lang="en-US" sz="2000" dirty="0" smtClean="0"/>
              <a:t>Analysis </a:t>
            </a:r>
            <a:r>
              <a:rPr lang="en-US" sz="2000" dirty="0"/>
              <a:t>will identify FAA actions, both ARP and ATO, that have been implemented at key airports of concern, and evaluate any correlation between </a:t>
            </a:r>
            <a:r>
              <a:rPr lang="en-US" sz="2000" dirty="0" smtClean="0"/>
              <a:t>actions </a:t>
            </a:r>
            <a:r>
              <a:rPr lang="en-US" sz="2000" dirty="0"/>
              <a:t>and concerns. </a:t>
            </a:r>
          </a:p>
          <a:p>
            <a:pPr lvl="1">
              <a:defRPr/>
            </a:pPr>
            <a:r>
              <a:rPr lang="en-US" sz="2000" dirty="0" smtClean="0"/>
              <a:t>Research </a:t>
            </a:r>
            <a:r>
              <a:rPr lang="en-US" sz="2000" dirty="0"/>
              <a:t>project will identify opportunities for future environmental research projects by evaluating what is being done or could be done to address these issues.</a:t>
            </a:r>
          </a:p>
          <a:p>
            <a:pPr lvl="1">
              <a:defRPr/>
            </a:pPr>
            <a:r>
              <a:rPr lang="en-US" sz="2000" dirty="0" smtClean="0"/>
              <a:t>Research </a:t>
            </a:r>
            <a:r>
              <a:rPr lang="en-US" sz="2000" dirty="0"/>
              <a:t>project will deliver a list of prioritized solutions to help airports become a better neighbor to the community.</a:t>
            </a:r>
          </a:p>
          <a:p>
            <a:pPr>
              <a:spcAft>
                <a:spcPts val="489"/>
              </a:spcAft>
              <a:defRPr/>
            </a:pPr>
            <a:endParaRPr lang="en-US" sz="2000" u="sng" dirty="0" smtClean="0"/>
          </a:p>
          <a:p>
            <a:pPr>
              <a:spcAft>
                <a:spcPts val="489"/>
              </a:spcAft>
              <a:defRPr/>
            </a:pPr>
            <a:r>
              <a:rPr lang="en-US" sz="2000" u="sng" dirty="0" smtClean="0"/>
              <a:t>Benefits </a:t>
            </a:r>
            <a:r>
              <a:rPr lang="en-US" sz="2000" u="sng" dirty="0"/>
              <a:t>to Airports</a:t>
            </a:r>
            <a:r>
              <a:rPr lang="en-US" sz="2000" dirty="0"/>
              <a:t>:  Draw from the collective experience of ARP specialists and others to deliver a synthesis and analysis of the environmental issues associated with FAA actions and a prioritized list of solutions that can help airports and the FAA to engage with the community to address their concerns</a:t>
            </a:r>
            <a:r>
              <a:rPr lang="en-US" sz="2000" dirty="0" smtClean="0"/>
              <a:t>.</a:t>
            </a:r>
            <a:endParaRPr lang="en-US" sz="2000" dirty="0">
              <a:latin typeface="+mj-lt"/>
            </a:endParaRPr>
          </a:p>
          <a:p>
            <a:pPr lvl="1">
              <a:spcAft>
                <a:spcPts val="489"/>
              </a:spcAft>
              <a:defRPr/>
            </a:pPr>
            <a:endParaRPr lang="en-US" sz="2000" dirty="0"/>
          </a:p>
          <a:p>
            <a:pPr lvl="1">
              <a:defRPr/>
            </a:pPr>
            <a:endParaRPr lang="en-US" sz="2000" dirty="0"/>
          </a:p>
          <a:p>
            <a:pPr>
              <a:defRPr/>
            </a:pPr>
            <a:endParaRPr lang="en-US" sz="2000" dirty="0"/>
          </a:p>
        </p:txBody>
      </p:sp>
      <p:sp>
        <p:nvSpPr>
          <p:cNvPr id="71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1209894" indent="-465344">
              <a:defRPr>
                <a:solidFill>
                  <a:schemeClr val="tx1"/>
                </a:solidFill>
                <a:latin typeface="Calibri" pitchFamily="34" charset="0"/>
                <a:cs typeface="Arial" charset="0"/>
              </a:defRPr>
            </a:lvl2pPr>
            <a:lvl3pPr marL="1861376" indent="-372275">
              <a:defRPr>
                <a:solidFill>
                  <a:schemeClr val="tx1"/>
                </a:solidFill>
                <a:latin typeface="Calibri" pitchFamily="34" charset="0"/>
                <a:cs typeface="Arial" charset="0"/>
              </a:defRPr>
            </a:lvl3pPr>
            <a:lvl4pPr marL="2605926" indent="-372275">
              <a:defRPr>
                <a:solidFill>
                  <a:schemeClr val="tx1"/>
                </a:solidFill>
                <a:latin typeface="Calibri" pitchFamily="34" charset="0"/>
                <a:cs typeface="Arial" charset="0"/>
              </a:defRPr>
            </a:lvl4pPr>
            <a:lvl5pPr marL="3350476" indent="-372275">
              <a:defRPr>
                <a:solidFill>
                  <a:schemeClr val="tx1"/>
                </a:solidFill>
                <a:latin typeface="Calibri" pitchFamily="34" charset="0"/>
                <a:cs typeface="Arial" charset="0"/>
              </a:defRPr>
            </a:lvl5pPr>
            <a:lvl6pPr marL="4095026" indent="-372275" eaLnBrk="0" fontAlgn="base" hangingPunct="0">
              <a:spcBef>
                <a:spcPct val="0"/>
              </a:spcBef>
              <a:spcAft>
                <a:spcPct val="0"/>
              </a:spcAft>
              <a:defRPr>
                <a:solidFill>
                  <a:schemeClr val="tx1"/>
                </a:solidFill>
                <a:latin typeface="Calibri" pitchFamily="34" charset="0"/>
                <a:cs typeface="Arial" charset="0"/>
              </a:defRPr>
            </a:lvl6pPr>
            <a:lvl7pPr marL="4839576" indent="-372275" eaLnBrk="0" fontAlgn="base" hangingPunct="0">
              <a:spcBef>
                <a:spcPct val="0"/>
              </a:spcBef>
              <a:spcAft>
                <a:spcPct val="0"/>
              </a:spcAft>
              <a:defRPr>
                <a:solidFill>
                  <a:schemeClr val="tx1"/>
                </a:solidFill>
                <a:latin typeface="Calibri" pitchFamily="34" charset="0"/>
                <a:cs typeface="Arial" charset="0"/>
              </a:defRPr>
            </a:lvl7pPr>
            <a:lvl8pPr marL="5584127" indent="-372275" eaLnBrk="0" fontAlgn="base" hangingPunct="0">
              <a:spcBef>
                <a:spcPct val="0"/>
              </a:spcBef>
              <a:spcAft>
                <a:spcPct val="0"/>
              </a:spcAft>
              <a:defRPr>
                <a:solidFill>
                  <a:schemeClr val="tx1"/>
                </a:solidFill>
                <a:latin typeface="Calibri" pitchFamily="34" charset="0"/>
                <a:cs typeface="Arial" charset="0"/>
              </a:defRPr>
            </a:lvl8pPr>
            <a:lvl9pPr marL="6328677" indent="-372275" eaLnBrk="0" fontAlgn="base" hangingPunct="0">
              <a:spcBef>
                <a:spcPct val="0"/>
              </a:spcBef>
              <a:spcAft>
                <a:spcPct val="0"/>
              </a:spcAft>
              <a:defRPr>
                <a:solidFill>
                  <a:schemeClr val="tx1"/>
                </a:solidFill>
                <a:latin typeface="Calibri" pitchFamily="34" charset="0"/>
                <a:cs typeface="Arial" charset="0"/>
              </a:defRPr>
            </a:lvl9pPr>
          </a:lstStyle>
          <a:p>
            <a:fld id="{85C39FA4-0D65-4670-B4BE-9B443B01EF5A}" type="slidenum">
              <a:rPr lang="en-US" altLang="en-US">
                <a:solidFill>
                  <a:schemeClr val="bg1"/>
                </a:solidFill>
              </a:rPr>
              <a:pPr/>
              <a:t>19</a:t>
            </a:fld>
            <a:endParaRPr lang="en-US" altLang="en-US">
              <a:solidFill>
                <a:schemeClr val="bg1"/>
              </a:solidFill>
            </a:endParaRPr>
          </a:p>
        </p:txBody>
      </p:sp>
    </p:spTree>
    <p:extLst>
      <p:ext uri="{BB962C8B-B14F-4D97-AF65-F5344CB8AC3E}">
        <p14:creationId xmlns:p14="http://schemas.microsoft.com/office/powerpoint/2010/main" val="3055019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854423" y="1515981"/>
            <a:ext cx="13886617" cy="7332753"/>
          </a:xfrm>
        </p:spPr>
        <p:txBody>
          <a:bodyPr/>
          <a:lstStyle/>
          <a:p>
            <a:r>
              <a:rPr lang="en-US" dirty="0" smtClean="0"/>
              <a:t>Environment and Energy Research </a:t>
            </a:r>
          </a:p>
          <a:p>
            <a:pPr lvl="1"/>
            <a:r>
              <a:rPr lang="en-US" dirty="0" smtClean="0"/>
              <a:t>Background</a:t>
            </a:r>
          </a:p>
          <a:p>
            <a:pPr lvl="1"/>
            <a:r>
              <a:rPr lang="en-US" dirty="0" smtClean="0"/>
              <a:t>Environmental and Energy Strategy</a:t>
            </a:r>
          </a:p>
          <a:p>
            <a:pPr lvl="1"/>
            <a:r>
              <a:rPr lang="en-US" dirty="0" smtClean="0"/>
              <a:t>Budget line items supporting environment and energy research</a:t>
            </a:r>
          </a:p>
          <a:p>
            <a:pPr lvl="1"/>
            <a:endParaRPr lang="en-US" dirty="0" smtClean="0"/>
          </a:p>
          <a:p>
            <a:r>
              <a:rPr lang="en-US" dirty="0" smtClean="0"/>
              <a:t>Airport Environment Research</a:t>
            </a:r>
          </a:p>
          <a:p>
            <a:pPr lvl="1"/>
            <a:r>
              <a:rPr lang="en-US" dirty="0" smtClean="0"/>
              <a:t>FY16 Projects</a:t>
            </a:r>
          </a:p>
          <a:p>
            <a:pPr lvl="1"/>
            <a:r>
              <a:rPr lang="en-US" dirty="0" smtClean="0"/>
              <a:t>Plans for FY17, FY18 and beyond</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3974948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3" y="1525452"/>
            <a:ext cx="15774150" cy="193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Rectangle 3"/>
          <p:cNvSpPr>
            <a:spLocks noChangeArrowheads="1"/>
          </p:cNvSpPr>
          <p:nvPr/>
        </p:nvSpPr>
        <p:spPr bwMode="auto">
          <a:xfrm>
            <a:off x="17026" y="1365005"/>
            <a:ext cx="15774152" cy="55015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8615" tIns="74299" rIns="148615" bIns="74299">
            <a:spAutoFit/>
          </a:bodyPr>
          <a:lstStyle/>
          <a:p>
            <a:pPr defTabSz="1487146"/>
            <a:r>
              <a:rPr lang="en-US" sz="2600" b="1" dirty="0">
                <a:solidFill>
                  <a:prstClr val="white"/>
                </a:solidFill>
                <a:latin typeface="Calibri" pitchFamily="34" charset="0"/>
                <a:cs typeface="Calibri" pitchFamily="34" charset="0"/>
              </a:rPr>
              <a:t>             NOISE                        AIR QUALITY             WATER QUALITY               ENERGY                GLOBAL CLIMATE</a:t>
            </a:r>
          </a:p>
        </p:txBody>
      </p:sp>
      <p:sp>
        <p:nvSpPr>
          <p:cNvPr id="8" name="Rectangle 2"/>
          <p:cNvSpPr>
            <a:spLocks noChangeArrowheads="1"/>
          </p:cNvSpPr>
          <p:nvPr/>
        </p:nvSpPr>
        <p:spPr bwMode="auto">
          <a:xfrm>
            <a:off x="290275" y="3627050"/>
            <a:ext cx="15483126" cy="554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589" tIns="74287" rIns="148589" bIns="74287">
            <a:spAutoFit/>
          </a:bodyPr>
          <a:lstStyle/>
          <a:p>
            <a:pPr marL="743052" indent="-743052" defTabSz="1487146">
              <a:lnSpc>
                <a:spcPts val="4886"/>
              </a:lnSpc>
              <a:spcBef>
                <a:spcPts val="3908"/>
              </a:spcBef>
              <a:buFontTx/>
              <a:buChar char="•"/>
            </a:pPr>
            <a:r>
              <a:rPr lang="en-US" sz="3900" dirty="0">
                <a:solidFill>
                  <a:prstClr val="black"/>
                </a:solidFill>
                <a:latin typeface="Calibri" pitchFamily="34" charset="0"/>
                <a:cs typeface="Calibri" pitchFamily="34" charset="0"/>
              </a:rPr>
              <a:t>Aviation impacts community noise, air quality, water quality, energy usage, and climate change</a:t>
            </a:r>
          </a:p>
          <a:p>
            <a:pPr marL="743052" indent="-743052" defTabSz="1487146">
              <a:lnSpc>
                <a:spcPts val="4886"/>
              </a:lnSpc>
              <a:spcBef>
                <a:spcPts val="3908"/>
              </a:spcBef>
              <a:buFontTx/>
              <a:buChar char="•"/>
            </a:pPr>
            <a:r>
              <a:rPr lang="en-US" sz="3900" dirty="0">
                <a:solidFill>
                  <a:prstClr val="black"/>
                </a:solidFill>
                <a:latin typeface="Calibri" pitchFamily="34" charset="0"/>
                <a:cs typeface="Calibri" pitchFamily="34" charset="0"/>
              </a:rPr>
              <a:t>Environmental impacts from aviation could pose a critical constraint on capacity growth</a:t>
            </a:r>
          </a:p>
          <a:p>
            <a:pPr marL="743052" indent="-743052" defTabSz="1487146">
              <a:lnSpc>
                <a:spcPts val="4886"/>
              </a:lnSpc>
              <a:spcBef>
                <a:spcPts val="3908"/>
              </a:spcBef>
              <a:buFontTx/>
              <a:buChar char="•"/>
            </a:pPr>
            <a:r>
              <a:rPr lang="en-US" sz="3900" dirty="0">
                <a:solidFill>
                  <a:srgbClr val="000000"/>
                </a:solidFill>
                <a:latin typeface="Calibri" panose="020F0502020204030204" pitchFamily="34" charset="0"/>
                <a:cs typeface="Calibri" panose="020F0502020204030204" pitchFamily="34" charset="0"/>
              </a:rPr>
              <a:t>FAA are pursuing aircraft technology, alternative jet fuels, operations, and policy measures to address the environmental challenges facing aviation</a:t>
            </a:r>
            <a:endParaRPr lang="en-US" sz="3900" dirty="0">
              <a:solidFill>
                <a:prstClr val="black"/>
              </a:solidFill>
              <a:latin typeface="Calibri" pitchFamily="34" charset="0"/>
              <a:cs typeface="Calibri" pitchFamily="34" charset="0"/>
            </a:endParaRPr>
          </a:p>
        </p:txBody>
      </p:sp>
      <p:sp>
        <p:nvSpPr>
          <p:cNvPr id="2" name="Title 1"/>
          <p:cNvSpPr>
            <a:spLocks noGrp="1"/>
          </p:cNvSpPr>
          <p:nvPr>
            <p:ph type="title"/>
          </p:nvPr>
        </p:nvSpPr>
        <p:spPr/>
        <p:txBody>
          <a:bodyPr/>
          <a:lstStyle/>
          <a:p>
            <a:r>
              <a:rPr lang="en-US" dirty="0"/>
              <a:t>Aviation Environmental Challenges</a:t>
            </a:r>
          </a:p>
        </p:txBody>
      </p:sp>
      <p:sp>
        <p:nvSpPr>
          <p:cNvPr id="9" name="Slide Number Placeholder 3"/>
          <p:cNvSpPr>
            <a:spLocks noGrp="1"/>
          </p:cNvSpPr>
          <p:nvPr>
            <p:ph type="sldNum" sz="quarter" idx="12"/>
          </p:nvPr>
        </p:nvSpPr>
        <p:spPr/>
        <p:txBody>
          <a:bodyPr/>
          <a:lstStyle/>
          <a:p>
            <a:pPr>
              <a:defRPr/>
            </a:pPr>
            <a:fld id="{B99443F9-19F2-424F-8F48-06655C11CA2B}" type="slidenum">
              <a:rPr lang="en-US" smtClean="0">
                <a:solidFill>
                  <a:srgbClr val="FFFFFF"/>
                </a:solidFill>
              </a:rPr>
              <a:pPr>
                <a:defRPr/>
              </a:pPr>
              <a:t>3</a:t>
            </a:fld>
            <a:endParaRPr lang="en-US" dirty="0">
              <a:solidFill>
                <a:srgbClr val="FFFFFF"/>
              </a:solidFill>
            </a:endParaRPr>
          </a:p>
        </p:txBody>
      </p:sp>
      <p:cxnSp>
        <p:nvCxnSpPr>
          <p:cNvPr id="5" name="Straight Connector 4"/>
          <p:cNvCxnSpPr/>
          <p:nvPr/>
        </p:nvCxnSpPr>
        <p:spPr bwMode="auto">
          <a:xfrm flipV="1">
            <a:off x="0" y="3350788"/>
            <a:ext cx="15773400" cy="13188"/>
          </a:xfrm>
          <a:prstGeom prst="line">
            <a:avLst/>
          </a:prstGeom>
          <a:noFill/>
          <a:ln w="635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54601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and Principles</a:t>
            </a:r>
            <a:endParaRPr lang="en-US" dirty="0"/>
          </a:p>
        </p:txBody>
      </p:sp>
      <p:sp>
        <p:nvSpPr>
          <p:cNvPr id="3" name="Content Placeholder 2"/>
          <p:cNvSpPr>
            <a:spLocks noGrp="1"/>
          </p:cNvSpPr>
          <p:nvPr>
            <p:ph idx="1"/>
          </p:nvPr>
        </p:nvSpPr>
        <p:spPr>
          <a:xfrm>
            <a:off x="379035" y="1379103"/>
            <a:ext cx="8507391" cy="7545692"/>
          </a:xfrm>
        </p:spPr>
        <p:txBody>
          <a:bodyPr/>
          <a:lstStyle/>
          <a:p>
            <a:pPr fontAlgn="auto">
              <a:spcBef>
                <a:spcPts val="0"/>
              </a:spcBef>
              <a:spcAft>
                <a:spcPts val="0"/>
              </a:spcAft>
              <a:buNone/>
            </a:pPr>
            <a:r>
              <a:rPr lang="en-US" sz="3900" dirty="0">
                <a:solidFill>
                  <a:srgbClr val="1D2F68"/>
                </a:solidFill>
                <a:latin typeface="+mj-lt"/>
                <a:ea typeface="+mj-ea"/>
                <a:cs typeface="+mj-cs"/>
              </a:rPr>
              <a:t>Vision: </a:t>
            </a:r>
          </a:p>
          <a:p>
            <a:pPr fontAlgn="auto">
              <a:spcBef>
                <a:spcPts val="0"/>
              </a:spcBef>
              <a:spcAft>
                <a:spcPts val="0"/>
              </a:spcAft>
              <a:buNone/>
            </a:pPr>
            <a:r>
              <a:rPr lang="en-US" sz="3900" b="0" dirty="0"/>
              <a:t>	</a:t>
            </a:r>
            <a:r>
              <a:rPr lang="en-US" sz="3900" b="0" i="1" dirty="0"/>
              <a:t>Environmental protection that allows sustained aviation growth</a:t>
            </a:r>
          </a:p>
          <a:p>
            <a:pPr marL="0" indent="0" fontAlgn="auto">
              <a:spcBef>
                <a:spcPts val="0"/>
              </a:spcBef>
              <a:spcAft>
                <a:spcPts val="0"/>
              </a:spcAft>
              <a:buNone/>
              <a:tabLst>
                <a:tab pos="1031305" algn="l"/>
              </a:tabLst>
            </a:pPr>
            <a:endParaRPr lang="en-US" sz="3900" b="0" dirty="0"/>
          </a:p>
          <a:p>
            <a:pPr fontAlgn="auto">
              <a:spcBef>
                <a:spcPts val="0"/>
              </a:spcBef>
              <a:spcAft>
                <a:spcPts val="0"/>
              </a:spcAft>
              <a:buNone/>
              <a:tabLst>
                <a:tab pos="1031305" algn="l"/>
              </a:tabLst>
            </a:pPr>
            <a:r>
              <a:rPr lang="en-US" sz="3900" dirty="0">
                <a:solidFill>
                  <a:srgbClr val="1D2F68"/>
                </a:solidFill>
                <a:latin typeface="+mj-lt"/>
                <a:ea typeface="+mj-ea"/>
                <a:cs typeface="+mj-cs"/>
              </a:rPr>
              <a:t>Guiding Principles:</a:t>
            </a:r>
          </a:p>
          <a:p>
            <a:pPr marL="744400" indent="-744400" fontAlgn="auto">
              <a:spcBef>
                <a:spcPts val="0"/>
              </a:spcBef>
              <a:spcAft>
                <a:spcPts val="0"/>
              </a:spcAft>
              <a:buFont typeface="+mj-lt"/>
              <a:buAutoNum type="arabicPeriod"/>
              <a:tabLst>
                <a:tab pos="1031305" algn="l"/>
              </a:tabLst>
            </a:pPr>
            <a:r>
              <a:rPr lang="en-US" sz="3900" b="0" dirty="0"/>
              <a:t>Limit and reduce future aviation environmental impacts to levels that protect public health and welfare. </a:t>
            </a:r>
          </a:p>
          <a:p>
            <a:pPr marL="744400" indent="-744400" fontAlgn="auto">
              <a:spcBef>
                <a:spcPts val="0"/>
              </a:spcBef>
              <a:spcAft>
                <a:spcPts val="0"/>
              </a:spcAft>
              <a:buFont typeface="+mj-lt"/>
              <a:buAutoNum type="arabicPeriod"/>
              <a:tabLst>
                <a:tab pos="1031305" algn="l"/>
              </a:tabLst>
            </a:pPr>
            <a:r>
              <a:rPr lang="en-US" sz="3900" b="0" dirty="0"/>
              <a:t>Ensure energy availability and sustainability. </a:t>
            </a:r>
          </a:p>
        </p:txBody>
      </p:sp>
      <p:sp>
        <p:nvSpPr>
          <p:cNvPr id="10" name="Slide Number Placeholder 3"/>
          <p:cNvSpPr>
            <a:spLocks noGrp="1"/>
          </p:cNvSpPr>
          <p:nvPr>
            <p:ph type="sldNum" sz="quarter" idx="12"/>
          </p:nvPr>
        </p:nvSpPr>
        <p:spPr/>
        <p:txBody>
          <a:bodyPr/>
          <a:lstStyle/>
          <a:p>
            <a:pPr>
              <a:defRPr/>
            </a:pPr>
            <a:fld id="{B99443F9-19F2-424F-8F48-06655C11CA2B}" type="slidenum">
              <a:rPr lang="en-US" smtClean="0">
                <a:solidFill>
                  <a:srgbClr val="FFFFFF"/>
                </a:solidFill>
              </a:rPr>
              <a:pPr>
                <a:defRPr/>
              </a:pPr>
              <a:t>4</a:t>
            </a:fld>
            <a:endParaRPr lang="en-US" dirty="0">
              <a:solidFill>
                <a:srgbClr val="FFFFFF"/>
              </a:solidFill>
            </a:endParaRPr>
          </a:p>
        </p:txBody>
      </p:sp>
      <p:pic>
        <p:nvPicPr>
          <p:cNvPr id="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5288" t="10256" r="37019" b="2735"/>
          <a:stretch/>
        </p:blipFill>
        <p:spPr bwMode="auto">
          <a:xfrm>
            <a:off x="9149913" y="531906"/>
            <a:ext cx="6133898" cy="692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8455" y="9381600"/>
            <a:ext cx="9308892" cy="888996"/>
          </a:xfrm>
          <a:prstGeom prst="rect">
            <a:avLst/>
          </a:prstGeom>
        </p:spPr>
        <p:txBody>
          <a:bodyPr wrap="square" lIns="148881" tIns="74439" rIns="148881" bIns="74439">
            <a:spAutoFit/>
          </a:bodyPr>
          <a:lstStyle/>
          <a:p>
            <a:pPr defTabSz="1489100"/>
            <a:r>
              <a:rPr lang="en-US" sz="1600" dirty="0">
                <a:solidFill>
                  <a:srgbClr val="FFFFFF"/>
                </a:solidFill>
              </a:rPr>
              <a:t>Aviation E&amp;E Policy Statement (Federal Register 77-141, 2012): http://www.faa.gov/about/office_org/headquarters_offices/apl/environ_policy_guidance/policy/media/FAA_EE_Policy_Statement.pdf</a:t>
            </a:r>
          </a:p>
        </p:txBody>
      </p:sp>
      <p:sp>
        <p:nvSpPr>
          <p:cNvPr id="9" name="Rectangle 8"/>
          <p:cNvSpPr/>
          <p:nvPr/>
        </p:nvSpPr>
        <p:spPr>
          <a:xfrm>
            <a:off x="249819" y="7727079"/>
            <a:ext cx="15330335" cy="1350660"/>
          </a:xfrm>
          <a:prstGeom prst="rect">
            <a:avLst/>
          </a:prstGeom>
        </p:spPr>
        <p:txBody>
          <a:bodyPr wrap="square" lIns="148881" tIns="74439" rIns="148881" bIns="74439">
            <a:spAutoFit/>
          </a:bodyPr>
          <a:lstStyle/>
          <a:p>
            <a:pPr defTabSz="1489100" fontAlgn="base">
              <a:spcBef>
                <a:spcPct val="50000"/>
              </a:spcBef>
              <a:spcAft>
                <a:spcPct val="0"/>
              </a:spcAft>
            </a:pPr>
            <a:r>
              <a:rPr lang="en-US" sz="3900" b="1" i="1" dirty="0">
                <a:solidFill>
                  <a:srgbClr val="006023"/>
                </a:solidFill>
              </a:rPr>
              <a:t>Want increased mobility with reduced environmental impacts and enhanced energy availability and sustainability</a:t>
            </a:r>
            <a:endParaRPr lang="en-US" sz="3900" b="1" dirty="0">
              <a:solidFill>
                <a:srgbClr val="000000"/>
              </a:solidFill>
            </a:endParaRPr>
          </a:p>
        </p:txBody>
      </p:sp>
    </p:spTree>
    <p:extLst>
      <p:ext uri="{BB962C8B-B14F-4D97-AF65-F5344CB8AC3E}">
        <p14:creationId xmlns:p14="http://schemas.microsoft.com/office/powerpoint/2010/main" val="1477197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&amp; Energy Goals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77631505"/>
              </p:ext>
            </p:extLst>
          </p:nvPr>
        </p:nvGraphicFramePr>
        <p:xfrm>
          <a:off x="366175" y="1196411"/>
          <a:ext cx="14909118" cy="7475186"/>
        </p:xfrm>
        <a:graphic>
          <a:graphicData uri="http://schemas.openxmlformats.org/drawingml/2006/table">
            <a:tbl>
              <a:tblPr firstRow="1" bandRow="1">
                <a:tableStyleId>{21E4AEA4-8DFA-4A89-87EB-49C32662AFE0}</a:tableStyleId>
              </a:tblPr>
              <a:tblGrid>
                <a:gridCol w="1868396"/>
                <a:gridCol w="13040722"/>
              </a:tblGrid>
              <a:tr h="575796">
                <a:tc>
                  <a:txBody>
                    <a:bodyPr/>
                    <a:lstStyle/>
                    <a:p>
                      <a:pPr marL="0" marR="0">
                        <a:lnSpc>
                          <a:spcPct val="115000"/>
                        </a:lnSpc>
                        <a:spcBef>
                          <a:spcPts val="0"/>
                        </a:spcBef>
                        <a:spcAft>
                          <a:spcPts val="0"/>
                        </a:spcAft>
                      </a:pPr>
                      <a:r>
                        <a:rPr lang="en-US" sz="2700" dirty="0">
                          <a:effectLst/>
                        </a:rPr>
                        <a:t>Aspect</a:t>
                      </a:r>
                      <a:endParaRPr lang="en-US" sz="2700" dirty="0">
                        <a:effectLst/>
                        <a:latin typeface="Calibri"/>
                        <a:ea typeface="Calibri"/>
                        <a:cs typeface="Times New Roman"/>
                      </a:endParaRPr>
                    </a:p>
                  </a:txBody>
                  <a:tcPr marL="118301" marR="118301" marT="0" marB="0"/>
                </a:tc>
                <a:tc>
                  <a:txBody>
                    <a:bodyPr/>
                    <a:lstStyle/>
                    <a:p>
                      <a:pPr marL="0" marR="0">
                        <a:lnSpc>
                          <a:spcPct val="115000"/>
                        </a:lnSpc>
                        <a:spcBef>
                          <a:spcPts val="0"/>
                        </a:spcBef>
                        <a:spcAft>
                          <a:spcPts val="0"/>
                        </a:spcAft>
                      </a:pPr>
                      <a:r>
                        <a:rPr lang="en-US" sz="2700" dirty="0" smtClean="0">
                          <a:effectLst/>
                        </a:rPr>
                        <a:t>Goal</a:t>
                      </a:r>
                      <a:endParaRPr lang="en-US" sz="2700" baseline="30000" dirty="0">
                        <a:effectLst/>
                        <a:latin typeface="Calibri"/>
                        <a:ea typeface="Calibri"/>
                        <a:cs typeface="Times New Roman"/>
                      </a:endParaRPr>
                    </a:p>
                  </a:txBody>
                  <a:tcPr marL="118301" marR="118301" marT="0" marB="0"/>
                </a:tc>
              </a:tr>
              <a:tr h="2213811">
                <a:tc>
                  <a:txBody>
                    <a:bodyPr/>
                    <a:lstStyle/>
                    <a:p>
                      <a:pPr marL="0" marR="0">
                        <a:lnSpc>
                          <a:spcPct val="115000"/>
                        </a:lnSpc>
                        <a:spcBef>
                          <a:spcPts val="0"/>
                        </a:spcBef>
                        <a:spcAft>
                          <a:spcPts val="0"/>
                        </a:spcAft>
                      </a:pPr>
                      <a:r>
                        <a:rPr lang="en-US" sz="2700" b="1" dirty="0">
                          <a:effectLst/>
                        </a:rPr>
                        <a:t>Noise</a:t>
                      </a:r>
                      <a:endParaRPr lang="en-US" sz="2700" b="1" dirty="0">
                        <a:effectLst/>
                        <a:latin typeface="Calibri"/>
                        <a:ea typeface="Calibri"/>
                        <a:cs typeface="Times New Roman"/>
                      </a:endParaRPr>
                    </a:p>
                  </a:txBody>
                  <a:tcPr marL="118301" marR="118301" marT="0" marB="0"/>
                </a:tc>
                <a:tc>
                  <a:txBody>
                    <a:bodyPr/>
                    <a:lstStyle/>
                    <a:p>
                      <a:pPr marL="0" marR="0">
                        <a:lnSpc>
                          <a:spcPct val="115000"/>
                        </a:lnSpc>
                        <a:spcBef>
                          <a:spcPts val="0"/>
                        </a:spcBef>
                        <a:spcAft>
                          <a:spcPts val="0"/>
                        </a:spcAft>
                      </a:pPr>
                      <a:r>
                        <a:rPr lang="en-US" sz="2700" dirty="0">
                          <a:effectLst/>
                        </a:rPr>
                        <a:t>Reduce the number of people exposed to significant noise around U.S. airports in absolute terms, notwithstanding aviation growth, and provide additional measures to protect public health and welfare and our national </a:t>
                      </a:r>
                      <a:r>
                        <a:rPr lang="en-US" sz="2700" dirty="0" smtClean="0">
                          <a:effectLst/>
                        </a:rPr>
                        <a:t>resources (population</a:t>
                      </a:r>
                      <a:r>
                        <a:rPr lang="en-US" sz="2700" baseline="0" dirty="0" smtClean="0">
                          <a:effectLst/>
                        </a:rPr>
                        <a:t> </a:t>
                      </a:r>
                      <a:r>
                        <a:rPr lang="en-US" sz="2700" dirty="0" smtClean="0">
                          <a:effectLst/>
                        </a:rPr>
                        <a:t>exposed</a:t>
                      </a:r>
                      <a:r>
                        <a:rPr lang="en-US" sz="2700" baseline="0" dirty="0" smtClean="0">
                          <a:effectLst/>
                        </a:rPr>
                        <a:t> to DNL 65 </a:t>
                      </a:r>
                      <a:r>
                        <a:rPr lang="en-US" sz="2700" dirty="0" smtClean="0">
                          <a:effectLst/>
                        </a:rPr>
                        <a:t>in 2018 is 300,000 people).</a:t>
                      </a:r>
                    </a:p>
                  </a:txBody>
                  <a:tcPr marL="118301" marR="118301" marT="0" marB="0"/>
                </a:tc>
              </a:tr>
              <a:tr h="1274625">
                <a:tc>
                  <a:txBody>
                    <a:bodyPr/>
                    <a:lstStyle/>
                    <a:p>
                      <a:pPr marL="0" marR="0">
                        <a:lnSpc>
                          <a:spcPct val="115000"/>
                        </a:lnSpc>
                        <a:spcBef>
                          <a:spcPts val="0"/>
                        </a:spcBef>
                        <a:spcAft>
                          <a:spcPts val="0"/>
                        </a:spcAft>
                      </a:pPr>
                      <a:r>
                        <a:rPr lang="en-US" sz="2700" b="1" dirty="0">
                          <a:effectLst/>
                        </a:rPr>
                        <a:t>Air Quality</a:t>
                      </a:r>
                      <a:endParaRPr lang="en-US" sz="2700" b="1" dirty="0">
                        <a:effectLst/>
                        <a:latin typeface="Calibri"/>
                        <a:ea typeface="Calibri"/>
                        <a:cs typeface="Times New Roman"/>
                      </a:endParaRPr>
                    </a:p>
                  </a:txBody>
                  <a:tcPr marL="118301" marR="118301" marT="0" marB="0"/>
                </a:tc>
                <a:tc>
                  <a:txBody>
                    <a:bodyPr/>
                    <a:lstStyle/>
                    <a:p>
                      <a:pPr marL="0" marR="0">
                        <a:lnSpc>
                          <a:spcPct val="115000"/>
                        </a:lnSpc>
                        <a:spcBef>
                          <a:spcPts val="0"/>
                        </a:spcBef>
                        <a:spcAft>
                          <a:spcPts val="0"/>
                        </a:spcAft>
                      </a:pPr>
                      <a:r>
                        <a:rPr lang="en-US" sz="2700" dirty="0">
                          <a:effectLst/>
                        </a:rPr>
                        <a:t>Achieve an absolute reduction of significant air quality health and welfare impacts attributable to aviation, notwithstanding aviation growth. </a:t>
                      </a:r>
                      <a:endParaRPr lang="en-US" sz="2700" dirty="0" smtClean="0">
                        <a:effectLst/>
                      </a:endParaRPr>
                    </a:p>
                  </a:txBody>
                  <a:tcPr marL="118301" marR="118301" marT="0" marB="0"/>
                </a:tc>
              </a:tr>
              <a:tr h="1335506">
                <a:tc>
                  <a:txBody>
                    <a:bodyPr/>
                    <a:lstStyle/>
                    <a:p>
                      <a:pPr marL="0" marR="0">
                        <a:lnSpc>
                          <a:spcPct val="115000"/>
                        </a:lnSpc>
                        <a:spcBef>
                          <a:spcPts val="0"/>
                        </a:spcBef>
                        <a:spcAft>
                          <a:spcPts val="0"/>
                        </a:spcAft>
                      </a:pPr>
                      <a:r>
                        <a:rPr lang="en-US" sz="2700" b="1" dirty="0">
                          <a:effectLst/>
                        </a:rPr>
                        <a:t>Energy</a:t>
                      </a:r>
                      <a:endParaRPr lang="en-US" sz="2700" b="1" dirty="0">
                        <a:effectLst/>
                        <a:latin typeface="Calibri"/>
                        <a:ea typeface="Calibri"/>
                        <a:cs typeface="Times New Roman"/>
                      </a:endParaRPr>
                    </a:p>
                  </a:txBody>
                  <a:tcPr marL="118301" marR="118301"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700" dirty="0">
                          <a:solidFill>
                            <a:schemeClr val="tx1"/>
                          </a:solidFill>
                          <a:effectLst/>
                        </a:rPr>
                        <a:t>Improve National Airspace System (NAS) energy efficiency </a:t>
                      </a:r>
                      <a:r>
                        <a:rPr lang="en-US" sz="2700" dirty="0" smtClean="0">
                          <a:effectLst/>
                        </a:rPr>
                        <a:t>and </a:t>
                      </a:r>
                      <a:r>
                        <a:rPr lang="en-US" sz="2700" dirty="0">
                          <a:effectLst/>
                        </a:rPr>
                        <a:t>develop and deploy alternative jet fuels for commercial aviation.</a:t>
                      </a:r>
                      <a:endParaRPr lang="en-US" sz="2700" dirty="0">
                        <a:effectLst/>
                        <a:latin typeface="Calibri"/>
                        <a:ea typeface="Calibri"/>
                        <a:cs typeface="Times New Roman"/>
                      </a:endParaRPr>
                    </a:p>
                  </a:txBody>
                  <a:tcPr marL="118301" marR="118301" marT="0" marB="0"/>
                </a:tc>
              </a:tr>
              <a:tr h="2075448">
                <a:tc>
                  <a:txBody>
                    <a:bodyPr/>
                    <a:lstStyle/>
                    <a:p>
                      <a:pPr marL="0" marR="0">
                        <a:lnSpc>
                          <a:spcPct val="115000"/>
                        </a:lnSpc>
                        <a:spcBef>
                          <a:spcPts val="0"/>
                        </a:spcBef>
                        <a:spcAft>
                          <a:spcPts val="0"/>
                        </a:spcAft>
                      </a:pPr>
                      <a:r>
                        <a:rPr lang="en-US" sz="2700" b="1" dirty="0">
                          <a:effectLst/>
                        </a:rPr>
                        <a:t>Climate</a:t>
                      </a:r>
                      <a:endParaRPr lang="en-US" sz="2700" b="1" dirty="0">
                        <a:effectLst/>
                        <a:latin typeface="Calibri"/>
                        <a:ea typeface="Calibri"/>
                        <a:cs typeface="Times New Roman"/>
                      </a:endParaRPr>
                    </a:p>
                  </a:txBody>
                  <a:tcPr marL="118301" marR="118301" marT="0" marB="0"/>
                </a:tc>
                <a:tc>
                  <a:txBody>
                    <a:bodyPr/>
                    <a:lstStyle/>
                    <a:p>
                      <a:pPr marL="0" marR="0">
                        <a:lnSpc>
                          <a:spcPct val="115000"/>
                        </a:lnSpc>
                        <a:spcBef>
                          <a:spcPts val="0"/>
                        </a:spcBef>
                        <a:spcAft>
                          <a:spcPts val="0"/>
                        </a:spcAft>
                      </a:pPr>
                      <a:r>
                        <a:rPr lang="en-US" sz="2700" dirty="0">
                          <a:effectLst/>
                        </a:rPr>
                        <a:t>Limit the impact of aircraft CO2 emissions on the global climate by achieving carbon neutral growth by 2020 compared to </a:t>
                      </a:r>
                      <a:r>
                        <a:rPr lang="en-US" sz="2700" dirty="0" smtClean="0">
                          <a:effectLst/>
                        </a:rPr>
                        <a:t>2005 (2020 CO2 emissions equal to 2005 levels), </a:t>
                      </a:r>
                      <a:r>
                        <a:rPr lang="en-US" sz="2700" dirty="0">
                          <a:effectLst/>
                        </a:rPr>
                        <a:t>and net reductions of the climate impact from all aviation emissions over the longer term (by 2050).</a:t>
                      </a:r>
                      <a:endParaRPr lang="en-US" sz="2700" dirty="0">
                        <a:effectLst/>
                        <a:latin typeface="Calibri"/>
                        <a:ea typeface="Calibri"/>
                        <a:cs typeface="Times New Roman"/>
                      </a:endParaRPr>
                    </a:p>
                  </a:txBody>
                  <a:tcPr marL="118301" marR="118301" marT="0" marB="0"/>
                </a:tc>
              </a:tr>
            </a:tbl>
          </a:graphicData>
        </a:graphic>
      </p:graphicFrame>
      <p:sp>
        <p:nvSpPr>
          <p:cNvPr id="7" name="Rectangle 6"/>
          <p:cNvSpPr/>
          <p:nvPr/>
        </p:nvSpPr>
        <p:spPr>
          <a:xfrm>
            <a:off x="88455" y="9381600"/>
            <a:ext cx="9308892" cy="888996"/>
          </a:xfrm>
          <a:prstGeom prst="rect">
            <a:avLst/>
          </a:prstGeom>
        </p:spPr>
        <p:txBody>
          <a:bodyPr wrap="square" lIns="148881" tIns="74439" rIns="148881" bIns="74439">
            <a:spAutoFit/>
          </a:bodyPr>
          <a:lstStyle/>
          <a:p>
            <a:pPr defTabSz="1489100"/>
            <a:r>
              <a:rPr lang="en-US" sz="1600" dirty="0">
                <a:solidFill>
                  <a:srgbClr val="FFFFFF"/>
                </a:solidFill>
              </a:rPr>
              <a:t>Aviation E&amp;E Policy Statement (Federal Register 77-141, 2012): http://www.faa.gov/about/office_org/headquarters_offices/apl/environ_policy_guidance/policy/media/FAA_EE_Policy_Statement.pdf</a:t>
            </a:r>
          </a:p>
        </p:txBody>
      </p:sp>
      <p:sp>
        <p:nvSpPr>
          <p:cNvPr id="9" name="Slide Number Placeholder 3"/>
          <p:cNvSpPr>
            <a:spLocks noGrp="1"/>
          </p:cNvSpPr>
          <p:nvPr>
            <p:ph type="sldNum" sz="quarter" idx="12"/>
          </p:nvPr>
        </p:nvSpPr>
        <p:spPr>
          <a:xfrm>
            <a:off x="11447969" y="9372600"/>
            <a:ext cx="3286125" cy="685800"/>
          </a:xfrm>
        </p:spPr>
        <p:txBody>
          <a:bodyPr/>
          <a:lstStyle/>
          <a:p>
            <a:pPr>
              <a:defRPr/>
            </a:pPr>
            <a:fld id="{B99443F9-19F2-424F-8F48-06655C11CA2B}" type="slidenum">
              <a:rPr lang="en-US" smtClean="0">
                <a:solidFill>
                  <a:srgbClr val="FFFFFF"/>
                </a:solidFill>
              </a:rPr>
              <a:pPr>
                <a:defRPr/>
              </a:pPr>
              <a:t>5</a:t>
            </a:fld>
            <a:endParaRPr lang="en-US" dirty="0">
              <a:solidFill>
                <a:srgbClr val="FFFFFF"/>
              </a:solidFill>
            </a:endParaRPr>
          </a:p>
        </p:txBody>
      </p:sp>
    </p:spTree>
    <p:extLst>
      <p:ext uri="{BB962C8B-B14F-4D97-AF65-F5344CB8AC3E}">
        <p14:creationId xmlns:p14="http://schemas.microsoft.com/office/powerpoint/2010/main" val="670697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a:spLocks/>
          </p:cNvSpPr>
          <p:nvPr/>
        </p:nvSpPr>
        <p:spPr bwMode="auto">
          <a:xfrm>
            <a:off x="6985000" y="3494995"/>
            <a:ext cx="666750" cy="1089026"/>
          </a:xfrm>
          <a:custGeom>
            <a:avLst/>
            <a:gdLst>
              <a:gd name="T0" fmla="*/ 403 w 403"/>
              <a:gd name="T1" fmla="*/ 0 h 759"/>
              <a:gd name="T2" fmla="*/ 403 w 403"/>
              <a:gd name="T3" fmla="*/ 0 h 759"/>
              <a:gd name="T4" fmla="*/ 186 w 403"/>
              <a:gd name="T5" fmla="*/ 200 h 759"/>
              <a:gd name="T6" fmla="*/ 7 w 403"/>
              <a:gd name="T7" fmla="*/ 759 h 759"/>
            </a:gdLst>
            <a:ahLst/>
            <a:cxnLst>
              <a:cxn ang="0">
                <a:pos x="T0" y="T1"/>
              </a:cxn>
              <a:cxn ang="0">
                <a:pos x="T2" y="T3"/>
              </a:cxn>
              <a:cxn ang="0">
                <a:pos x="T4" y="T5"/>
              </a:cxn>
              <a:cxn ang="0">
                <a:pos x="T6" y="T7"/>
              </a:cxn>
            </a:cxnLst>
            <a:rect l="0" t="0" r="r" b="b"/>
            <a:pathLst>
              <a:path w="403" h="759">
                <a:moveTo>
                  <a:pt x="403" y="0"/>
                </a:moveTo>
                <a:lnTo>
                  <a:pt x="403" y="0"/>
                </a:lnTo>
                <a:cubicBezTo>
                  <a:pt x="322" y="52"/>
                  <a:pt x="248" y="119"/>
                  <a:pt x="186" y="200"/>
                </a:cubicBezTo>
                <a:cubicBezTo>
                  <a:pt x="58" y="367"/>
                  <a:pt x="0" y="565"/>
                  <a:pt x="7" y="759"/>
                </a:cubicBezTo>
              </a:path>
            </a:pathLst>
          </a:custGeom>
          <a:noFill/>
          <a:ln w="7778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64" tIns="45622" rIns="91264" bIns="45622" numCol="1" anchor="t" anchorCtr="0" compatLnSpc="1">
            <a:prstTxWarp prst="textNoShape">
              <a:avLst/>
            </a:prstTxWarp>
          </a:bodyPr>
          <a:lstStyle/>
          <a:p>
            <a:pPr defTabSz="912374"/>
            <a:endParaRPr lang="en-US" dirty="0">
              <a:solidFill>
                <a:srgbClr val="000000"/>
              </a:solidFill>
            </a:endParaRPr>
          </a:p>
        </p:txBody>
      </p:sp>
      <p:sp>
        <p:nvSpPr>
          <p:cNvPr id="4" name="Freeform 5"/>
          <p:cNvSpPr>
            <a:spLocks/>
          </p:cNvSpPr>
          <p:nvPr/>
        </p:nvSpPr>
        <p:spPr bwMode="auto">
          <a:xfrm>
            <a:off x="7905750" y="3228295"/>
            <a:ext cx="1473200" cy="377825"/>
          </a:xfrm>
          <a:custGeom>
            <a:avLst/>
            <a:gdLst>
              <a:gd name="T0" fmla="*/ 890 w 890"/>
              <a:gd name="T1" fmla="*/ 263 h 263"/>
              <a:gd name="T2" fmla="*/ 890 w 890"/>
              <a:gd name="T3" fmla="*/ 263 h 263"/>
              <a:gd name="T4" fmla="*/ 844 w 890"/>
              <a:gd name="T5" fmla="*/ 225 h 263"/>
              <a:gd name="T6" fmla="*/ 0 w 890"/>
              <a:gd name="T7" fmla="*/ 106 h 263"/>
            </a:gdLst>
            <a:ahLst/>
            <a:cxnLst>
              <a:cxn ang="0">
                <a:pos x="T0" y="T1"/>
              </a:cxn>
              <a:cxn ang="0">
                <a:pos x="T2" y="T3"/>
              </a:cxn>
              <a:cxn ang="0">
                <a:pos x="T4" y="T5"/>
              </a:cxn>
              <a:cxn ang="0">
                <a:pos x="T6" y="T7"/>
              </a:cxn>
            </a:cxnLst>
            <a:rect l="0" t="0" r="r" b="b"/>
            <a:pathLst>
              <a:path w="890" h="263">
                <a:moveTo>
                  <a:pt x="890" y="263"/>
                </a:moveTo>
                <a:lnTo>
                  <a:pt x="890" y="263"/>
                </a:lnTo>
                <a:cubicBezTo>
                  <a:pt x="875" y="250"/>
                  <a:pt x="860" y="237"/>
                  <a:pt x="844" y="225"/>
                </a:cubicBezTo>
                <a:cubicBezTo>
                  <a:pt x="594" y="33"/>
                  <a:pt x="273" y="0"/>
                  <a:pt x="0" y="106"/>
                </a:cubicBezTo>
              </a:path>
            </a:pathLst>
          </a:custGeom>
          <a:noFill/>
          <a:ln w="7778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64" tIns="45622" rIns="91264" bIns="45622" numCol="1" anchor="t" anchorCtr="0" compatLnSpc="1">
            <a:prstTxWarp prst="textNoShape">
              <a:avLst/>
            </a:prstTxWarp>
          </a:bodyPr>
          <a:lstStyle/>
          <a:p>
            <a:pPr defTabSz="912374"/>
            <a:endParaRPr lang="en-US" dirty="0">
              <a:solidFill>
                <a:srgbClr val="000000"/>
              </a:solidFill>
            </a:endParaRPr>
          </a:p>
        </p:txBody>
      </p:sp>
      <p:sp>
        <p:nvSpPr>
          <p:cNvPr id="161" name="Oval 160"/>
          <p:cNvSpPr/>
          <p:nvPr/>
        </p:nvSpPr>
        <p:spPr>
          <a:xfrm>
            <a:off x="6782474" y="4347939"/>
            <a:ext cx="432147" cy="37578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8557" tIns="74268" rIns="148557" bIns="74268" rtlCol="0" anchor="ctr"/>
          <a:lstStyle/>
          <a:p>
            <a:pPr algn="ctr" defTabSz="912374"/>
            <a:endParaRPr lang="en-US" dirty="0">
              <a:solidFill>
                <a:srgbClr val="FFFFFF"/>
              </a:solidFill>
            </a:endParaRPr>
          </a:p>
        </p:txBody>
      </p:sp>
      <p:sp>
        <p:nvSpPr>
          <p:cNvPr id="141" name="Oval 140"/>
          <p:cNvSpPr/>
          <p:nvPr/>
        </p:nvSpPr>
        <p:spPr>
          <a:xfrm>
            <a:off x="7775615" y="3176412"/>
            <a:ext cx="432147" cy="37578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8557" tIns="74268" rIns="148557" bIns="74268" rtlCol="0" anchor="ctr"/>
          <a:lstStyle/>
          <a:p>
            <a:pPr algn="ctr" defTabSz="912374"/>
            <a:endParaRPr lang="en-US" dirty="0">
              <a:solidFill>
                <a:srgbClr val="FFFFFF"/>
              </a:solidFill>
            </a:endParaRPr>
          </a:p>
        </p:txBody>
      </p:sp>
      <p:grpSp>
        <p:nvGrpSpPr>
          <p:cNvPr id="19" name="Group 18"/>
          <p:cNvGrpSpPr/>
          <p:nvPr/>
        </p:nvGrpSpPr>
        <p:grpSpPr>
          <a:xfrm>
            <a:off x="2557251" y="7045468"/>
            <a:ext cx="5189764" cy="1298462"/>
            <a:chOff x="2557251" y="6456464"/>
            <a:chExt cx="5189764" cy="1298462"/>
          </a:xfrm>
        </p:grpSpPr>
        <p:sp>
          <p:nvSpPr>
            <p:cNvPr id="51" name="Rectangle 50"/>
            <p:cNvSpPr/>
            <p:nvPr/>
          </p:nvSpPr>
          <p:spPr>
            <a:xfrm>
              <a:off x="2557251" y="6601877"/>
              <a:ext cx="5101710" cy="1153049"/>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4"/>
              <a:endParaRPr lang="en-US" dirty="0">
                <a:solidFill>
                  <a:srgbClr val="FFFFFF"/>
                </a:solidFill>
              </a:endParaRPr>
            </a:p>
          </p:txBody>
        </p:sp>
        <p:sp>
          <p:nvSpPr>
            <p:cNvPr id="31" name="Rounded Rectangle 30"/>
            <p:cNvSpPr/>
            <p:nvPr/>
          </p:nvSpPr>
          <p:spPr>
            <a:xfrm>
              <a:off x="2635711" y="6887110"/>
              <a:ext cx="2411633" cy="355677"/>
            </a:xfrm>
            <a:prstGeom prst="roundRect">
              <a:avLst/>
            </a:prstGeom>
            <a:solidFill>
              <a:srgbClr val="C4A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4"/>
              <a:endParaRPr lang="en-US" sz="2000" dirty="0">
                <a:solidFill>
                  <a:srgbClr val="FFFFFF"/>
                </a:solidFill>
              </a:endParaRP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5845" y="6864424"/>
              <a:ext cx="461208" cy="401051"/>
            </a:xfrm>
            <a:prstGeom prst="rect">
              <a:avLst/>
            </a:prstGeom>
          </p:spPr>
        </p:pic>
        <p:sp>
          <p:nvSpPr>
            <p:cNvPr id="33" name="object 535"/>
            <p:cNvSpPr txBox="1"/>
            <p:nvPr/>
          </p:nvSpPr>
          <p:spPr>
            <a:xfrm>
              <a:off x="3246866" y="6926449"/>
              <a:ext cx="2063000" cy="307777"/>
            </a:xfrm>
            <a:prstGeom prst="rect">
              <a:avLst/>
            </a:prstGeom>
          </p:spPr>
          <p:txBody>
            <a:bodyPr vert="horz" wrap="square" lIns="0" tIns="0" rIns="0" bIns="0" rtlCol="0">
              <a:spAutoFit/>
            </a:bodyPr>
            <a:lstStyle/>
            <a:p>
              <a:pPr defTabSz="912374"/>
              <a:r>
                <a:rPr lang="en-US" sz="20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Technology</a:t>
              </a:r>
              <a:endParaRPr sz="20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endParaRPr>
            </a:p>
          </p:txBody>
        </p:sp>
        <p:sp>
          <p:nvSpPr>
            <p:cNvPr id="34" name="Rounded Rectangle 33"/>
            <p:cNvSpPr/>
            <p:nvPr/>
          </p:nvSpPr>
          <p:spPr>
            <a:xfrm>
              <a:off x="5163013" y="6887110"/>
              <a:ext cx="2411633" cy="355677"/>
            </a:xfrm>
            <a:prstGeom prst="roundRect">
              <a:avLst/>
            </a:prstGeom>
            <a:solidFill>
              <a:srgbClr val="3F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4"/>
              <a:endParaRPr lang="en-US" sz="2000" dirty="0">
                <a:solidFill>
                  <a:srgbClr val="FFFFFF"/>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2908" y="6864424"/>
              <a:ext cx="461208" cy="401051"/>
            </a:xfrm>
            <a:prstGeom prst="rect">
              <a:avLst/>
            </a:prstGeom>
          </p:spPr>
        </p:pic>
        <p:sp>
          <p:nvSpPr>
            <p:cNvPr id="36" name="object 535"/>
            <p:cNvSpPr txBox="1"/>
            <p:nvPr/>
          </p:nvSpPr>
          <p:spPr>
            <a:xfrm>
              <a:off x="5684015" y="6926449"/>
              <a:ext cx="2063000" cy="307777"/>
            </a:xfrm>
            <a:prstGeom prst="rect">
              <a:avLst/>
            </a:prstGeom>
          </p:spPr>
          <p:txBody>
            <a:bodyPr vert="horz" wrap="square" lIns="0" tIns="0" rIns="0" bIns="0" rtlCol="0">
              <a:spAutoFit/>
            </a:bodyPr>
            <a:lstStyle/>
            <a:p>
              <a:pPr defTabSz="912374"/>
              <a:r>
                <a:rPr lang="en-US" sz="20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Alternative Fuels</a:t>
              </a:r>
              <a:endParaRPr sz="20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endParaRPr>
            </a:p>
          </p:txBody>
        </p:sp>
        <p:sp>
          <p:nvSpPr>
            <p:cNvPr id="37" name="Rounded Rectangle 36"/>
            <p:cNvSpPr/>
            <p:nvPr/>
          </p:nvSpPr>
          <p:spPr>
            <a:xfrm>
              <a:off x="2645293" y="7317899"/>
              <a:ext cx="2411633" cy="355677"/>
            </a:xfrm>
            <a:prstGeom prst="roundRect">
              <a:avLst/>
            </a:prstGeom>
            <a:solidFill>
              <a:srgbClr val="A3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4"/>
              <a:endParaRPr lang="en-US" sz="2000" dirty="0">
                <a:solidFill>
                  <a:srgbClr val="FFFFFF"/>
                </a:solidFill>
              </a:endParaRPr>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6622" y="7313810"/>
              <a:ext cx="461208" cy="363857"/>
            </a:xfrm>
            <a:prstGeom prst="rect">
              <a:avLst/>
            </a:prstGeom>
          </p:spPr>
        </p:pic>
        <p:sp>
          <p:nvSpPr>
            <p:cNvPr id="39" name="object 535"/>
            <p:cNvSpPr txBox="1"/>
            <p:nvPr/>
          </p:nvSpPr>
          <p:spPr>
            <a:xfrm>
              <a:off x="3246323" y="7357238"/>
              <a:ext cx="2063000" cy="307777"/>
            </a:xfrm>
            <a:prstGeom prst="rect">
              <a:avLst/>
            </a:prstGeom>
          </p:spPr>
          <p:txBody>
            <a:bodyPr vert="horz" wrap="square" lIns="0" tIns="0" rIns="0" bIns="0" rtlCol="0">
              <a:spAutoFit/>
            </a:bodyPr>
            <a:lstStyle/>
            <a:p>
              <a:pPr defTabSz="912374"/>
              <a:r>
                <a:rPr lang="en-US" sz="20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Operations</a:t>
              </a:r>
              <a:endParaRPr sz="20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endParaRPr>
            </a:p>
          </p:txBody>
        </p:sp>
        <p:sp>
          <p:nvSpPr>
            <p:cNvPr id="40" name="Rounded Rectangle 39"/>
            <p:cNvSpPr/>
            <p:nvPr/>
          </p:nvSpPr>
          <p:spPr>
            <a:xfrm>
              <a:off x="5153395" y="7317899"/>
              <a:ext cx="2411633" cy="355677"/>
            </a:xfrm>
            <a:prstGeom prst="roundRect">
              <a:avLst/>
            </a:prstGeom>
            <a:solidFill>
              <a:srgbClr val="86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4"/>
              <a:endParaRPr lang="en-US" sz="2000" dirty="0">
                <a:solidFill>
                  <a:srgbClr val="FFFFFF"/>
                </a:solidFill>
              </a:endParaRP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3290" y="7295213"/>
              <a:ext cx="461208" cy="401051"/>
            </a:xfrm>
            <a:prstGeom prst="rect">
              <a:avLst/>
            </a:prstGeom>
          </p:spPr>
        </p:pic>
        <p:sp>
          <p:nvSpPr>
            <p:cNvPr id="42" name="object 535"/>
            <p:cNvSpPr txBox="1"/>
            <p:nvPr/>
          </p:nvSpPr>
          <p:spPr>
            <a:xfrm>
              <a:off x="5674397" y="7357238"/>
              <a:ext cx="2063000" cy="307777"/>
            </a:xfrm>
            <a:prstGeom prst="rect">
              <a:avLst/>
            </a:prstGeom>
          </p:spPr>
          <p:txBody>
            <a:bodyPr vert="horz" wrap="square" lIns="0" tIns="0" rIns="0" bIns="0" rtlCol="0">
              <a:spAutoFit/>
            </a:bodyPr>
            <a:lstStyle/>
            <a:p>
              <a:pPr defTabSz="912374"/>
              <a:r>
                <a:rPr lang="en-US" sz="20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Policy</a:t>
              </a:r>
              <a:endParaRPr sz="20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endParaRPr>
            </a:p>
          </p:txBody>
        </p:sp>
        <p:sp>
          <p:nvSpPr>
            <p:cNvPr id="43" name="Rounded Rectangle 42"/>
            <p:cNvSpPr/>
            <p:nvPr/>
          </p:nvSpPr>
          <p:spPr>
            <a:xfrm>
              <a:off x="2557253" y="6456464"/>
              <a:ext cx="5101708" cy="3556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4"/>
              <a:endParaRPr lang="en-US" sz="2000" dirty="0">
                <a:solidFill>
                  <a:srgbClr val="FFFFFF"/>
                </a:solidFill>
              </a:endParaRPr>
            </a:p>
          </p:txBody>
        </p:sp>
        <p:sp>
          <p:nvSpPr>
            <p:cNvPr id="44" name="object 535"/>
            <p:cNvSpPr txBox="1"/>
            <p:nvPr/>
          </p:nvSpPr>
          <p:spPr>
            <a:xfrm>
              <a:off x="2752029" y="6495803"/>
              <a:ext cx="2063000" cy="307777"/>
            </a:xfrm>
            <a:prstGeom prst="rect">
              <a:avLst/>
            </a:prstGeom>
          </p:spPr>
          <p:txBody>
            <a:bodyPr vert="horz" wrap="square" lIns="0" tIns="0" rIns="0" bIns="0" rtlCol="0">
              <a:spAutoFit/>
            </a:bodyPr>
            <a:lstStyle/>
            <a:p>
              <a:pPr defTabSz="912374"/>
              <a:r>
                <a:rPr lang="en-US" sz="2000" b="1" dirty="0">
                  <a:solidFill>
                    <a:srgbClr val="000000">
                      <a:lumMod val="75000"/>
                      <a:lumOff val="25000"/>
                    </a:srgbClr>
                  </a:solidFill>
                  <a:ea typeface="Arial" charset="0"/>
                  <a:cs typeface="Arial" charset="0"/>
                </a:rPr>
                <a:t>IMPLEMENT</a:t>
              </a:r>
            </a:p>
          </p:txBody>
        </p:sp>
      </p:grpSp>
      <p:grpSp>
        <p:nvGrpSpPr>
          <p:cNvPr id="52" name="Group 51"/>
          <p:cNvGrpSpPr/>
          <p:nvPr/>
        </p:nvGrpSpPr>
        <p:grpSpPr>
          <a:xfrm>
            <a:off x="10411402" y="3467128"/>
            <a:ext cx="5230581" cy="2870327"/>
            <a:chOff x="10411370" y="3902474"/>
            <a:chExt cx="5230581" cy="2870326"/>
          </a:xfrm>
        </p:grpSpPr>
        <p:sp>
          <p:nvSpPr>
            <p:cNvPr id="116" name="Rectangle 115"/>
            <p:cNvSpPr/>
            <p:nvPr/>
          </p:nvSpPr>
          <p:spPr>
            <a:xfrm>
              <a:off x="10411370" y="4105492"/>
              <a:ext cx="5230581" cy="2667308"/>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912374"/>
              <a:endParaRPr lang="en-US" dirty="0">
                <a:solidFill>
                  <a:srgbClr val="FFFFFF"/>
                </a:solidFill>
              </a:endParaRPr>
            </a:p>
          </p:txBody>
        </p:sp>
        <p:sp>
          <p:nvSpPr>
            <p:cNvPr id="117" name="Rounded Rectangle 116"/>
            <p:cNvSpPr/>
            <p:nvPr/>
          </p:nvSpPr>
          <p:spPr>
            <a:xfrm>
              <a:off x="10411372" y="3960081"/>
              <a:ext cx="5230578" cy="6514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912374"/>
              <a:endParaRPr lang="en-US" sz="2000" dirty="0">
                <a:solidFill>
                  <a:srgbClr val="FFFFFF"/>
                </a:solidFill>
              </a:endParaRPr>
            </a:p>
          </p:txBody>
        </p:sp>
        <p:sp>
          <p:nvSpPr>
            <p:cNvPr id="118" name="object 535"/>
            <p:cNvSpPr txBox="1"/>
            <p:nvPr/>
          </p:nvSpPr>
          <p:spPr>
            <a:xfrm>
              <a:off x="10606150" y="3999416"/>
              <a:ext cx="3628698" cy="615553"/>
            </a:xfrm>
            <a:prstGeom prst="rect">
              <a:avLst/>
            </a:prstGeom>
          </p:spPr>
          <p:txBody>
            <a:bodyPr vert="horz" wrap="square" lIns="0" tIns="0" rIns="0" bIns="0" rtlCol="0">
              <a:spAutoFit/>
            </a:bodyPr>
            <a:lstStyle/>
            <a:p>
              <a:pPr defTabSz="912374"/>
              <a:r>
                <a:rPr lang="en-US" sz="2000" b="1" dirty="0">
                  <a:solidFill>
                    <a:srgbClr val="000000">
                      <a:lumMod val="75000"/>
                      <a:lumOff val="25000"/>
                    </a:srgbClr>
                  </a:solidFill>
                  <a:ea typeface="Arial" charset="0"/>
                  <a:cs typeface="Arial" charset="0"/>
                </a:rPr>
                <a:t>ADVANCE SCIENCE AND INTEGRATED MODELING</a:t>
              </a:r>
            </a:p>
          </p:txBody>
        </p:sp>
        <p:pic>
          <p:nvPicPr>
            <p:cNvPr id="119" name="Picture 1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06270" y="3902474"/>
              <a:ext cx="872795" cy="754380"/>
            </a:xfrm>
            <a:prstGeom prst="rect">
              <a:avLst/>
            </a:prstGeom>
          </p:spPr>
        </p:pic>
        <p:sp>
          <p:nvSpPr>
            <p:cNvPr id="124" name="Rounded Rectangle 123"/>
            <p:cNvSpPr/>
            <p:nvPr/>
          </p:nvSpPr>
          <p:spPr>
            <a:xfrm>
              <a:off x="12914638" y="5883674"/>
              <a:ext cx="2483957" cy="677952"/>
            </a:xfrm>
            <a:prstGeom prst="roundRect">
              <a:avLst/>
            </a:prstGeom>
            <a:solidFill>
              <a:srgbClr val="7BA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912374"/>
              <a:endParaRPr lang="en-US" sz="2000" dirty="0">
                <a:solidFill>
                  <a:srgbClr val="FFFFFF"/>
                </a:solidFill>
              </a:endParaRPr>
            </a:p>
          </p:txBody>
        </p:sp>
        <p:sp>
          <p:nvSpPr>
            <p:cNvPr id="125" name="object 535"/>
            <p:cNvSpPr txBox="1"/>
            <p:nvPr/>
          </p:nvSpPr>
          <p:spPr>
            <a:xfrm>
              <a:off x="12971694" y="5928044"/>
              <a:ext cx="2369845" cy="615553"/>
            </a:xfrm>
            <a:prstGeom prst="rect">
              <a:avLst/>
            </a:prstGeom>
          </p:spPr>
          <p:txBody>
            <a:bodyPr vert="horz" wrap="square" lIns="0" tIns="0" rIns="0" bIns="0" rtlCol="0">
              <a:spAutoFit/>
            </a:bodyPr>
            <a:lstStyle/>
            <a:p>
              <a:pPr algn="ctr" defTabSz="912374"/>
              <a:r>
                <a:rPr lang="en-US" sz="2000" dirty="0">
                  <a:solidFill>
                    <a:srgbClr val="FFFFFF"/>
                  </a:solidFill>
                  <a:latin typeface="Arial Narrow" charset="0"/>
                  <a:ea typeface="Arial Narrow" charset="0"/>
                  <a:cs typeface="Arial Narrow" charset="0"/>
                </a:rPr>
                <a:t>Aviation Environmental Tool Suite</a:t>
              </a:r>
              <a:endParaRPr sz="2000" dirty="0">
                <a:solidFill>
                  <a:srgbClr val="FFFFFF"/>
                </a:solidFill>
                <a:cs typeface="Arial"/>
              </a:endParaRPr>
            </a:p>
          </p:txBody>
        </p:sp>
        <p:cxnSp>
          <p:nvCxnSpPr>
            <p:cNvPr id="126" name="Straight Arrow Connector 125"/>
            <p:cNvCxnSpPr>
              <a:stCxn id="28" idx="3"/>
              <a:endCxn id="120" idx="1"/>
            </p:cNvCxnSpPr>
            <p:nvPr/>
          </p:nvCxnSpPr>
          <p:spPr>
            <a:xfrm>
              <a:off x="12451940" y="5114100"/>
              <a:ext cx="495901" cy="0"/>
            </a:xfrm>
            <a:prstGeom prst="straightConnector1">
              <a:avLst/>
            </a:pr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10522172" y="4775124"/>
              <a:ext cx="1929768" cy="677952"/>
              <a:chOff x="6099810" y="4231640"/>
              <a:chExt cx="1118706" cy="451968"/>
            </a:xfrm>
          </p:grpSpPr>
          <p:sp>
            <p:nvSpPr>
              <p:cNvPr id="28" name="Rounded Rectangle 27"/>
              <p:cNvSpPr/>
              <p:nvPr/>
            </p:nvSpPr>
            <p:spPr>
              <a:xfrm>
                <a:off x="6099810" y="4231640"/>
                <a:ext cx="1118706" cy="451968"/>
              </a:xfrm>
              <a:prstGeom prst="roundRect">
                <a:avLst/>
              </a:prstGeom>
              <a:solidFill>
                <a:srgbClr val="7BA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4"/>
                <a:endParaRPr lang="en-US" sz="2000" dirty="0">
                  <a:solidFill>
                    <a:srgbClr val="FFFFFF"/>
                  </a:solidFill>
                </a:endParaRPr>
              </a:p>
            </p:txBody>
          </p:sp>
          <p:sp>
            <p:nvSpPr>
              <p:cNvPr id="30" name="object 535"/>
              <p:cNvSpPr txBox="1"/>
              <p:nvPr/>
            </p:nvSpPr>
            <p:spPr>
              <a:xfrm>
                <a:off x="6106073" y="4261457"/>
                <a:ext cx="1106181" cy="410369"/>
              </a:xfrm>
              <a:prstGeom prst="rect">
                <a:avLst/>
              </a:prstGeom>
            </p:spPr>
            <p:txBody>
              <a:bodyPr vert="horz" wrap="square" lIns="0" tIns="0" rIns="0" bIns="0" rtlCol="0">
                <a:spAutoFit/>
              </a:bodyPr>
              <a:lstStyle/>
              <a:p>
                <a:pPr algn="ctr" defTabSz="912374"/>
                <a:r>
                  <a:rPr lang="en-US" sz="2000" dirty="0">
                    <a:solidFill>
                      <a:srgbClr val="FFFFFF"/>
                    </a:solidFill>
                    <a:latin typeface="Arial Narrow" charset="0"/>
                    <a:ea typeface="Arial Narrow" charset="0"/>
                    <a:cs typeface="Arial Narrow" charset="0"/>
                  </a:rPr>
                  <a:t>Source characterization</a:t>
                </a:r>
                <a:endParaRPr sz="2000" dirty="0">
                  <a:solidFill>
                    <a:srgbClr val="FFFFFF"/>
                  </a:solidFill>
                  <a:cs typeface="Arial"/>
                </a:endParaRPr>
              </a:p>
            </p:txBody>
          </p:sp>
        </p:grpSp>
        <p:cxnSp>
          <p:nvCxnSpPr>
            <p:cNvPr id="129" name="Straight Arrow Connector 128"/>
            <p:cNvCxnSpPr>
              <a:stCxn id="122" idx="3"/>
              <a:endCxn id="124" idx="1"/>
            </p:cNvCxnSpPr>
            <p:nvPr/>
          </p:nvCxnSpPr>
          <p:spPr>
            <a:xfrm>
              <a:off x="12487774" y="6222650"/>
              <a:ext cx="426864" cy="0"/>
            </a:xfrm>
            <a:prstGeom prst="straightConnector1">
              <a:avLst/>
            </a:pr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10558006" y="5883685"/>
              <a:ext cx="1929768" cy="677953"/>
              <a:chOff x="6120583" y="4970673"/>
              <a:chExt cx="1118706" cy="451968"/>
            </a:xfrm>
          </p:grpSpPr>
          <p:sp>
            <p:nvSpPr>
              <p:cNvPr id="122" name="Rounded Rectangle 121"/>
              <p:cNvSpPr/>
              <p:nvPr/>
            </p:nvSpPr>
            <p:spPr>
              <a:xfrm>
                <a:off x="6120583" y="4970673"/>
                <a:ext cx="1118706" cy="451968"/>
              </a:xfrm>
              <a:prstGeom prst="roundRect">
                <a:avLst/>
              </a:prstGeom>
              <a:solidFill>
                <a:srgbClr val="7BA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4"/>
                <a:endParaRPr lang="en-US" sz="2000" dirty="0">
                  <a:solidFill>
                    <a:srgbClr val="FFFFFF"/>
                  </a:solidFill>
                </a:endParaRPr>
              </a:p>
            </p:txBody>
          </p:sp>
          <p:sp>
            <p:nvSpPr>
              <p:cNvPr id="123" name="object 535"/>
              <p:cNvSpPr txBox="1"/>
              <p:nvPr/>
            </p:nvSpPr>
            <p:spPr>
              <a:xfrm>
                <a:off x="6126846" y="5000251"/>
                <a:ext cx="1106181" cy="410368"/>
              </a:xfrm>
              <a:prstGeom prst="rect">
                <a:avLst/>
              </a:prstGeom>
            </p:spPr>
            <p:txBody>
              <a:bodyPr vert="horz" wrap="square" lIns="0" tIns="0" rIns="0" bIns="0" rtlCol="0">
                <a:spAutoFit/>
              </a:bodyPr>
              <a:lstStyle/>
              <a:p>
                <a:pPr algn="ctr" defTabSz="912374"/>
                <a:r>
                  <a:rPr lang="en-US" sz="2000" dirty="0">
                    <a:solidFill>
                      <a:srgbClr val="FFFFFF"/>
                    </a:solidFill>
                    <a:latin typeface="Arial Narrow" charset="0"/>
                    <a:ea typeface="Arial Narrow" charset="0"/>
                    <a:cs typeface="Arial Narrow" charset="0"/>
                  </a:rPr>
                  <a:t>Health and welfare impacts</a:t>
                </a:r>
                <a:endParaRPr sz="2000" dirty="0">
                  <a:solidFill>
                    <a:srgbClr val="FFFFFF"/>
                  </a:solidFill>
                  <a:cs typeface="Arial"/>
                </a:endParaRPr>
              </a:p>
            </p:txBody>
          </p:sp>
        </p:grpSp>
        <p:cxnSp>
          <p:nvCxnSpPr>
            <p:cNvPr id="133" name="Elbow Connector 132"/>
            <p:cNvCxnSpPr>
              <a:stCxn id="120" idx="2"/>
              <a:endCxn id="122" idx="0"/>
            </p:cNvCxnSpPr>
            <p:nvPr/>
          </p:nvCxnSpPr>
          <p:spPr>
            <a:xfrm rot="5400000">
              <a:off x="12618515" y="4357510"/>
              <a:ext cx="430551" cy="2621799"/>
            </a:xfrm>
            <a:prstGeom prst="bentConnector3">
              <a:avLst>
                <a:gd name="adj1" fmla="val 50000"/>
              </a:avLst>
            </a:pr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12947841" y="4775124"/>
              <a:ext cx="2393696" cy="677952"/>
              <a:chOff x="7505996" y="4231640"/>
              <a:chExt cx="1387650" cy="451968"/>
            </a:xfrm>
          </p:grpSpPr>
          <p:sp>
            <p:nvSpPr>
              <p:cNvPr id="120" name="Rounded Rectangle 119"/>
              <p:cNvSpPr/>
              <p:nvPr/>
            </p:nvSpPr>
            <p:spPr>
              <a:xfrm>
                <a:off x="7505996" y="4231640"/>
                <a:ext cx="1387650" cy="451968"/>
              </a:xfrm>
              <a:prstGeom prst="roundRect">
                <a:avLst/>
              </a:prstGeom>
              <a:solidFill>
                <a:srgbClr val="7BA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4"/>
                <a:endParaRPr lang="en-US" sz="2000" dirty="0">
                  <a:solidFill>
                    <a:srgbClr val="FFFFFF"/>
                  </a:solidFill>
                </a:endParaRPr>
              </a:p>
            </p:txBody>
          </p:sp>
          <p:sp>
            <p:nvSpPr>
              <p:cNvPr id="121" name="object 535"/>
              <p:cNvSpPr txBox="1"/>
              <p:nvPr/>
            </p:nvSpPr>
            <p:spPr>
              <a:xfrm>
                <a:off x="7512259" y="4255712"/>
                <a:ext cx="1381387" cy="410369"/>
              </a:xfrm>
              <a:prstGeom prst="rect">
                <a:avLst/>
              </a:prstGeom>
            </p:spPr>
            <p:txBody>
              <a:bodyPr vert="horz" wrap="square" lIns="0" tIns="0" rIns="0" bIns="0" rtlCol="0">
                <a:spAutoFit/>
              </a:bodyPr>
              <a:lstStyle/>
              <a:p>
                <a:pPr algn="ctr" defTabSz="912374"/>
                <a:r>
                  <a:rPr lang="en-US" sz="2000" dirty="0">
                    <a:solidFill>
                      <a:srgbClr val="FFFFFF"/>
                    </a:solidFill>
                    <a:latin typeface="Arial Narrow" charset="0"/>
                    <a:ea typeface="Arial Narrow" charset="0"/>
                    <a:cs typeface="Arial Narrow" charset="0"/>
                  </a:rPr>
                  <a:t>Propagation and dispersion</a:t>
                </a:r>
                <a:endParaRPr sz="2000" dirty="0">
                  <a:solidFill>
                    <a:srgbClr val="FFFFFF"/>
                  </a:solidFill>
                  <a:cs typeface="Arial"/>
                </a:endParaRPr>
              </a:p>
            </p:txBody>
          </p:sp>
        </p:grpSp>
      </p:grpSp>
      <p:sp>
        <p:nvSpPr>
          <p:cNvPr id="143" name="Oval 142"/>
          <p:cNvSpPr/>
          <p:nvPr/>
        </p:nvSpPr>
        <p:spPr>
          <a:xfrm>
            <a:off x="9380885" y="3656099"/>
            <a:ext cx="432147" cy="37578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8557" tIns="74268" rIns="148557" bIns="74268" rtlCol="0" anchor="ctr"/>
          <a:lstStyle/>
          <a:p>
            <a:pPr algn="ctr" defTabSz="912374"/>
            <a:endParaRPr lang="en-US" dirty="0">
              <a:solidFill>
                <a:srgbClr val="FFFFFF"/>
              </a:solidFill>
            </a:endParaRPr>
          </a:p>
        </p:txBody>
      </p:sp>
      <p:sp>
        <p:nvSpPr>
          <p:cNvPr id="145" name="Oval 144"/>
          <p:cNvSpPr/>
          <p:nvPr/>
        </p:nvSpPr>
        <p:spPr>
          <a:xfrm>
            <a:off x="9346205" y="5081390"/>
            <a:ext cx="432147" cy="37578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8557" tIns="74268" rIns="148557" bIns="74268" rtlCol="0" anchor="ctr"/>
          <a:lstStyle/>
          <a:p>
            <a:pPr algn="ctr" defTabSz="912374"/>
            <a:endParaRPr lang="en-US" dirty="0">
              <a:solidFill>
                <a:srgbClr val="FFFFFF"/>
              </a:solidFill>
            </a:endParaRPr>
          </a:p>
        </p:txBody>
      </p:sp>
      <p:sp>
        <p:nvSpPr>
          <p:cNvPr id="160" name="Oval 159"/>
          <p:cNvSpPr/>
          <p:nvPr/>
        </p:nvSpPr>
        <p:spPr>
          <a:xfrm>
            <a:off x="7737394" y="5488239"/>
            <a:ext cx="432147" cy="37578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8557" tIns="74268" rIns="148557" bIns="74268" rtlCol="0" anchor="ctr"/>
          <a:lstStyle/>
          <a:p>
            <a:pPr algn="ctr" defTabSz="912374"/>
            <a:endParaRPr lang="en-US" dirty="0">
              <a:solidFill>
                <a:srgbClr val="FFFFFF"/>
              </a:solidFill>
            </a:endParaRPr>
          </a:p>
        </p:txBody>
      </p:sp>
      <p:cxnSp>
        <p:nvCxnSpPr>
          <p:cNvPr id="92" name="Elbow Connector 91"/>
          <p:cNvCxnSpPr>
            <a:endCxn id="117" idx="1"/>
          </p:cNvCxnSpPr>
          <p:nvPr/>
        </p:nvCxnSpPr>
        <p:spPr>
          <a:xfrm flipV="1">
            <a:off x="9602829" y="3850455"/>
            <a:ext cx="808575" cy="3"/>
          </a:xfrm>
          <a:prstGeom prst="bentConnector3">
            <a:avLst>
              <a:gd name="adj1" fmla="val 50000"/>
            </a:avLst>
          </a:prstGeom>
          <a:ln w="12700">
            <a:solidFill>
              <a:srgbClr val="A33F3F"/>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43" idx="3"/>
          </p:cNvCxnSpPr>
          <p:nvPr/>
        </p:nvCxnSpPr>
        <p:spPr>
          <a:xfrm flipV="1">
            <a:off x="7658995" y="5269298"/>
            <a:ext cx="1919941" cy="1953992"/>
          </a:xfrm>
          <a:prstGeom prst="bentConnector2">
            <a:avLst/>
          </a:prstGeom>
          <a:ln w="12700">
            <a:solidFill>
              <a:srgbClr val="A33F3F"/>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287395" y="4332947"/>
            <a:ext cx="3875616" cy="1116212"/>
            <a:chOff x="1287396" y="3990014"/>
            <a:chExt cx="3127730" cy="1116212"/>
          </a:xfrm>
        </p:grpSpPr>
        <p:sp>
          <p:nvSpPr>
            <p:cNvPr id="54" name="Rectangle 53"/>
            <p:cNvSpPr/>
            <p:nvPr/>
          </p:nvSpPr>
          <p:spPr>
            <a:xfrm>
              <a:off x="1287396" y="4135429"/>
              <a:ext cx="3127730" cy="970797"/>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4"/>
              <a:endParaRPr lang="en-US" dirty="0">
                <a:solidFill>
                  <a:srgbClr val="FFFFFF"/>
                </a:solidFill>
              </a:endParaRPr>
            </a:p>
          </p:txBody>
        </p:sp>
        <p:sp>
          <p:nvSpPr>
            <p:cNvPr id="67" name="Rounded Rectangle 66"/>
            <p:cNvSpPr/>
            <p:nvPr/>
          </p:nvSpPr>
          <p:spPr>
            <a:xfrm>
              <a:off x="1287398" y="3990014"/>
              <a:ext cx="3127728" cy="3556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4"/>
              <a:endParaRPr lang="en-US" sz="2000" dirty="0">
                <a:solidFill>
                  <a:srgbClr val="FFFFFF"/>
                </a:solidFill>
              </a:endParaRPr>
            </a:p>
          </p:txBody>
        </p:sp>
        <p:sp>
          <p:nvSpPr>
            <p:cNvPr id="79" name="object 535"/>
            <p:cNvSpPr txBox="1"/>
            <p:nvPr/>
          </p:nvSpPr>
          <p:spPr>
            <a:xfrm>
              <a:off x="1409700" y="4019767"/>
              <a:ext cx="2431827" cy="1031051"/>
            </a:xfrm>
            <a:prstGeom prst="rect">
              <a:avLst/>
            </a:prstGeom>
          </p:spPr>
          <p:txBody>
            <a:bodyPr vert="horz" wrap="square" lIns="0" tIns="0" rIns="0" bIns="0" rtlCol="0">
              <a:spAutoFit/>
            </a:bodyPr>
            <a:lstStyle/>
            <a:p>
              <a:pPr defTabSz="912374"/>
              <a:r>
                <a:rPr lang="en-US" sz="2000" b="1" dirty="0">
                  <a:solidFill>
                    <a:srgbClr val="000000">
                      <a:lumMod val="75000"/>
                      <a:lumOff val="25000"/>
                    </a:srgbClr>
                  </a:solidFill>
                  <a:ea typeface="Arial" charset="0"/>
                  <a:cs typeface="Arial" charset="0"/>
                </a:rPr>
                <a:t>IMPROVE</a:t>
              </a:r>
            </a:p>
            <a:p>
              <a:pPr marL="167105" indent="-167105" defTabSz="912374">
                <a:buFont typeface="Arial" charset="0"/>
                <a:buChar char="•"/>
              </a:pPr>
              <a:endParaRPr lang="en-US" sz="700" spc="-52" dirty="0">
                <a:solidFill>
                  <a:srgbClr val="FFFFFF"/>
                </a:solidFill>
                <a:cs typeface="Arial"/>
              </a:endParaRPr>
            </a:p>
            <a:p>
              <a:pPr marL="167105" indent="-167105" defTabSz="912374">
                <a:buFont typeface="Arial" charset="0"/>
                <a:buChar char="•"/>
              </a:pPr>
              <a:r>
                <a:rPr lang="en-US" sz="2000" spc="-52" dirty="0">
                  <a:solidFill>
                    <a:srgbClr val="FFFFFF"/>
                  </a:solidFill>
                  <a:cs typeface="Arial"/>
                </a:rPr>
                <a:t>Adapt roadmaps</a:t>
              </a:r>
            </a:p>
            <a:p>
              <a:pPr marL="167105" indent="-167105" defTabSz="912374">
                <a:buFont typeface="Arial" charset="0"/>
                <a:buChar char="•"/>
              </a:pPr>
              <a:r>
                <a:rPr lang="en-US" sz="2000" spc="-52" dirty="0">
                  <a:solidFill>
                    <a:srgbClr val="FFFFFF"/>
                  </a:solidFill>
                  <a:cs typeface="Arial"/>
                </a:rPr>
                <a:t>Fill research pipeline</a:t>
              </a:r>
              <a:endParaRPr sz="2000" dirty="0">
                <a:solidFill>
                  <a:srgbClr val="000000"/>
                </a:solidFill>
                <a:cs typeface="Arial"/>
              </a:endParaRPr>
            </a:p>
          </p:txBody>
        </p:sp>
      </p:grpSp>
      <p:grpSp>
        <p:nvGrpSpPr>
          <p:cNvPr id="22" name="Group 21"/>
          <p:cNvGrpSpPr/>
          <p:nvPr/>
        </p:nvGrpSpPr>
        <p:grpSpPr>
          <a:xfrm>
            <a:off x="1287395" y="5540840"/>
            <a:ext cx="3875513" cy="1117466"/>
            <a:chOff x="1287396" y="5219702"/>
            <a:chExt cx="3127730" cy="1117465"/>
          </a:xfrm>
        </p:grpSpPr>
        <p:sp>
          <p:nvSpPr>
            <p:cNvPr id="88" name="Rectangle 87"/>
            <p:cNvSpPr/>
            <p:nvPr/>
          </p:nvSpPr>
          <p:spPr>
            <a:xfrm>
              <a:off x="1287396" y="5403266"/>
              <a:ext cx="3127730" cy="933901"/>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4"/>
              <a:endParaRPr lang="en-US" dirty="0">
                <a:solidFill>
                  <a:srgbClr val="FFFFFF"/>
                </a:solidFill>
              </a:endParaRPr>
            </a:p>
          </p:txBody>
        </p:sp>
        <p:sp>
          <p:nvSpPr>
            <p:cNvPr id="89" name="Rounded Rectangle 88"/>
            <p:cNvSpPr/>
            <p:nvPr/>
          </p:nvSpPr>
          <p:spPr>
            <a:xfrm>
              <a:off x="1287398" y="5219702"/>
              <a:ext cx="3127728" cy="3556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4"/>
              <a:endParaRPr lang="en-US" sz="2000" dirty="0">
                <a:solidFill>
                  <a:srgbClr val="FFFFFF"/>
                </a:solidFill>
              </a:endParaRPr>
            </a:p>
          </p:txBody>
        </p:sp>
        <p:sp>
          <p:nvSpPr>
            <p:cNvPr id="84" name="object 535"/>
            <p:cNvSpPr txBox="1"/>
            <p:nvPr/>
          </p:nvSpPr>
          <p:spPr>
            <a:xfrm>
              <a:off x="1370910" y="5247564"/>
              <a:ext cx="2778397" cy="1046439"/>
            </a:xfrm>
            <a:prstGeom prst="rect">
              <a:avLst/>
            </a:prstGeom>
          </p:spPr>
          <p:txBody>
            <a:bodyPr vert="horz" wrap="square" lIns="0" tIns="0" rIns="0" bIns="0" rtlCol="0">
              <a:spAutoFit/>
            </a:bodyPr>
            <a:lstStyle/>
            <a:p>
              <a:pPr defTabSz="912374"/>
              <a:r>
                <a:rPr lang="en-US" sz="2000" b="1" dirty="0">
                  <a:solidFill>
                    <a:srgbClr val="000000">
                      <a:lumMod val="75000"/>
                      <a:lumOff val="25000"/>
                    </a:srgbClr>
                  </a:solidFill>
                  <a:ea typeface="Arial" charset="0"/>
                  <a:cs typeface="Arial" charset="0"/>
                </a:rPr>
                <a:t>EVALUATE</a:t>
              </a:r>
            </a:p>
            <a:p>
              <a:pPr marL="167105" indent="-167105" defTabSz="912374">
                <a:buFont typeface="Arial" charset="0"/>
                <a:buChar char="•"/>
              </a:pPr>
              <a:endParaRPr lang="en-US" sz="800" spc="-52" dirty="0">
                <a:solidFill>
                  <a:srgbClr val="FFFFFF"/>
                </a:solidFill>
                <a:cs typeface="Arial"/>
              </a:endParaRPr>
            </a:p>
            <a:p>
              <a:pPr marL="167105" indent="-167105" defTabSz="912374">
                <a:buFont typeface="Arial" charset="0"/>
                <a:buChar char="•"/>
              </a:pPr>
              <a:r>
                <a:rPr lang="en-US" sz="2000" spc="-52" dirty="0">
                  <a:solidFill>
                    <a:srgbClr val="FFFFFF"/>
                  </a:solidFill>
                  <a:cs typeface="Arial"/>
                </a:rPr>
                <a:t>Progress toward goals</a:t>
              </a:r>
            </a:p>
            <a:p>
              <a:pPr marL="167105" indent="-167105" defTabSz="912374">
                <a:buFont typeface="Arial" charset="0"/>
                <a:buChar char="•"/>
              </a:pPr>
              <a:r>
                <a:rPr lang="en-US" sz="2000" spc="-52" dirty="0">
                  <a:solidFill>
                    <a:srgbClr val="FFFFFF"/>
                  </a:solidFill>
                  <a:cs typeface="Arial"/>
                </a:rPr>
                <a:t>Mitigation opportunities</a:t>
              </a:r>
              <a:endParaRPr sz="2000" dirty="0">
                <a:solidFill>
                  <a:srgbClr val="000000"/>
                </a:solidFill>
                <a:cs typeface="Arial"/>
              </a:endParaRPr>
            </a:p>
          </p:txBody>
        </p:sp>
      </p:grpSp>
      <p:grpSp>
        <p:nvGrpSpPr>
          <p:cNvPr id="46" name="Group 45"/>
          <p:cNvGrpSpPr/>
          <p:nvPr/>
        </p:nvGrpSpPr>
        <p:grpSpPr>
          <a:xfrm>
            <a:off x="10411372" y="1741744"/>
            <a:ext cx="5713787" cy="1501979"/>
            <a:chOff x="10411372" y="2301299"/>
            <a:chExt cx="5713786" cy="1501979"/>
          </a:xfrm>
        </p:grpSpPr>
        <p:sp>
          <p:nvSpPr>
            <p:cNvPr id="107" name="Rectangle 106"/>
            <p:cNvSpPr/>
            <p:nvPr/>
          </p:nvSpPr>
          <p:spPr>
            <a:xfrm>
              <a:off x="10411372" y="2446712"/>
              <a:ext cx="5230582" cy="1356566"/>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4"/>
              <a:endParaRPr lang="en-US" dirty="0">
                <a:solidFill>
                  <a:srgbClr val="FFFFFF"/>
                </a:solidFill>
              </a:endParaRPr>
            </a:p>
          </p:txBody>
        </p:sp>
        <p:sp>
          <p:nvSpPr>
            <p:cNvPr id="108" name="Rounded Rectangle 107"/>
            <p:cNvSpPr/>
            <p:nvPr/>
          </p:nvSpPr>
          <p:spPr>
            <a:xfrm>
              <a:off x="10411374" y="2301299"/>
              <a:ext cx="5230579" cy="3556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4"/>
              <a:endParaRPr lang="en-US" sz="2000" dirty="0">
                <a:solidFill>
                  <a:srgbClr val="FFFFFF"/>
                </a:solidFill>
              </a:endParaRPr>
            </a:p>
          </p:txBody>
        </p:sp>
        <p:sp>
          <p:nvSpPr>
            <p:cNvPr id="114" name="object 535"/>
            <p:cNvSpPr txBox="1"/>
            <p:nvPr/>
          </p:nvSpPr>
          <p:spPr>
            <a:xfrm>
              <a:off x="10609169" y="2345723"/>
              <a:ext cx="5515989" cy="1338828"/>
            </a:xfrm>
            <a:prstGeom prst="rect">
              <a:avLst/>
            </a:prstGeom>
          </p:spPr>
          <p:txBody>
            <a:bodyPr vert="horz" wrap="square" lIns="0" tIns="0" rIns="0" bIns="0" rtlCol="0">
              <a:spAutoFit/>
            </a:bodyPr>
            <a:lstStyle/>
            <a:p>
              <a:pPr defTabSz="912374"/>
              <a:r>
                <a:rPr lang="en-US" sz="2000" b="1" dirty="0">
                  <a:solidFill>
                    <a:srgbClr val="000000">
                      <a:lumMod val="75000"/>
                      <a:lumOff val="25000"/>
                    </a:srgbClr>
                  </a:solidFill>
                  <a:ea typeface="Arial" charset="0"/>
                  <a:cs typeface="Arial" charset="0"/>
                </a:rPr>
                <a:t>PLAN</a:t>
              </a:r>
            </a:p>
            <a:p>
              <a:pPr marL="167105" indent="-167105" defTabSz="912374">
                <a:buFont typeface="Arial" charset="0"/>
                <a:buChar char="•"/>
              </a:pPr>
              <a:endParaRPr lang="en-US" sz="700" spc="-52" dirty="0">
                <a:solidFill>
                  <a:srgbClr val="FFFFFF"/>
                </a:solidFill>
                <a:cs typeface="Arial"/>
              </a:endParaRPr>
            </a:p>
            <a:p>
              <a:pPr marL="167105" indent="-167105" defTabSz="912374">
                <a:buFont typeface="Arial" charset="0"/>
                <a:buChar char="•"/>
              </a:pPr>
              <a:r>
                <a:rPr lang="en-US" sz="2000" spc="-52" dirty="0">
                  <a:solidFill>
                    <a:srgbClr val="FFFFFF"/>
                  </a:solidFill>
                  <a:cs typeface="Arial"/>
                </a:rPr>
                <a:t>Environment and energy policy statement </a:t>
              </a:r>
              <a:r>
                <a:rPr lang="en-US" sz="2000" spc="-52" baseline="30000" dirty="0">
                  <a:solidFill>
                    <a:srgbClr val="FFFFFF"/>
                  </a:solidFill>
                  <a:cs typeface="Arial"/>
                </a:rPr>
                <a:t>1</a:t>
              </a:r>
            </a:p>
            <a:p>
              <a:pPr marL="167105" indent="-167105" defTabSz="912374">
                <a:buFont typeface="Arial" charset="0"/>
                <a:buChar char="•"/>
              </a:pPr>
              <a:r>
                <a:rPr lang="en-US" sz="2000" spc="-52" dirty="0">
                  <a:solidFill>
                    <a:srgbClr val="FFFFFF"/>
                  </a:solidFill>
                  <a:cs typeface="Arial"/>
                </a:rPr>
                <a:t>U.S. climate action plan </a:t>
              </a:r>
              <a:r>
                <a:rPr lang="en-US" sz="2000" spc="-52" baseline="30000" dirty="0">
                  <a:solidFill>
                    <a:srgbClr val="FFFFFF"/>
                  </a:solidFill>
                  <a:cs typeface="Arial"/>
                </a:rPr>
                <a:t>2</a:t>
              </a:r>
            </a:p>
            <a:p>
              <a:pPr marL="167105" indent="-167105" defTabSz="912374">
                <a:buFont typeface="Arial" charset="0"/>
                <a:buChar char="•"/>
              </a:pPr>
              <a:r>
                <a:rPr lang="en-US" sz="2000" spc="-52" dirty="0">
                  <a:solidFill>
                    <a:srgbClr val="FFFFFF"/>
                  </a:solidFill>
                  <a:cs typeface="Arial"/>
                </a:rPr>
                <a:t>Research roadmaps </a:t>
              </a:r>
              <a:r>
                <a:rPr lang="en-US" sz="2000" spc="-52" baseline="30000" dirty="0">
                  <a:solidFill>
                    <a:srgbClr val="FFFFFF"/>
                  </a:solidFill>
                  <a:cs typeface="Arial"/>
                </a:rPr>
                <a:t>3</a:t>
              </a:r>
              <a:endParaRPr sz="2000" baseline="30000" dirty="0">
                <a:solidFill>
                  <a:srgbClr val="000000"/>
                </a:solidFill>
                <a:cs typeface="Arial"/>
              </a:endParaRPr>
            </a:p>
          </p:txBody>
        </p:sp>
      </p:grpSp>
      <p:grpSp>
        <p:nvGrpSpPr>
          <p:cNvPr id="29" name="Group 28"/>
          <p:cNvGrpSpPr/>
          <p:nvPr/>
        </p:nvGrpSpPr>
        <p:grpSpPr>
          <a:xfrm>
            <a:off x="4490772" y="2095509"/>
            <a:ext cx="2957778" cy="1827719"/>
            <a:chOff x="4490772" y="2171700"/>
            <a:chExt cx="2957778" cy="1827718"/>
          </a:xfrm>
        </p:grpSpPr>
        <p:grpSp>
          <p:nvGrpSpPr>
            <p:cNvPr id="25" name="Group 24"/>
            <p:cNvGrpSpPr/>
            <p:nvPr/>
          </p:nvGrpSpPr>
          <p:grpSpPr>
            <a:xfrm>
              <a:off x="4490772" y="2171700"/>
              <a:ext cx="2957778" cy="1827718"/>
              <a:chOff x="4490772" y="2171700"/>
              <a:chExt cx="2957778" cy="1827718"/>
            </a:xfrm>
          </p:grpSpPr>
          <p:sp>
            <p:nvSpPr>
              <p:cNvPr id="100" name="Rectangle 99"/>
              <p:cNvSpPr/>
              <p:nvPr/>
            </p:nvSpPr>
            <p:spPr>
              <a:xfrm>
                <a:off x="4610100" y="2305709"/>
                <a:ext cx="1847237" cy="1693709"/>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912374"/>
                <a:endParaRPr lang="en-US" dirty="0">
                  <a:solidFill>
                    <a:srgbClr val="FFFFFF"/>
                  </a:solidFill>
                </a:endParaRPr>
              </a:p>
            </p:txBody>
          </p:sp>
          <p:cxnSp>
            <p:nvCxnSpPr>
              <p:cNvPr id="103" name="Straight Arrow Connector 102"/>
              <p:cNvCxnSpPr>
                <a:stCxn id="104" idx="6"/>
              </p:cNvCxnSpPr>
              <p:nvPr/>
            </p:nvCxnSpPr>
            <p:spPr>
              <a:xfrm flipV="1">
                <a:off x="4806240" y="2305704"/>
                <a:ext cx="1814293" cy="3158"/>
              </a:xfrm>
              <a:prstGeom prst="straightConnector1">
                <a:avLst/>
              </a:prstGeom>
              <a:ln w="25400" cap="rnd">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4490772" y="2171700"/>
                <a:ext cx="315468" cy="274320"/>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912374"/>
                <a:endParaRPr lang="en-US" dirty="0">
                  <a:solidFill>
                    <a:srgbClr val="FFFFFF"/>
                  </a:solidFill>
                </a:endParaRPr>
              </a:p>
            </p:txBody>
          </p:sp>
          <p:cxnSp>
            <p:nvCxnSpPr>
              <p:cNvPr id="82" name="Straight Arrow Connector 81"/>
              <p:cNvCxnSpPr/>
              <p:nvPr/>
            </p:nvCxnSpPr>
            <p:spPr>
              <a:xfrm>
                <a:off x="6620533" y="2304922"/>
                <a:ext cx="828017" cy="1015015"/>
              </a:xfrm>
              <a:prstGeom prst="straightConnector1">
                <a:avLst/>
              </a:prstGeom>
              <a:ln w="25400"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15" name="object 535"/>
            <p:cNvSpPr txBox="1"/>
            <p:nvPr/>
          </p:nvSpPr>
          <p:spPr>
            <a:xfrm>
              <a:off x="4801294" y="2413281"/>
              <a:ext cx="2171006" cy="1538882"/>
            </a:xfrm>
            <a:prstGeom prst="rect">
              <a:avLst/>
            </a:prstGeom>
          </p:spPr>
          <p:txBody>
            <a:bodyPr vert="horz" wrap="square" lIns="0" tIns="0" rIns="0" bIns="0" rtlCol="0">
              <a:spAutoFit/>
            </a:bodyPr>
            <a:lstStyle/>
            <a:p>
              <a:pPr defTabSz="912374"/>
              <a:r>
                <a:rPr lang="en-US" sz="2000" b="1" dirty="0">
                  <a:solidFill>
                    <a:srgbClr val="FFFFFF"/>
                  </a:solidFill>
                  <a:ea typeface="Arial" charset="0"/>
                  <a:cs typeface="Arial" charset="0"/>
                </a:rPr>
                <a:t>GOALS</a:t>
              </a:r>
              <a:endParaRPr lang="en-US" sz="2000" spc="-52" dirty="0">
                <a:solidFill>
                  <a:srgbClr val="FFFFFF"/>
                </a:solidFill>
                <a:cs typeface="Arial"/>
              </a:endParaRPr>
            </a:p>
            <a:p>
              <a:pPr marL="163410" indent="-163410" defTabSz="912374">
                <a:buFont typeface="Arial" charset="0"/>
                <a:buChar char="•"/>
              </a:pPr>
              <a:r>
                <a:rPr lang="en-US" sz="2000" spc="-52" dirty="0">
                  <a:solidFill>
                    <a:srgbClr val="FFFFFF"/>
                  </a:solidFill>
                  <a:cs typeface="Arial"/>
                </a:rPr>
                <a:t>Noise</a:t>
              </a:r>
            </a:p>
            <a:p>
              <a:pPr marL="163410" indent="-163410" defTabSz="912374">
                <a:buFont typeface="Arial" charset="0"/>
                <a:buChar char="•"/>
              </a:pPr>
              <a:r>
                <a:rPr lang="en-US" sz="2000" spc="-52" dirty="0">
                  <a:solidFill>
                    <a:srgbClr val="FFFFFF"/>
                  </a:solidFill>
                  <a:cs typeface="Arial"/>
                </a:rPr>
                <a:t>Air Quality</a:t>
              </a:r>
            </a:p>
            <a:p>
              <a:pPr marL="163410" indent="-163410" defTabSz="912374">
                <a:buFont typeface="Arial" charset="0"/>
                <a:buChar char="•"/>
              </a:pPr>
              <a:r>
                <a:rPr lang="en-US" sz="2000" spc="-52" dirty="0">
                  <a:solidFill>
                    <a:srgbClr val="FFFFFF"/>
                  </a:solidFill>
                  <a:cs typeface="Arial"/>
                </a:rPr>
                <a:t>Climate</a:t>
              </a:r>
            </a:p>
            <a:p>
              <a:pPr marL="163410" indent="-163410" defTabSz="912374">
                <a:buFont typeface="Arial" charset="0"/>
                <a:buChar char="•"/>
              </a:pPr>
              <a:r>
                <a:rPr lang="en-US" sz="2000" spc="-52" dirty="0">
                  <a:solidFill>
                    <a:srgbClr val="FFFFFF"/>
                  </a:solidFill>
                  <a:cs typeface="Arial"/>
                </a:rPr>
                <a:t>Energy</a:t>
              </a:r>
              <a:endParaRPr sz="2000" dirty="0">
                <a:solidFill>
                  <a:srgbClr val="000000"/>
                </a:solidFill>
                <a:cs typeface="Arial"/>
              </a:endParaRPr>
            </a:p>
          </p:txBody>
        </p:sp>
      </p:grpSp>
      <p:grpSp>
        <p:nvGrpSpPr>
          <p:cNvPr id="24" name="Group 23"/>
          <p:cNvGrpSpPr/>
          <p:nvPr/>
        </p:nvGrpSpPr>
        <p:grpSpPr>
          <a:xfrm>
            <a:off x="137074" y="2095505"/>
            <a:ext cx="4278052" cy="1811390"/>
            <a:chOff x="137074" y="2171700"/>
            <a:chExt cx="4278051" cy="1811389"/>
          </a:xfrm>
        </p:grpSpPr>
        <p:sp>
          <p:nvSpPr>
            <p:cNvPr id="93" name="Rectangle 92"/>
            <p:cNvSpPr/>
            <p:nvPr/>
          </p:nvSpPr>
          <p:spPr>
            <a:xfrm>
              <a:off x="277870" y="2289380"/>
              <a:ext cx="3722629" cy="1693709"/>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912374"/>
              <a:endParaRPr lang="en-US" dirty="0">
                <a:solidFill>
                  <a:srgbClr val="FFFFFF"/>
                </a:solidFill>
              </a:endParaRPr>
            </a:p>
          </p:txBody>
        </p:sp>
        <p:cxnSp>
          <p:nvCxnSpPr>
            <p:cNvPr id="99" name="Straight Arrow Connector 98"/>
            <p:cNvCxnSpPr>
              <a:stCxn id="97" idx="6"/>
            </p:cNvCxnSpPr>
            <p:nvPr/>
          </p:nvCxnSpPr>
          <p:spPr>
            <a:xfrm flipV="1">
              <a:off x="452542" y="2304922"/>
              <a:ext cx="3962583" cy="393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137074" y="2171700"/>
              <a:ext cx="315468" cy="274320"/>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912374"/>
              <a:endParaRPr lang="en-US" dirty="0">
                <a:solidFill>
                  <a:srgbClr val="FFFFFF"/>
                </a:solidFill>
              </a:endParaRPr>
            </a:p>
          </p:txBody>
        </p:sp>
        <p:sp>
          <p:nvSpPr>
            <p:cNvPr id="127" name="object 535"/>
            <p:cNvSpPr txBox="1"/>
            <p:nvPr/>
          </p:nvSpPr>
          <p:spPr>
            <a:xfrm>
              <a:off x="559871" y="2400300"/>
              <a:ext cx="3364429" cy="1538882"/>
            </a:xfrm>
            <a:prstGeom prst="rect">
              <a:avLst/>
            </a:prstGeom>
            <a:solidFill>
              <a:srgbClr val="7F7F7F"/>
            </a:solidFill>
          </p:spPr>
          <p:txBody>
            <a:bodyPr vert="horz" wrap="square" lIns="0" tIns="0" rIns="0" bIns="0" rtlCol="0">
              <a:spAutoFit/>
            </a:bodyPr>
            <a:lstStyle/>
            <a:p>
              <a:pPr defTabSz="912374"/>
              <a:r>
                <a:rPr lang="en-US" sz="2000" b="1" dirty="0">
                  <a:solidFill>
                    <a:srgbClr val="FFFFFF"/>
                  </a:solidFill>
                  <a:ea typeface="Arial" charset="0"/>
                  <a:cs typeface="Arial" charset="0"/>
                </a:rPr>
                <a:t>FAA VISION</a:t>
              </a:r>
            </a:p>
            <a:p>
              <a:pPr defTabSz="912374"/>
              <a:r>
                <a:rPr lang="en-US" sz="2000" spc="-52" dirty="0">
                  <a:solidFill>
                    <a:srgbClr val="FFFFFF"/>
                  </a:solidFill>
                  <a:cs typeface="Arial"/>
                </a:rPr>
                <a:t>Reach the next level of safety, efficiency, environmental responsibility and global leadership</a:t>
              </a:r>
              <a:endParaRPr sz="2000" dirty="0">
                <a:solidFill>
                  <a:srgbClr val="000000"/>
                </a:solidFill>
                <a:cs typeface="Arial"/>
              </a:endParaRPr>
            </a:p>
          </p:txBody>
        </p:sp>
      </p:grpSp>
      <p:sp>
        <p:nvSpPr>
          <p:cNvPr id="6" name="Freeform 6"/>
          <p:cNvSpPr>
            <a:spLocks/>
          </p:cNvSpPr>
          <p:nvPr/>
        </p:nvSpPr>
        <p:spPr bwMode="auto">
          <a:xfrm>
            <a:off x="9174166" y="3429879"/>
            <a:ext cx="271462" cy="234950"/>
          </a:xfrm>
          <a:custGeom>
            <a:avLst/>
            <a:gdLst>
              <a:gd name="T0" fmla="*/ 110 w 164"/>
              <a:gd name="T1" fmla="*/ 0 h 164"/>
              <a:gd name="T2" fmla="*/ 110 w 164"/>
              <a:gd name="T3" fmla="*/ 0 h 164"/>
              <a:gd name="T4" fmla="*/ 114 w 164"/>
              <a:gd name="T5" fmla="*/ 114 h 164"/>
              <a:gd name="T6" fmla="*/ 0 w 164"/>
              <a:gd name="T7" fmla="*/ 117 h 164"/>
              <a:gd name="T8" fmla="*/ 50 w 164"/>
              <a:gd name="T9" fmla="*/ 164 h 164"/>
              <a:gd name="T10" fmla="*/ 164 w 164"/>
              <a:gd name="T11" fmla="*/ 160 h 164"/>
              <a:gd name="T12" fmla="*/ 160 w 164"/>
              <a:gd name="T13" fmla="*/ 47 h 164"/>
              <a:gd name="T14" fmla="*/ 110 w 164"/>
              <a:gd name="T15" fmla="*/ 0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64">
                <a:moveTo>
                  <a:pt x="110" y="0"/>
                </a:moveTo>
                <a:lnTo>
                  <a:pt x="110" y="0"/>
                </a:lnTo>
                <a:lnTo>
                  <a:pt x="114" y="114"/>
                </a:lnTo>
                <a:lnTo>
                  <a:pt x="0" y="117"/>
                </a:lnTo>
                <a:lnTo>
                  <a:pt x="50" y="164"/>
                </a:lnTo>
                <a:lnTo>
                  <a:pt x="164" y="160"/>
                </a:lnTo>
                <a:lnTo>
                  <a:pt x="160" y="47"/>
                </a:lnTo>
                <a:lnTo>
                  <a:pt x="110" y="0"/>
                </a:lnTo>
                <a:close/>
              </a:path>
            </a:pathLst>
          </a:custGeom>
          <a:solidFill>
            <a:schemeClr val="bg1">
              <a:lumMod val="50000"/>
            </a:schemeClr>
          </a:solidFill>
          <a:ln w="0">
            <a:solidFill>
              <a:srgbClr val="000000"/>
            </a:solidFill>
            <a:prstDash val="solid"/>
            <a:round/>
            <a:headEnd/>
            <a:tailEnd/>
          </a:ln>
        </p:spPr>
        <p:txBody>
          <a:bodyPr vert="horz" wrap="square" lIns="91264" tIns="45622" rIns="91264" bIns="45622" numCol="1" anchor="t" anchorCtr="0" compatLnSpc="1">
            <a:prstTxWarp prst="textNoShape">
              <a:avLst/>
            </a:prstTxWarp>
          </a:bodyPr>
          <a:lstStyle/>
          <a:p>
            <a:pPr defTabSz="912374"/>
            <a:endParaRPr lang="en-US" dirty="0">
              <a:solidFill>
                <a:srgbClr val="000000"/>
              </a:solidFill>
            </a:endParaRPr>
          </a:p>
        </p:txBody>
      </p:sp>
      <p:sp>
        <p:nvSpPr>
          <p:cNvPr id="7" name="Freeform 7"/>
          <p:cNvSpPr>
            <a:spLocks/>
          </p:cNvSpPr>
          <p:nvPr/>
        </p:nvSpPr>
        <p:spPr bwMode="auto">
          <a:xfrm>
            <a:off x="9653588" y="3887107"/>
            <a:ext cx="277811" cy="1111250"/>
          </a:xfrm>
          <a:custGeom>
            <a:avLst/>
            <a:gdLst>
              <a:gd name="T0" fmla="*/ 66 w 168"/>
              <a:gd name="T1" fmla="*/ 774 h 774"/>
              <a:gd name="T2" fmla="*/ 66 w 168"/>
              <a:gd name="T3" fmla="*/ 774 h 774"/>
              <a:gd name="T4" fmla="*/ 0 w 168"/>
              <a:gd name="T5" fmla="*/ 0 h 774"/>
            </a:gdLst>
            <a:ahLst/>
            <a:cxnLst>
              <a:cxn ang="0">
                <a:pos x="T0" y="T1"/>
              </a:cxn>
              <a:cxn ang="0">
                <a:pos x="T2" y="T3"/>
              </a:cxn>
              <a:cxn ang="0">
                <a:pos x="T4" y="T5"/>
              </a:cxn>
            </a:cxnLst>
            <a:rect l="0" t="0" r="r" b="b"/>
            <a:pathLst>
              <a:path w="168" h="774">
                <a:moveTo>
                  <a:pt x="66" y="774"/>
                </a:moveTo>
                <a:lnTo>
                  <a:pt x="66" y="774"/>
                </a:lnTo>
                <a:cubicBezTo>
                  <a:pt x="168" y="520"/>
                  <a:pt x="142" y="231"/>
                  <a:pt x="0" y="0"/>
                </a:cubicBezTo>
              </a:path>
            </a:pathLst>
          </a:custGeom>
          <a:noFill/>
          <a:ln w="7778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64" tIns="45622" rIns="91264" bIns="45622" numCol="1" anchor="t" anchorCtr="0" compatLnSpc="1">
            <a:prstTxWarp prst="textNoShape">
              <a:avLst/>
            </a:prstTxWarp>
          </a:bodyPr>
          <a:lstStyle/>
          <a:p>
            <a:pPr defTabSz="912374"/>
            <a:endParaRPr lang="en-US" dirty="0">
              <a:solidFill>
                <a:srgbClr val="000000"/>
              </a:solidFill>
            </a:endParaRPr>
          </a:p>
        </p:txBody>
      </p:sp>
      <p:sp>
        <p:nvSpPr>
          <p:cNvPr id="8" name="Freeform 8"/>
          <p:cNvSpPr>
            <a:spLocks/>
          </p:cNvSpPr>
          <p:nvPr/>
        </p:nvSpPr>
        <p:spPr bwMode="auto">
          <a:xfrm>
            <a:off x="9656798" y="4828495"/>
            <a:ext cx="288925" cy="241301"/>
          </a:xfrm>
          <a:custGeom>
            <a:avLst/>
            <a:gdLst>
              <a:gd name="T0" fmla="*/ 175 w 175"/>
              <a:gd name="T1" fmla="*/ 64 h 168"/>
              <a:gd name="T2" fmla="*/ 175 w 175"/>
              <a:gd name="T3" fmla="*/ 64 h 168"/>
              <a:gd name="T4" fmla="*/ 69 w 175"/>
              <a:gd name="T5" fmla="*/ 106 h 168"/>
              <a:gd name="T6" fmla="*/ 28 w 175"/>
              <a:gd name="T7" fmla="*/ 0 h 168"/>
              <a:gd name="T8" fmla="*/ 0 w 175"/>
              <a:gd name="T9" fmla="*/ 62 h 168"/>
              <a:gd name="T10" fmla="*/ 42 w 175"/>
              <a:gd name="T11" fmla="*/ 168 h 168"/>
              <a:gd name="T12" fmla="*/ 148 w 175"/>
              <a:gd name="T13" fmla="*/ 126 h 168"/>
              <a:gd name="T14" fmla="*/ 175 w 175"/>
              <a:gd name="T15" fmla="*/ 6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68">
                <a:moveTo>
                  <a:pt x="175" y="64"/>
                </a:moveTo>
                <a:lnTo>
                  <a:pt x="175" y="64"/>
                </a:lnTo>
                <a:lnTo>
                  <a:pt x="69" y="106"/>
                </a:lnTo>
                <a:lnTo>
                  <a:pt x="28" y="0"/>
                </a:lnTo>
                <a:lnTo>
                  <a:pt x="0" y="62"/>
                </a:lnTo>
                <a:lnTo>
                  <a:pt x="42" y="168"/>
                </a:lnTo>
                <a:lnTo>
                  <a:pt x="148" y="126"/>
                </a:lnTo>
                <a:lnTo>
                  <a:pt x="175" y="64"/>
                </a:lnTo>
                <a:close/>
              </a:path>
            </a:pathLst>
          </a:custGeom>
          <a:solidFill>
            <a:schemeClr val="bg1">
              <a:lumMod val="50000"/>
            </a:schemeClr>
          </a:solidFill>
          <a:ln w="0">
            <a:solidFill>
              <a:srgbClr val="000000"/>
            </a:solidFill>
            <a:prstDash val="solid"/>
            <a:round/>
            <a:headEnd/>
            <a:tailEnd/>
          </a:ln>
        </p:spPr>
        <p:txBody>
          <a:bodyPr vert="horz" wrap="square" lIns="91264" tIns="45622" rIns="91264" bIns="45622" numCol="1" anchor="t" anchorCtr="0" compatLnSpc="1">
            <a:prstTxWarp prst="textNoShape">
              <a:avLst/>
            </a:prstTxWarp>
          </a:bodyPr>
          <a:lstStyle/>
          <a:p>
            <a:pPr defTabSz="912374"/>
            <a:endParaRPr lang="en-US" dirty="0">
              <a:solidFill>
                <a:srgbClr val="000000"/>
              </a:solidFill>
            </a:endParaRPr>
          </a:p>
        </p:txBody>
      </p:sp>
      <p:sp>
        <p:nvSpPr>
          <p:cNvPr id="9" name="Freeform 9"/>
          <p:cNvSpPr>
            <a:spLocks/>
          </p:cNvSpPr>
          <p:nvPr/>
        </p:nvSpPr>
        <p:spPr bwMode="auto">
          <a:xfrm>
            <a:off x="8328026" y="5312652"/>
            <a:ext cx="1223962" cy="493713"/>
          </a:xfrm>
          <a:custGeom>
            <a:avLst/>
            <a:gdLst>
              <a:gd name="T0" fmla="*/ 0 w 739"/>
              <a:gd name="T1" fmla="*/ 325 h 344"/>
              <a:gd name="T2" fmla="*/ 0 w 739"/>
              <a:gd name="T3" fmla="*/ 325 h 344"/>
              <a:gd name="T4" fmla="*/ 739 w 739"/>
              <a:gd name="T5" fmla="*/ 0 h 344"/>
            </a:gdLst>
            <a:ahLst/>
            <a:cxnLst>
              <a:cxn ang="0">
                <a:pos x="T0" y="T1"/>
              </a:cxn>
              <a:cxn ang="0">
                <a:pos x="T2" y="T3"/>
              </a:cxn>
              <a:cxn ang="0">
                <a:pos x="T4" y="T5"/>
              </a:cxn>
            </a:cxnLst>
            <a:rect l="0" t="0" r="r" b="b"/>
            <a:pathLst>
              <a:path w="739" h="344">
                <a:moveTo>
                  <a:pt x="0" y="325"/>
                </a:moveTo>
                <a:lnTo>
                  <a:pt x="0" y="325"/>
                </a:lnTo>
                <a:cubicBezTo>
                  <a:pt x="276" y="344"/>
                  <a:pt x="555" y="231"/>
                  <a:pt x="739" y="0"/>
                </a:cubicBezTo>
              </a:path>
            </a:pathLst>
          </a:custGeom>
          <a:noFill/>
          <a:ln w="7778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64" tIns="45622" rIns="91264" bIns="45622" numCol="1" anchor="t" anchorCtr="0" compatLnSpc="1">
            <a:prstTxWarp prst="textNoShape">
              <a:avLst/>
            </a:prstTxWarp>
          </a:bodyPr>
          <a:lstStyle/>
          <a:p>
            <a:pPr defTabSz="912374"/>
            <a:endParaRPr lang="en-US" dirty="0">
              <a:solidFill>
                <a:srgbClr val="000000"/>
              </a:solidFill>
            </a:endParaRPr>
          </a:p>
        </p:txBody>
      </p:sp>
      <p:sp>
        <p:nvSpPr>
          <p:cNvPr id="10" name="Freeform 10"/>
          <p:cNvSpPr>
            <a:spLocks/>
          </p:cNvSpPr>
          <p:nvPr/>
        </p:nvSpPr>
        <p:spPr bwMode="auto">
          <a:xfrm>
            <a:off x="8239125" y="5668253"/>
            <a:ext cx="258762" cy="239714"/>
          </a:xfrm>
          <a:custGeom>
            <a:avLst/>
            <a:gdLst>
              <a:gd name="T0" fmla="*/ 141 w 156"/>
              <a:gd name="T1" fmla="*/ 167 h 167"/>
              <a:gd name="T2" fmla="*/ 141 w 156"/>
              <a:gd name="T3" fmla="*/ 167 h 167"/>
              <a:gd name="T4" fmla="*/ 68 w 156"/>
              <a:gd name="T5" fmla="*/ 79 h 167"/>
              <a:gd name="T6" fmla="*/ 156 w 156"/>
              <a:gd name="T7" fmla="*/ 6 h 167"/>
              <a:gd name="T8" fmla="*/ 88 w 156"/>
              <a:gd name="T9" fmla="*/ 0 h 167"/>
              <a:gd name="T10" fmla="*/ 0 w 156"/>
              <a:gd name="T11" fmla="*/ 72 h 167"/>
              <a:gd name="T12" fmla="*/ 73 w 156"/>
              <a:gd name="T13" fmla="*/ 160 h 167"/>
              <a:gd name="T14" fmla="*/ 141 w 156"/>
              <a:gd name="T15" fmla="*/ 167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67">
                <a:moveTo>
                  <a:pt x="141" y="167"/>
                </a:moveTo>
                <a:lnTo>
                  <a:pt x="141" y="167"/>
                </a:lnTo>
                <a:lnTo>
                  <a:pt x="68" y="79"/>
                </a:lnTo>
                <a:lnTo>
                  <a:pt x="156" y="6"/>
                </a:lnTo>
                <a:lnTo>
                  <a:pt x="88" y="0"/>
                </a:lnTo>
                <a:lnTo>
                  <a:pt x="0" y="72"/>
                </a:lnTo>
                <a:lnTo>
                  <a:pt x="73" y="160"/>
                </a:lnTo>
                <a:lnTo>
                  <a:pt x="141" y="167"/>
                </a:lnTo>
                <a:close/>
              </a:path>
            </a:pathLst>
          </a:custGeom>
          <a:solidFill>
            <a:schemeClr val="bg1">
              <a:lumMod val="50000"/>
            </a:schemeClr>
          </a:solidFill>
          <a:ln w="0">
            <a:solidFill>
              <a:srgbClr val="000000"/>
            </a:solidFill>
            <a:prstDash val="solid"/>
            <a:round/>
            <a:headEnd/>
            <a:tailEnd/>
          </a:ln>
        </p:spPr>
        <p:txBody>
          <a:bodyPr vert="horz" wrap="square" lIns="91264" tIns="45622" rIns="91264" bIns="45622" numCol="1" anchor="t" anchorCtr="0" compatLnSpc="1">
            <a:prstTxWarp prst="textNoShape">
              <a:avLst/>
            </a:prstTxWarp>
          </a:bodyPr>
          <a:lstStyle/>
          <a:p>
            <a:pPr defTabSz="912374"/>
            <a:endParaRPr lang="en-US" dirty="0">
              <a:solidFill>
                <a:srgbClr val="000000"/>
              </a:solidFill>
            </a:endParaRPr>
          </a:p>
        </p:txBody>
      </p:sp>
      <p:sp>
        <p:nvSpPr>
          <p:cNvPr id="12" name="Freeform 11"/>
          <p:cNvSpPr>
            <a:spLocks/>
          </p:cNvSpPr>
          <p:nvPr/>
        </p:nvSpPr>
        <p:spPr bwMode="auto">
          <a:xfrm>
            <a:off x="7040563" y="4850699"/>
            <a:ext cx="863601" cy="844550"/>
          </a:xfrm>
          <a:custGeom>
            <a:avLst/>
            <a:gdLst>
              <a:gd name="T0" fmla="*/ 0 w 522"/>
              <a:gd name="T1" fmla="*/ 0 h 589"/>
              <a:gd name="T2" fmla="*/ 0 w 522"/>
              <a:gd name="T3" fmla="*/ 0 h 589"/>
              <a:gd name="T4" fmla="*/ 312 w 522"/>
              <a:gd name="T5" fmla="*/ 470 h 589"/>
              <a:gd name="T6" fmla="*/ 522 w 522"/>
              <a:gd name="T7" fmla="*/ 589 h 589"/>
            </a:gdLst>
            <a:ahLst/>
            <a:cxnLst>
              <a:cxn ang="0">
                <a:pos x="T0" y="T1"/>
              </a:cxn>
              <a:cxn ang="0">
                <a:pos x="T2" y="T3"/>
              </a:cxn>
              <a:cxn ang="0">
                <a:pos x="T4" y="T5"/>
              </a:cxn>
              <a:cxn ang="0">
                <a:pos x="T6" y="T7"/>
              </a:cxn>
            </a:cxnLst>
            <a:rect l="0" t="0" r="r" b="b"/>
            <a:pathLst>
              <a:path w="522" h="589">
                <a:moveTo>
                  <a:pt x="0" y="0"/>
                </a:moveTo>
                <a:lnTo>
                  <a:pt x="0" y="0"/>
                </a:lnTo>
                <a:cubicBezTo>
                  <a:pt x="47" y="181"/>
                  <a:pt x="152" y="348"/>
                  <a:pt x="312" y="470"/>
                </a:cubicBezTo>
                <a:cubicBezTo>
                  <a:pt x="377" y="521"/>
                  <a:pt x="448" y="561"/>
                  <a:pt x="522" y="589"/>
                </a:cubicBezTo>
              </a:path>
            </a:pathLst>
          </a:custGeom>
          <a:noFill/>
          <a:ln w="7778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264" tIns="45622" rIns="91264" bIns="45622" numCol="1" anchor="t" anchorCtr="0" compatLnSpc="1">
            <a:prstTxWarp prst="textNoShape">
              <a:avLst/>
            </a:prstTxWarp>
          </a:bodyPr>
          <a:lstStyle/>
          <a:p>
            <a:pPr defTabSz="912374"/>
            <a:endParaRPr lang="en-US" dirty="0">
              <a:solidFill>
                <a:srgbClr val="000000"/>
              </a:solidFill>
            </a:endParaRPr>
          </a:p>
        </p:txBody>
      </p:sp>
      <p:sp>
        <p:nvSpPr>
          <p:cNvPr id="13" name="Freeform 12"/>
          <p:cNvSpPr>
            <a:spLocks/>
          </p:cNvSpPr>
          <p:nvPr/>
        </p:nvSpPr>
        <p:spPr bwMode="auto">
          <a:xfrm>
            <a:off x="6923087" y="4774520"/>
            <a:ext cx="284163" cy="233363"/>
          </a:xfrm>
          <a:custGeom>
            <a:avLst/>
            <a:gdLst>
              <a:gd name="T0" fmla="*/ 15 w 172"/>
              <a:gd name="T1" fmla="*/ 163 h 163"/>
              <a:gd name="T2" fmla="*/ 15 w 172"/>
              <a:gd name="T3" fmla="*/ 163 h 163"/>
              <a:gd name="T4" fmla="*/ 75 w 172"/>
              <a:gd name="T5" fmla="*/ 66 h 163"/>
              <a:gd name="T6" fmla="*/ 172 w 172"/>
              <a:gd name="T7" fmla="*/ 126 h 163"/>
              <a:gd name="T8" fmla="*/ 156 w 172"/>
              <a:gd name="T9" fmla="*/ 59 h 163"/>
              <a:gd name="T10" fmla="*/ 59 w 172"/>
              <a:gd name="T11" fmla="*/ 0 h 163"/>
              <a:gd name="T12" fmla="*/ 0 w 172"/>
              <a:gd name="T13" fmla="*/ 97 h 163"/>
              <a:gd name="T14" fmla="*/ 15 w 172"/>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63">
                <a:moveTo>
                  <a:pt x="15" y="163"/>
                </a:moveTo>
                <a:lnTo>
                  <a:pt x="15" y="163"/>
                </a:lnTo>
                <a:lnTo>
                  <a:pt x="75" y="66"/>
                </a:lnTo>
                <a:lnTo>
                  <a:pt x="172" y="126"/>
                </a:lnTo>
                <a:lnTo>
                  <a:pt x="156" y="59"/>
                </a:lnTo>
                <a:lnTo>
                  <a:pt x="59" y="0"/>
                </a:lnTo>
                <a:lnTo>
                  <a:pt x="0" y="97"/>
                </a:lnTo>
                <a:lnTo>
                  <a:pt x="15" y="163"/>
                </a:lnTo>
                <a:close/>
              </a:path>
            </a:pathLst>
          </a:custGeom>
          <a:solidFill>
            <a:schemeClr val="bg1">
              <a:lumMod val="50000"/>
            </a:schemeClr>
          </a:solidFill>
          <a:ln w="0">
            <a:solidFill>
              <a:srgbClr val="000000"/>
            </a:solidFill>
            <a:prstDash val="solid"/>
            <a:round/>
            <a:headEnd/>
            <a:tailEnd/>
          </a:ln>
        </p:spPr>
        <p:txBody>
          <a:bodyPr vert="horz" wrap="square" lIns="91264" tIns="45622" rIns="91264" bIns="45622" numCol="1" anchor="t" anchorCtr="0" compatLnSpc="1">
            <a:prstTxWarp prst="textNoShape">
              <a:avLst/>
            </a:prstTxWarp>
          </a:bodyPr>
          <a:lstStyle/>
          <a:p>
            <a:pPr defTabSz="912374"/>
            <a:endParaRPr lang="en-US" dirty="0">
              <a:solidFill>
                <a:srgbClr val="000000"/>
              </a:solidFill>
            </a:endParaRPr>
          </a:p>
        </p:txBody>
      </p:sp>
      <p:sp>
        <p:nvSpPr>
          <p:cNvPr id="15" name="Freeform 14"/>
          <p:cNvSpPr>
            <a:spLocks/>
          </p:cNvSpPr>
          <p:nvPr/>
        </p:nvSpPr>
        <p:spPr bwMode="auto">
          <a:xfrm>
            <a:off x="7448554" y="3415590"/>
            <a:ext cx="279400" cy="247650"/>
          </a:xfrm>
          <a:custGeom>
            <a:avLst/>
            <a:gdLst>
              <a:gd name="T0" fmla="*/ 0 w 169"/>
              <a:gd name="T1" fmla="*/ 36 h 173"/>
              <a:gd name="T2" fmla="*/ 0 w 169"/>
              <a:gd name="T3" fmla="*/ 36 h 173"/>
              <a:gd name="T4" fmla="*/ 111 w 169"/>
              <a:gd name="T5" fmla="*/ 63 h 173"/>
              <a:gd name="T6" fmla="*/ 84 w 169"/>
              <a:gd name="T7" fmla="*/ 173 h 173"/>
              <a:gd name="T8" fmla="*/ 143 w 169"/>
              <a:gd name="T9" fmla="*/ 138 h 173"/>
              <a:gd name="T10" fmla="*/ 169 w 169"/>
              <a:gd name="T11" fmla="*/ 27 h 173"/>
              <a:gd name="T12" fmla="*/ 58 w 169"/>
              <a:gd name="T13" fmla="*/ 0 h 173"/>
              <a:gd name="T14" fmla="*/ 0 w 169"/>
              <a:gd name="T15" fmla="*/ 36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73">
                <a:moveTo>
                  <a:pt x="0" y="36"/>
                </a:moveTo>
                <a:lnTo>
                  <a:pt x="0" y="36"/>
                </a:lnTo>
                <a:lnTo>
                  <a:pt x="111" y="63"/>
                </a:lnTo>
                <a:lnTo>
                  <a:pt x="84" y="173"/>
                </a:lnTo>
                <a:lnTo>
                  <a:pt x="143" y="138"/>
                </a:lnTo>
                <a:lnTo>
                  <a:pt x="169" y="27"/>
                </a:lnTo>
                <a:lnTo>
                  <a:pt x="58" y="0"/>
                </a:lnTo>
                <a:lnTo>
                  <a:pt x="0" y="36"/>
                </a:lnTo>
                <a:close/>
              </a:path>
            </a:pathLst>
          </a:custGeom>
          <a:solidFill>
            <a:schemeClr val="bg1">
              <a:lumMod val="50000"/>
            </a:schemeClr>
          </a:solidFill>
          <a:ln w="0">
            <a:solidFill>
              <a:srgbClr val="000000"/>
            </a:solidFill>
            <a:prstDash val="solid"/>
            <a:round/>
            <a:headEnd/>
            <a:tailEnd/>
          </a:ln>
        </p:spPr>
        <p:txBody>
          <a:bodyPr vert="horz" wrap="square" lIns="91264" tIns="45622" rIns="91264" bIns="45622" numCol="1" anchor="t" anchorCtr="0" compatLnSpc="1">
            <a:prstTxWarp prst="textNoShape">
              <a:avLst/>
            </a:prstTxWarp>
          </a:bodyPr>
          <a:lstStyle/>
          <a:p>
            <a:pPr defTabSz="912374"/>
            <a:endParaRPr lang="en-US" dirty="0">
              <a:solidFill>
                <a:srgbClr val="000000"/>
              </a:solidFill>
            </a:endParaRPr>
          </a:p>
        </p:txBody>
      </p:sp>
      <p:sp>
        <p:nvSpPr>
          <p:cNvPr id="16" name="Title 15"/>
          <p:cNvSpPr>
            <a:spLocks noGrp="1"/>
          </p:cNvSpPr>
          <p:nvPr>
            <p:ph type="title"/>
          </p:nvPr>
        </p:nvSpPr>
        <p:spPr>
          <a:xfrm>
            <a:off x="312665" y="342900"/>
            <a:ext cx="14615042" cy="914400"/>
          </a:xfrm>
        </p:spPr>
        <p:txBody>
          <a:bodyPr/>
          <a:lstStyle/>
          <a:p>
            <a:r>
              <a:rPr lang="en-US" sz="4700" dirty="0"/>
              <a:t>Environmental &amp; Energy Strategy</a:t>
            </a:r>
          </a:p>
        </p:txBody>
      </p:sp>
      <p:cxnSp>
        <p:nvCxnSpPr>
          <p:cNvPr id="11" name="Elbow Connector 10"/>
          <p:cNvCxnSpPr>
            <a:endCxn id="108" idx="1"/>
          </p:cNvCxnSpPr>
          <p:nvPr/>
        </p:nvCxnSpPr>
        <p:spPr>
          <a:xfrm flipV="1">
            <a:off x="7991689" y="1919556"/>
            <a:ext cx="2419685" cy="1395765"/>
          </a:xfrm>
          <a:prstGeom prst="bentConnector3">
            <a:avLst>
              <a:gd name="adj1" fmla="val 50000"/>
            </a:avLst>
          </a:prstGeom>
          <a:ln w="12700">
            <a:solidFill>
              <a:srgbClr val="A33F3F"/>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89" idx="3"/>
          </p:cNvCxnSpPr>
          <p:nvPr/>
        </p:nvCxnSpPr>
        <p:spPr>
          <a:xfrm flipV="1">
            <a:off x="5162912" y="5718156"/>
            <a:ext cx="2790558" cy="513"/>
          </a:xfrm>
          <a:prstGeom prst="bentConnector3">
            <a:avLst>
              <a:gd name="adj1" fmla="val 50000"/>
            </a:avLst>
          </a:prstGeom>
          <a:ln w="12700">
            <a:solidFill>
              <a:srgbClr val="A33F3F"/>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67" idx="3"/>
          </p:cNvCxnSpPr>
          <p:nvPr/>
        </p:nvCxnSpPr>
        <p:spPr>
          <a:xfrm flipV="1">
            <a:off x="5163012" y="4510784"/>
            <a:ext cx="1821988" cy="2"/>
          </a:xfrm>
          <a:prstGeom prst="bentConnector3">
            <a:avLst>
              <a:gd name="adj1" fmla="val 50000"/>
            </a:avLst>
          </a:prstGeom>
          <a:ln w="12700">
            <a:solidFill>
              <a:srgbClr val="A33F3F"/>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bwMode="auto">
          <a:xfrm>
            <a:off x="2" y="9069791"/>
            <a:ext cx="9813032" cy="105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22" rIns="91264" bIns="45622" rtlCol="0">
            <a:spAutoFit/>
          </a:bodyPr>
          <a:lstStyle/>
          <a:p>
            <a:pPr defTabSz="912374">
              <a:spcAft>
                <a:spcPts val="300"/>
              </a:spcAft>
            </a:pPr>
            <a:r>
              <a:rPr lang="en-US" sz="1100" b="1" u="sng" dirty="0">
                <a:solidFill>
                  <a:srgbClr val="FFFFFF"/>
                </a:solidFill>
              </a:rPr>
              <a:t>Notes:</a:t>
            </a:r>
          </a:p>
          <a:p>
            <a:pPr marL="228143" indent="-228143" defTabSz="912374">
              <a:spcAft>
                <a:spcPts val="300"/>
              </a:spcAft>
              <a:buFont typeface="+mj-lt"/>
              <a:buAutoNum type="arabicPeriod"/>
            </a:pPr>
            <a:r>
              <a:rPr lang="it-IT" sz="1100" b="1" dirty="0">
                <a:solidFill>
                  <a:srgbClr val="FFFFFF"/>
                </a:solidFill>
              </a:rPr>
              <a:t>Aviation E&amp;E Policy Statement (Federal Register 77-141, 2012): http://www.faa.gov/about/office_org/headquarters_offices/apl/ environ_policy_guidance/policy/media/FAA_EE_Policy_Statement.pdf</a:t>
            </a:r>
          </a:p>
          <a:p>
            <a:pPr marL="228143" indent="-228143" defTabSz="912374">
              <a:spcAft>
                <a:spcPts val="300"/>
              </a:spcAft>
              <a:buFont typeface="+mj-lt"/>
              <a:buAutoNum type="arabicPeriod"/>
            </a:pPr>
            <a:r>
              <a:rPr lang="en-US" sz="1100" b="1" dirty="0">
                <a:solidFill>
                  <a:srgbClr val="FFFFFF"/>
                </a:solidFill>
              </a:rPr>
              <a:t>U.S. Aviation GHG Emissions Reduction Plan: http://www.icao.int/environmental-protection/Pages/ClimateChange_ActionPlan.aspx</a:t>
            </a:r>
          </a:p>
          <a:p>
            <a:pPr marL="228143" indent="-228143" defTabSz="912374">
              <a:spcAft>
                <a:spcPts val="300"/>
              </a:spcAft>
              <a:buFont typeface="+mj-lt"/>
              <a:buAutoNum type="arabicPeriod"/>
            </a:pPr>
            <a:r>
              <a:rPr lang="en-US" sz="1100" b="1" dirty="0">
                <a:solidFill>
                  <a:srgbClr val="FFFFFF"/>
                </a:solidFill>
              </a:rPr>
              <a:t>Environment and Energy Website: http://www.faa.gov/go/environment</a:t>
            </a:r>
          </a:p>
        </p:txBody>
      </p:sp>
      <p:sp>
        <p:nvSpPr>
          <p:cNvPr id="85" name="Slide Number Placeholder 2"/>
          <p:cNvSpPr>
            <a:spLocks noGrp="1"/>
          </p:cNvSpPr>
          <p:nvPr>
            <p:ph type="sldNum" sz="quarter" idx="12"/>
          </p:nvPr>
        </p:nvSpPr>
        <p:spPr>
          <a:xfrm>
            <a:off x="11447969" y="9372600"/>
            <a:ext cx="3286125" cy="685800"/>
          </a:xfrm>
        </p:spPr>
        <p:txBody>
          <a:bodyPr/>
          <a:lstStyle/>
          <a:p>
            <a:fld id="{F1F6FF14-FC6A-41B6-B2DC-884C6B7C3F2E}" type="slidenum">
              <a:rPr lang="en-US" smtClean="0">
                <a:solidFill>
                  <a:srgbClr val="FFFFFF"/>
                </a:solidFill>
              </a:rPr>
              <a:pPr/>
              <a:t>6</a:t>
            </a:fld>
            <a:endParaRPr lang="en-US" dirty="0">
              <a:solidFill>
                <a:srgbClr val="FFFFFF"/>
              </a:solidFill>
            </a:endParaRPr>
          </a:p>
        </p:txBody>
      </p:sp>
    </p:spTree>
    <p:extLst>
      <p:ext uri="{BB962C8B-B14F-4D97-AF65-F5344CB8AC3E}">
        <p14:creationId xmlns:p14="http://schemas.microsoft.com/office/powerpoint/2010/main" val="3164127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535"/>
          <p:cNvSpPr txBox="1"/>
          <p:nvPr/>
        </p:nvSpPr>
        <p:spPr>
          <a:xfrm>
            <a:off x="265072" y="2037112"/>
            <a:ext cx="4802976" cy="2215991"/>
          </a:xfrm>
          <a:prstGeom prst="rect">
            <a:avLst/>
          </a:prstGeom>
        </p:spPr>
        <p:txBody>
          <a:bodyPr vert="horz" wrap="square" lIns="0" tIns="0" rIns="0" bIns="0" rtlCol="0">
            <a:spAutoFit/>
          </a:bodyPr>
          <a:lstStyle/>
          <a:p>
            <a:pPr defTabSz="912374"/>
            <a:r>
              <a:rPr lang="en-US" sz="1600" dirty="0">
                <a:solidFill>
                  <a:srgbClr val="000000"/>
                </a:solidFill>
                <a:cs typeface="Arial"/>
              </a:rPr>
              <a:t>PILLAR 1: Improved Scientific Knowledge and Integrated Modeling</a:t>
            </a:r>
          </a:p>
          <a:p>
            <a:pPr marL="278529" indent="-278529" defTabSz="912374">
              <a:buFont typeface="Arial" charset="0"/>
              <a:buChar char="•"/>
            </a:pPr>
            <a:r>
              <a:rPr lang="en-US" sz="1600" dirty="0">
                <a:solidFill>
                  <a:srgbClr val="000000"/>
                </a:solidFill>
                <a:cs typeface="Arial"/>
              </a:rPr>
              <a:t>Decision-making based on solid scientific understanding</a:t>
            </a:r>
          </a:p>
          <a:p>
            <a:pPr marL="278529" indent="-278529" defTabSz="912374">
              <a:buFont typeface="Arial" charset="0"/>
              <a:buChar char="•"/>
            </a:pPr>
            <a:r>
              <a:rPr lang="en-US" sz="1600" dirty="0">
                <a:solidFill>
                  <a:srgbClr val="000000"/>
                </a:solidFill>
                <a:cs typeface="Arial"/>
              </a:rPr>
              <a:t>Work with research community through the </a:t>
            </a:r>
            <a:r>
              <a:rPr lang="en-US" sz="1600" b="1" dirty="0">
                <a:solidFill>
                  <a:srgbClr val="000000"/>
                </a:solidFill>
                <a:cs typeface="Arial"/>
              </a:rPr>
              <a:t>Aviation Sustainability Center (ASCENT)</a:t>
            </a:r>
          </a:p>
          <a:p>
            <a:pPr marL="278529" indent="-278529" defTabSz="912374">
              <a:buFont typeface="Arial" charset="0"/>
              <a:buChar char="•"/>
            </a:pPr>
            <a:r>
              <a:rPr lang="en-US" sz="1600" dirty="0">
                <a:solidFill>
                  <a:srgbClr val="000000"/>
                </a:solidFill>
                <a:cs typeface="Arial"/>
              </a:rPr>
              <a:t>Understand public health and welfare impacts</a:t>
            </a:r>
          </a:p>
          <a:p>
            <a:pPr marL="278529" indent="-278529" defTabSz="912374">
              <a:buFont typeface="Arial" charset="0"/>
              <a:buChar char="•"/>
            </a:pPr>
            <a:r>
              <a:rPr lang="en-US" sz="1600" dirty="0">
                <a:solidFill>
                  <a:srgbClr val="000000"/>
                </a:solidFill>
                <a:cs typeface="Arial"/>
              </a:rPr>
              <a:t>Incorporate this knowledge within the Aviation Environmental Tool Suite</a:t>
            </a:r>
          </a:p>
        </p:txBody>
      </p:sp>
      <p:sp>
        <p:nvSpPr>
          <p:cNvPr id="25" name="Rounded Rectangle 24"/>
          <p:cNvSpPr/>
          <p:nvPr/>
        </p:nvSpPr>
        <p:spPr>
          <a:xfrm>
            <a:off x="131591" y="1333131"/>
            <a:ext cx="4970417" cy="608210"/>
          </a:xfrm>
          <a:prstGeom prst="roundRect">
            <a:avLst/>
          </a:prstGeom>
          <a:solidFill>
            <a:srgbClr val="7BA23F"/>
          </a:solidFill>
          <a:ln>
            <a:noFill/>
          </a:ln>
        </p:spPr>
        <p:style>
          <a:lnRef idx="2">
            <a:schemeClr val="accent1">
              <a:shade val="50000"/>
            </a:schemeClr>
          </a:lnRef>
          <a:fillRef idx="1">
            <a:schemeClr val="accent1"/>
          </a:fillRef>
          <a:effectRef idx="0">
            <a:schemeClr val="accent1"/>
          </a:effectRef>
          <a:fontRef idx="minor">
            <a:schemeClr val="lt1"/>
          </a:fontRef>
        </p:style>
        <p:txBody>
          <a:bodyPr lIns="148557" tIns="74268" rIns="148557" bIns="74268" rtlCol="0" anchor="ctr"/>
          <a:lstStyle/>
          <a:p>
            <a:pPr algn="ctr" defTabSz="912374"/>
            <a:endParaRPr lang="en-US" dirty="0">
              <a:solidFill>
                <a:srgbClr val="FFFFFF"/>
              </a:solidFill>
            </a:endParaRP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445" y="1276418"/>
            <a:ext cx="788670" cy="685800"/>
          </a:xfrm>
          <a:prstGeom prst="rect">
            <a:avLst/>
          </a:prstGeom>
        </p:spPr>
      </p:pic>
      <p:sp>
        <p:nvSpPr>
          <p:cNvPr id="27" name="object 535"/>
          <p:cNvSpPr txBox="1"/>
          <p:nvPr/>
        </p:nvSpPr>
        <p:spPr>
          <a:xfrm>
            <a:off x="941389" y="1356810"/>
            <a:ext cx="4093646" cy="600164"/>
          </a:xfrm>
          <a:prstGeom prst="rect">
            <a:avLst/>
          </a:prstGeom>
        </p:spPr>
        <p:txBody>
          <a:bodyPr vert="horz" wrap="square" lIns="0" tIns="0" rIns="0" bIns="0" rtlCol="0">
            <a:spAutoFit/>
          </a:bodyPr>
          <a:lstStyle/>
          <a:p>
            <a:pPr defTabSz="912374"/>
            <a:r>
              <a:rPr lang="en-US" sz="39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Science and Tools</a:t>
            </a:r>
            <a:endParaRPr sz="3900" dirty="0">
              <a:solidFill>
                <a:srgbClr val="FFFFFF"/>
              </a:solidFill>
              <a:effectLst>
                <a:outerShdw blurRad="38100" dist="38100" dir="2700000" algn="tl">
                  <a:srgbClr val="000000">
                    <a:alpha val="43137"/>
                  </a:srgbClr>
                </a:outerShdw>
              </a:effectLst>
              <a:cs typeface="Arial"/>
            </a:endParaRPr>
          </a:p>
        </p:txBody>
      </p:sp>
      <p:sp>
        <p:nvSpPr>
          <p:cNvPr id="28" name="object 477"/>
          <p:cNvSpPr txBox="1">
            <a:spLocks noChangeAspect="1"/>
          </p:cNvSpPr>
          <p:nvPr/>
        </p:nvSpPr>
        <p:spPr>
          <a:xfrm>
            <a:off x="388613" y="1390890"/>
            <a:ext cx="14996174" cy="698355"/>
          </a:xfrm>
          <a:prstGeom prst="rect">
            <a:avLst/>
          </a:prstGeom>
        </p:spPr>
        <p:txBody>
          <a:bodyPr vert="horz" wrap="square" lIns="0" tIns="0" rIns="0" bIns="0" rtlCol="0">
            <a:noAutofit/>
          </a:bodyPr>
          <a:lstStyle/>
          <a:p>
            <a:pPr marL="538815" marR="11983" indent="-527443" defTabSz="912374">
              <a:lnSpc>
                <a:spcPct val="71900"/>
              </a:lnSpc>
            </a:pPr>
            <a:endParaRPr sz="8500" dirty="0">
              <a:solidFill>
                <a:srgbClr val="000000"/>
              </a:solidFill>
              <a:effectLst>
                <a:outerShdw blurRad="38100" dist="38100" dir="2700000" algn="tl">
                  <a:srgbClr val="000000">
                    <a:alpha val="43137"/>
                  </a:srgbClr>
                </a:outerShdw>
              </a:effectLst>
              <a:cs typeface="Arial"/>
            </a:endParaRPr>
          </a:p>
        </p:txBody>
      </p:sp>
      <p:sp>
        <p:nvSpPr>
          <p:cNvPr id="30" name="object 535"/>
          <p:cNvSpPr txBox="1"/>
          <p:nvPr/>
        </p:nvSpPr>
        <p:spPr>
          <a:xfrm>
            <a:off x="5391431" y="2045630"/>
            <a:ext cx="4647152" cy="1969770"/>
          </a:xfrm>
          <a:prstGeom prst="rect">
            <a:avLst/>
          </a:prstGeom>
          <a:effectLst/>
        </p:spPr>
        <p:txBody>
          <a:bodyPr vert="horz" wrap="square" lIns="0" tIns="0" rIns="0" bIns="0" rtlCol="0">
            <a:spAutoFit/>
          </a:bodyPr>
          <a:lstStyle/>
          <a:p>
            <a:pPr defTabSz="912374"/>
            <a:r>
              <a:rPr lang="en-US" sz="1600" dirty="0">
                <a:solidFill>
                  <a:srgbClr val="000000"/>
                </a:solidFill>
                <a:cs typeface="Arial"/>
              </a:rPr>
              <a:t>PILLAR 2: New Aircraft Technologies</a:t>
            </a:r>
          </a:p>
          <a:p>
            <a:pPr marL="278529" indent="-278529" defTabSz="912374">
              <a:buFont typeface="Arial" charset="0"/>
              <a:buChar char="•"/>
            </a:pPr>
            <a:r>
              <a:rPr lang="en-US" sz="1600" dirty="0">
                <a:solidFill>
                  <a:srgbClr val="000000"/>
                </a:solidFill>
                <a:cs typeface="Arial"/>
              </a:rPr>
              <a:t>Offer the greatest opportunity to reduce environmental impacts </a:t>
            </a:r>
          </a:p>
          <a:p>
            <a:pPr marL="278529" indent="-278529" defTabSz="912374">
              <a:buFont typeface="Arial" charset="0"/>
              <a:buChar char="•"/>
            </a:pPr>
            <a:r>
              <a:rPr lang="en-US" sz="1600" dirty="0">
                <a:solidFill>
                  <a:srgbClr val="000000"/>
                </a:solidFill>
                <a:cs typeface="Arial"/>
              </a:rPr>
              <a:t>Partner with industry, research community, NASA, and Department of Defense </a:t>
            </a:r>
          </a:p>
          <a:p>
            <a:pPr marL="278529" indent="-278529" defTabSz="912374">
              <a:buFont typeface="Arial" charset="0"/>
              <a:buChar char="•"/>
            </a:pPr>
            <a:r>
              <a:rPr lang="en-US" sz="1600" dirty="0">
                <a:solidFill>
                  <a:srgbClr val="000000"/>
                </a:solidFill>
                <a:cs typeface="Arial"/>
              </a:rPr>
              <a:t>Mature new engine and airframe technologies through the </a:t>
            </a:r>
            <a:r>
              <a:rPr lang="en-US" sz="1600" b="1" dirty="0">
                <a:solidFill>
                  <a:srgbClr val="000000"/>
                </a:solidFill>
                <a:cs typeface="Arial"/>
              </a:rPr>
              <a:t>Continuous Lower Energy, Emissions and Noise (CLEEN) Program</a:t>
            </a:r>
            <a:r>
              <a:rPr lang="en-US" sz="1600" dirty="0">
                <a:solidFill>
                  <a:srgbClr val="000000"/>
                </a:solidFill>
                <a:cs typeface="Arial"/>
              </a:rPr>
              <a:t> </a:t>
            </a:r>
            <a:endParaRPr sz="1600" dirty="0">
              <a:solidFill>
                <a:srgbClr val="000000"/>
              </a:solidFill>
              <a:cs typeface="Arial"/>
            </a:endParaRPr>
          </a:p>
        </p:txBody>
      </p:sp>
      <p:sp>
        <p:nvSpPr>
          <p:cNvPr id="31" name="Rounded Rectangle 30"/>
          <p:cNvSpPr/>
          <p:nvPr/>
        </p:nvSpPr>
        <p:spPr>
          <a:xfrm>
            <a:off x="5257842" y="1341686"/>
            <a:ext cx="4970417" cy="608210"/>
          </a:xfrm>
          <a:prstGeom prst="roundRect">
            <a:avLst/>
          </a:prstGeom>
          <a:solidFill>
            <a:srgbClr val="C4A845"/>
          </a:solidFill>
          <a:ln>
            <a:noFill/>
          </a:ln>
        </p:spPr>
        <p:style>
          <a:lnRef idx="2">
            <a:schemeClr val="accent1">
              <a:shade val="50000"/>
            </a:schemeClr>
          </a:lnRef>
          <a:fillRef idx="1">
            <a:schemeClr val="accent1"/>
          </a:fillRef>
          <a:effectRef idx="0">
            <a:schemeClr val="accent1"/>
          </a:effectRef>
          <a:fontRef idx="minor">
            <a:schemeClr val="lt1"/>
          </a:fontRef>
        </p:style>
        <p:txBody>
          <a:bodyPr lIns="148557" tIns="74268" rIns="148557" bIns="74268" rtlCol="0" anchor="ctr"/>
          <a:lstStyle/>
          <a:p>
            <a:pPr algn="ctr" defTabSz="912374"/>
            <a:endParaRPr lang="en-US" dirty="0">
              <a:solidFill>
                <a:srgbClr val="FFFFFF"/>
              </a:solidFill>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7936" y="1284974"/>
            <a:ext cx="788670" cy="685800"/>
          </a:xfrm>
          <a:prstGeom prst="rect">
            <a:avLst/>
          </a:prstGeom>
        </p:spPr>
      </p:pic>
      <p:sp>
        <p:nvSpPr>
          <p:cNvPr id="33" name="object 535"/>
          <p:cNvSpPr txBox="1"/>
          <p:nvPr/>
        </p:nvSpPr>
        <p:spPr>
          <a:xfrm>
            <a:off x="6129243" y="1365363"/>
            <a:ext cx="3527741" cy="600164"/>
          </a:xfrm>
          <a:prstGeom prst="rect">
            <a:avLst/>
          </a:prstGeom>
        </p:spPr>
        <p:txBody>
          <a:bodyPr vert="horz" wrap="square" lIns="0" tIns="0" rIns="0" bIns="0" rtlCol="0">
            <a:spAutoFit/>
          </a:bodyPr>
          <a:lstStyle/>
          <a:p>
            <a:pPr defTabSz="912374"/>
            <a:r>
              <a:rPr lang="en-US" sz="39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Technology</a:t>
            </a:r>
            <a:endParaRPr sz="3900" dirty="0">
              <a:solidFill>
                <a:srgbClr val="FFFFFF"/>
              </a:solidFill>
              <a:effectLst>
                <a:outerShdw blurRad="38100" dist="38100" dir="2700000" algn="tl">
                  <a:srgbClr val="000000">
                    <a:alpha val="43137"/>
                  </a:srgbClr>
                </a:outerShdw>
              </a:effectLst>
              <a:cs typeface="Arial"/>
            </a:endParaRPr>
          </a:p>
        </p:txBody>
      </p:sp>
      <p:sp>
        <p:nvSpPr>
          <p:cNvPr id="35" name="object 535"/>
          <p:cNvSpPr txBox="1"/>
          <p:nvPr/>
        </p:nvSpPr>
        <p:spPr>
          <a:xfrm>
            <a:off x="10587246" y="2045665"/>
            <a:ext cx="4711179" cy="2539157"/>
          </a:xfrm>
          <a:prstGeom prst="rect">
            <a:avLst/>
          </a:prstGeom>
        </p:spPr>
        <p:txBody>
          <a:bodyPr vert="horz" wrap="square" lIns="0" tIns="0" rIns="0" bIns="0" rtlCol="0">
            <a:spAutoFit/>
          </a:bodyPr>
          <a:lstStyle/>
          <a:p>
            <a:pPr defTabSz="912374"/>
            <a:r>
              <a:rPr lang="en-US" sz="1600" dirty="0">
                <a:solidFill>
                  <a:srgbClr val="000000"/>
                </a:solidFill>
                <a:cs typeface="Arial"/>
              </a:rPr>
              <a:t>PILLAR 3: Sustainable Alternative Aviation Fuels</a:t>
            </a:r>
          </a:p>
          <a:p>
            <a:pPr marL="278529" indent="-278529" defTabSz="912374">
              <a:buFont typeface="Arial" charset="0"/>
              <a:buChar char="•"/>
            </a:pPr>
            <a:r>
              <a:rPr lang="en-US" sz="1600" dirty="0">
                <a:solidFill>
                  <a:srgbClr val="000000"/>
                </a:solidFill>
                <a:cs typeface="Arial"/>
              </a:rPr>
              <a:t>Reduce environmental impacts, enhance energy security, and provide economic benefits</a:t>
            </a:r>
          </a:p>
          <a:p>
            <a:pPr marL="278529" indent="-278529" defTabSz="912374">
              <a:buFont typeface="Arial" charset="0"/>
              <a:buChar char="•"/>
            </a:pPr>
            <a:r>
              <a:rPr lang="en-US" sz="1600" dirty="0">
                <a:solidFill>
                  <a:srgbClr val="000000"/>
                </a:solidFill>
                <a:cs typeface="Arial"/>
              </a:rPr>
              <a:t>Collaborate with stakeholders through the </a:t>
            </a:r>
            <a:r>
              <a:rPr lang="en-US" sz="1600" b="1" dirty="0">
                <a:solidFill>
                  <a:srgbClr val="000000"/>
                </a:solidFill>
                <a:cs typeface="Arial"/>
              </a:rPr>
              <a:t>Commercial Aviation Alternative Fuels Initiative (CAAFI)</a:t>
            </a:r>
          </a:p>
          <a:p>
            <a:pPr marL="278529" indent="-278529" defTabSz="912374">
              <a:buFont typeface="Arial" charset="0"/>
              <a:buChar char="•"/>
            </a:pPr>
            <a:r>
              <a:rPr lang="en-US" sz="1600" dirty="0">
                <a:solidFill>
                  <a:srgbClr val="000000"/>
                </a:solidFill>
                <a:cs typeface="Arial"/>
              </a:rPr>
              <a:t>Test alternative jet fuels to ensure they are safe for use through </a:t>
            </a:r>
            <a:r>
              <a:rPr lang="en-US" sz="1600" b="1" dirty="0">
                <a:solidFill>
                  <a:srgbClr val="000000"/>
                </a:solidFill>
                <a:cs typeface="Arial"/>
              </a:rPr>
              <a:t>ASCENT</a:t>
            </a:r>
            <a:r>
              <a:rPr lang="en-US" sz="1600" dirty="0">
                <a:solidFill>
                  <a:srgbClr val="000000"/>
                </a:solidFill>
                <a:cs typeface="Arial"/>
              </a:rPr>
              <a:t> and </a:t>
            </a:r>
            <a:r>
              <a:rPr lang="en-US" sz="1600" b="1" dirty="0">
                <a:solidFill>
                  <a:srgbClr val="000000"/>
                </a:solidFill>
                <a:cs typeface="Arial"/>
              </a:rPr>
              <a:t>CLEEN</a:t>
            </a:r>
          </a:p>
          <a:p>
            <a:pPr marL="278529" indent="-278529" defTabSz="912374">
              <a:buFont typeface="Arial" charset="0"/>
              <a:buChar char="•"/>
            </a:pPr>
            <a:r>
              <a:rPr lang="en-US" sz="1600" dirty="0">
                <a:solidFill>
                  <a:srgbClr val="000000"/>
                </a:solidFill>
                <a:cs typeface="Arial"/>
              </a:rPr>
              <a:t>Analyze their potential for reducing the environmental impacts of aviation</a:t>
            </a:r>
            <a:endParaRPr sz="1600" dirty="0">
              <a:solidFill>
                <a:srgbClr val="000000"/>
              </a:solidFill>
              <a:cs typeface="Arial"/>
            </a:endParaRPr>
          </a:p>
        </p:txBody>
      </p:sp>
      <p:sp>
        <p:nvSpPr>
          <p:cNvPr id="36" name="Rounded Rectangle 35"/>
          <p:cNvSpPr/>
          <p:nvPr/>
        </p:nvSpPr>
        <p:spPr>
          <a:xfrm>
            <a:off x="10453763" y="1341686"/>
            <a:ext cx="4970417" cy="608210"/>
          </a:xfrm>
          <a:prstGeom prst="roundRect">
            <a:avLst/>
          </a:prstGeom>
          <a:solidFill>
            <a:srgbClr val="3F94A2"/>
          </a:solidFill>
          <a:ln>
            <a:noFill/>
          </a:ln>
        </p:spPr>
        <p:style>
          <a:lnRef idx="2">
            <a:schemeClr val="accent1">
              <a:shade val="50000"/>
            </a:schemeClr>
          </a:lnRef>
          <a:fillRef idx="1">
            <a:schemeClr val="accent1"/>
          </a:fillRef>
          <a:effectRef idx="0">
            <a:schemeClr val="accent1"/>
          </a:effectRef>
          <a:fontRef idx="minor">
            <a:schemeClr val="lt1"/>
          </a:fontRef>
        </p:style>
        <p:txBody>
          <a:bodyPr lIns="148557" tIns="74268" rIns="148557" bIns="74268" rtlCol="0" anchor="ctr"/>
          <a:lstStyle/>
          <a:p>
            <a:pPr algn="ctr" defTabSz="912374"/>
            <a:endParaRPr lang="en-US" dirty="0">
              <a:solidFill>
                <a:srgbClr val="FFFFFF"/>
              </a:solidFill>
            </a:endParaRP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3617" y="1284974"/>
            <a:ext cx="788670" cy="685800"/>
          </a:xfrm>
          <a:prstGeom prst="rect">
            <a:avLst/>
          </a:prstGeom>
        </p:spPr>
      </p:pic>
      <p:sp>
        <p:nvSpPr>
          <p:cNvPr id="38" name="object 535"/>
          <p:cNvSpPr txBox="1"/>
          <p:nvPr/>
        </p:nvSpPr>
        <p:spPr>
          <a:xfrm>
            <a:off x="11263604" y="1365363"/>
            <a:ext cx="3527741" cy="600164"/>
          </a:xfrm>
          <a:prstGeom prst="rect">
            <a:avLst/>
          </a:prstGeom>
        </p:spPr>
        <p:txBody>
          <a:bodyPr vert="horz" wrap="square" lIns="0" tIns="0" rIns="0" bIns="0" rtlCol="0">
            <a:spAutoFit/>
          </a:bodyPr>
          <a:lstStyle/>
          <a:p>
            <a:pPr defTabSz="912374"/>
            <a:r>
              <a:rPr lang="en-US" sz="39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Alternative Fuels</a:t>
            </a:r>
            <a:endParaRPr sz="3900" dirty="0">
              <a:solidFill>
                <a:srgbClr val="FFFFFF"/>
              </a:solidFill>
              <a:effectLst>
                <a:outerShdw blurRad="38100" dist="38100" dir="2700000" algn="tl">
                  <a:srgbClr val="000000">
                    <a:alpha val="43137"/>
                  </a:srgbClr>
                </a:outerShdw>
              </a:effectLst>
              <a:cs typeface="Arial"/>
            </a:endParaRPr>
          </a:p>
        </p:txBody>
      </p:sp>
      <p:sp>
        <p:nvSpPr>
          <p:cNvPr id="40" name="object 535"/>
          <p:cNvSpPr txBox="1"/>
          <p:nvPr/>
        </p:nvSpPr>
        <p:spPr>
          <a:xfrm>
            <a:off x="265076" y="4992990"/>
            <a:ext cx="4466948" cy="3693319"/>
          </a:xfrm>
          <a:prstGeom prst="rect">
            <a:avLst/>
          </a:prstGeom>
        </p:spPr>
        <p:txBody>
          <a:bodyPr vert="horz" wrap="square" lIns="0" tIns="0" rIns="0" bIns="0" rtlCol="0">
            <a:spAutoFit/>
          </a:bodyPr>
          <a:lstStyle/>
          <a:p>
            <a:pPr defTabSz="912374"/>
            <a:r>
              <a:rPr lang="en-US" sz="1600" dirty="0">
                <a:solidFill>
                  <a:srgbClr val="000000"/>
                </a:solidFill>
                <a:cs typeface="Arial"/>
              </a:rPr>
              <a:t>PILLAR 4: Air Traffic Management Modernization and Operational Improvements</a:t>
            </a:r>
          </a:p>
          <a:p>
            <a:pPr marL="278529" indent="-278529" defTabSz="912374">
              <a:buFont typeface="Arial" charset="0"/>
              <a:buChar char="•"/>
            </a:pPr>
            <a:r>
              <a:rPr lang="en-US" sz="1600" dirty="0">
                <a:solidFill>
                  <a:srgbClr val="000000"/>
                </a:solidFill>
                <a:cs typeface="Arial"/>
              </a:rPr>
              <a:t>Increase efficiency of aircraft operations through the </a:t>
            </a:r>
            <a:r>
              <a:rPr lang="en-US" sz="1600" b="1" dirty="0">
                <a:solidFill>
                  <a:srgbClr val="000000"/>
                </a:solidFill>
                <a:cs typeface="Arial"/>
              </a:rPr>
              <a:t>Next Generation Air Transportation System (NextGen)</a:t>
            </a:r>
          </a:p>
          <a:p>
            <a:pPr marL="278529" indent="-278529" defTabSz="912374">
              <a:buFont typeface="Arial" charset="0"/>
              <a:buChar char="•"/>
            </a:pPr>
            <a:r>
              <a:rPr lang="en-US" sz="1600" dirty="0">
                <a:solidFill>
                  <a:srgbClr val="000000"/>
                </a:solidFill>
                <a:cs typeface="Arial"/>
              </a:rPr>
              <a:t>Engage with industry, research community, NASA, and Department of Defense </a:t>
            </a:r>
          </a:p>
          <a:p>
            <a:pPr marL="278529" indent="-278529" defTabSz="912374">
              <a:buFont typeface="Arial" charset="0"/>
              <a:buChar char="•"/>
            </a:pPr>
            <a:r>
              <a:rPr lang="en-US" sz="1600" dirty="0">
                <a:solidFill>
                  <a:srgbClr val="000000"/>
                </a:solidFill>
                <a:cs typeface="Arial"/>
              </a:rPr>
              <a:t>Develop advanced operational procedures to optimize gate-to-gate operations</a:t>
            </a:r>
          </a:p>
          <a:p>
            <a:pPr marL="278529" indent="-278529" defTabSz="912374">
              <a:buFont typeface="Arial" charset="0"/>
              <a:buChar char="•"/>
            </a:pPr>
            <a:r>
              <a:rPr lang="en-US" sz="1600" dirty="0">
                <a:solidFill>
                  <a:srgbClr val="000000"/>
                </a:solidFill>
                <a:cs typeface="Arial"/>
              </a:rPr>
              <a:t>Integrate infrastructure enhancements to the National Airspace System (NAS), improving environmental performance</a:t>
            </a:r>
          </a:p>
          <a:p>
            <a:pPr marL="278529" indent="-278529" defTabSz="912374">
              <a:buFont typeface="Arial" charset="0"/>
              <a:buChar char="•"/>
            </a:pPr>
            <a:r>
              <a:rPr lang="en-US" sz="1600" dirty="0">
                <a:solidFill>
                  <a:srgbClr val="000000"/>
                </a:solidFill>
              </a:rPr>
              <a:t>Calculate the environmental benefits of air traffic management modernization and operational improvements,</a:t>
            </a:r>
            <a:endParaRPr lang="en-US" sz="1600" dirty="0">
              <a:solidFill>
                <a:srgbClr val="000000"/>
              </a:solidFill>
              <a:cs typeface="Arial"/>
            </a:endParaRPr>
          </a:p>
        </p:txBody>
      </p:sp>
      <p:sp>
        <p:nvSpPr>
          <p:cNvPr id="41" name="Rounded Rectangle 40"/>
          <p:cNvSpPr/>
          <p:nvPr/>
        </p:nvSpPr>
        <p:spPr>
          <a:xfrm>
            <a:off x="131591" y="4289044"/>
            <a:ext cx="4970417" cy="608210"/>
          </a:xfrm>
          <a:prstGeom prst="roundRect">
            <a:avLst/>
          </a:prstGeom>
          <a:solidFill>
            <a:srgbClr val="A33F3F"/>
          </a:solidFill>
          <a:ln>
            <a:noFill/>
          </a:ln>
        </p:spPr>
        <p:style>
          <a:lnRef idx="2">
            <a:schemeClr val="accent1">
              <a:shade val="50000"/>
            </a:schemeClr>
          </a:lnRef>
          <a:fillRef idx="1">
            <a:schemeClr val="accent1"/>
          </a:fillRef>
          <a:effectRef idx="0">
            <a:schemeClr val="accent1"/>
          </a:effectRef>
          <a:fontRef idx="minor">
            <a:schemeClr val="lt1"/>
          </a:fontRef>
        </p:style>
        <p:txBody>
          <a:bodyPr lIns="148557" tIns="74268" rIns="148557" bIns="74268" rtlCol="0" anchor="ctr"/>
          <a:lstStyle/>
          <a:p>
            <a:pPr algn="ctr" defTabSz="912374"/>
            <a:endParaRPr lang="en-US" dirty="0">
              <a:solidFill>
                <a:srgbClr val="FFFFFF"/>
              </a:solidFill>
            </a:endParaRPr>
          </a:p>
        </p:txBody>
      </p:sp>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79" y="4264134"/>
            <a:ext cx="788670" cy="622197"/>
          </a:xfrm>
          <a:prstGeom prst="rect">
            <a:avLst/>
          </a:prstGeom>
        </p:spPr>
      </p:pic>
      <p:sp>
        <p:nvSpPr>
          <p:cNvPr id="43" name="object 535"/>
          <p:cNvSpPr txBox="1"/>
          <p:nvPr/>
        </p:nvSpPr>
        <p:spPr>
          <a:xfrm>
            <a:off x="992866" y="4312722"/>
            <a:ext cx="3527741" cy="600164"/>
          </a:xfrm>
          <a:prstGeom prst="rect">
            <a:avLst/>
          </a:prstGeom>
        </p:spPr>
        <p:txBody>
          <a:bodyPr vert="horz" wrap="square" lIns="0" tIns="0" rIns="0" bIns="0" rtlCol="0">
            <a:spAutoFit/>
          </a:bodyPr>
          <a:lstStyle/>
          <a:p>
            <a:pPr defTabSz="912374"/>
            <a:r>
              <a:rPr lang="en-US" sz="39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Operations</a:t>
            </a:r>
            <a:endParaRPr sz="3900" dirty="0">
              <a:solidFill>
                <a:srgbClr val="FFFFFF"/>
              </a:solidFill>
              <a:effectLst>
                <a:outerShdw blurRad="38100" dist="38100" dir="2700000" algn="tl">
                  <a:srgbClr val="000000">
                    <a:alpha val="43137"/>
                  </a:srgbClr>
                </a:outerShdw>
              </a:effectLst>
              <a:cs typeface="Arial"/>
            </a:endParaRPr>
          </a:p>
        </p:txBody>
      </p:sp>
      <p:sp>
        <p:nvSpPr>
          <p:cNvPr id="45" name="object 535"/>
          <p:cNvSpPr txBox="1"/>
          <p:nvPr/>
        </p:nvSpPr>
        <p:spPr>
          <a:xfrm>
            <a:off x="5391431" y="5008875"/>
            <a:ext cx="4647152" cy="3447098"/>
          </a:xfrm>
          <a:prstGeom prst="rect">
            <a:avLst/>
          </a:prstGeom>
        </p:spPr>
        <p:txBody>
          <a:bodyPr vert="horz" wrap="square" lIns="0" tIns="0" rIns="0" bIns="0" rtlCol="0">
            <a:spAutoFit/>
          </a:bodyPr>
          <a:lstStyle/>
          <a:p>
            <a:pPr defTabSz="912374"/>
            <a:r>
              <a:rPr lang="en-US" sz="1600" spc="-52" dirty="0">
                <a:solidFill>
                  <a:srgbClr val="000000"/>
                </a:solidFill>
                <a:cs typeface="Arial"/>
              </a:rPr>
              <a:t>PILLAR 5: Policies, Environmental </a:t>
            </a:r>
            <a:r>
              <a:rPr lang="en-US" sz="1600" dirty="0">
                <a:solidFill>
                  <a:srgbClr val="000000"/>
                </a:solidFill>
                <a:cs typeface="Arial"/>
              </a:rPr>
              <a:t>Standards</a:t>
            </a:r>
            <a:r>
              <a:rPr lang="en-US" sz="1600" spc="-52" dirty="0">
                <a:solidFill>
                  <a:srgbClr val="000000"/>
                </a:solidFill>
                <a:cs typeface="Arial"/>
              </a:rPr>
              <a:t>, and Market Based Measures</a:t>
            </a:r>
          </a:p>
          <a:p>
            <a:pPr marL="278529" indent="-278529" defTabSz="912374">
              <a:buFont typeface="Arial" charset="0"/>
              <a:buChar char="•"/>
            </a:pPr>
            <a:r>
              <a:rPr lang="en-US" sz="1600" spc="-52" dirty="0">
                <a:solidFill>
                  <a:srgbClr val="000000"/>
                </a:solidFill>
                <a:cs typeface="Arial"/>
              </a:rPr>
              <a:t>Implement domestic policies, programs, and mechanisms to support technology and operational innovation</a:t>
            </a:r>
          </a:p>
          <a:p>
            <a:pPr marL="278529" indent="-278529" defTabSz="912374">
              <a:buFont typeface="Arial" charset="0"/>
              <a:buChar char="•"/>
            </a:pPr>
            <a:r>
              <a:rPr lang="en-US" sz="1600" spc="-52" dirty="0">
                <a:solidFill>
                  <a:srgbClr val="000000"/>
                </a:solidFill>
                <a:cs typeface="Arial"/>
              </a:rPr>
              <a:t>Develop and implement aircraft emissions and noise standards</a:t>
            </a:r>
          </a:p>
          <a:p>
            <a:pPr marL="278529" indent="-278529" defTabSz="912374">
              <a:buFont typeface="Arial" charset="0"/>
              <a:buChar char="•"/>
            </a:pPr>
            <a:r>
              <a:rPr lang="en-US" sz="1600" spc="-52" dirty="0">
                <a:solidFill>
                  <a:srgbClr val="000000"/>
                </a:solidFill>
                <a:cs typeface="Arial"/>
              </a:rPr>
              <a:t>Work within the International Civil Aviation Organization (ICAO) to pursue a basket of measures to address emissions that affect climate, including a global market based measure as a gap filler</a:t>
            </a:r>
          </a:p>
          <a:p>
            <a:pPr marL="278529" indent="-278529" defTabSz="912374">
              <a:buFont typeface="Arial" charset="0"/>
              <a:buChar char="•"/>
            </a:pPr>
            <a:r>
              <a:rPr lang="en-US" sz="1600" spc="-52" dirty="0">
                <a:solidFill>
                  <a:srgbClr val="000000"/>
                </a:solidFill>
                <a:cs typeface="Arial"/>
              </a:rPr>
              <a:t>Seek international partners to further our environmental and energy strategy</a:t>
            </a:r>
            <a:endParaRPr lang="en-US" sz="1600" dirty="0">
              <a:solidFill>
                <a:srgbClr val="000000"/>
              </a:solidFill>
              <a:cs typeface="Arial"/>
            </a:endParaRPr>
          </a:p>
        </p:txBody>
      </p:sp>
      <p:sp>
        <p:nvSpPr>
          <p:cNvPr id="46" name="Rounded Rectangle 45"/>
          <p:cNvSpPr/>
          <p:nvPr/>
        </p:nvSpPr>
        <p:spPr>
          <a:xfrm>
            <a:off x="5257946" y="4304935"/>
            <a:ext cx="4970417" cy="608210"/>
          </a:xfrm>
          <a:prstGeom prst="roundRect">
            <a:avLst/>
          </a:prstGeom>
          <a:solidFill>
            <a:srgbClr val="865383"/>
          </a:solidFill>
          <a:ln>
            <a:noFill/>
          </a:ln>
        </p:spPr>
        <p:style>
          <a:lnRef idx="2">
            <a:schemeClr val="accent1">
              <a:shade val="50000"/>
            </a:schemeClr>
          </a:lnRef>
          <a:fillRef idx="1">
            <a:schemeClr val="accent1"/>
          </a:fillRef>
          <a:effectRef idx="0">
            <a:schemeClr val="accent1"/>
          </a:effectRef>
          <a:fontRef idx="minor">
            <a:schemeClr val="lt1"/>
          </a:fontRef>
        </p:style>
        <p:txBody>
          <a:bodyPr lIns="148557" tIns="74268" rIns="148557" bIns="74268" rtlCol="0" anchor="ctr"/>
          <a:lstStyle/>
          <a:p>
            <a:pPr algn="ctr" defTabSz="912374"/>
            <a:endParaRPr lang="en-US" dirty="0">
              <a:solidFill>
                <a:srgbClr val="FFFFFF"/>
              </a:solidFill>
            </a:endParaRPr>
          </a:p>
        </p:txBody>
      </p:sp>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7800" y="4248218"/>
            <a:ext cx="788670" cy="685800"/>
          </a:xfrm>
          <a:prstGeom prst="rect">
            <a:avLst/>
          </a:prstGeom>
        </p:spPr>
      </p:pic>
      <p:sp>
        <p:nvSpPr>
          <p:cNvPr id="48" name="object 535"/>
          <p:cNvSpPr txBox="1"/>
          <p:nvPr/>
        </p:nvSpPr>
        <p:spPr>
          <a:xfrm>
            <a:off x="6067786" y="4328607"/>
            <a:ext cx="3527741" cy="600164"/>
          </a:xfrm>
          <a:prstGeom prst="rect">
            <a:avLst/>
          </a:prstGeom>
        </p:spPr>
        <p:txBody>
          <a:bodyPr vert="horz" wrap="square" lIns="0" tIns="0" rIns="0" bIns="0" rtlCol="0">
            <a:spAutoFit/>
          </a:bodyPr>
          <a:lstStyle/>
          <a:p>
            <a:pPr defTabSz="912374"/>
            <a:r>
              <a:rPr lang="en-US" sz="39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Policy</a:t>
            </a:r>
            <a:endParaRPr sz="3900" dirty="0">
              <a:solidFill>
                <a:srgbClr val="FFFFFF"/>
              </a:solidFill>
              <a:effectLst>
                <a:outerShdw blurRad="38100" dist="38100" dir="2700000" algn="tl">
                  <a:srgbClr val="000000">
                    <a:alpha val="43137"/>
                  </a:srgbClr>
                </a:outerShdw>
              </a:effectLst>
              <a:cs typeface="Arial"/>
            </a:endParaRPr>
          </a:p>
        </p:txBody>
      </p:sp>
      <p:sp>
        <p:nvSpPr>
          <p:cNvPr id="49" name="Rectangle 48"/>
          <p:cNvSpPr/>
          <p:nvPr/>
        </p:nvSpPr>
        <p:spPr>
          <a:xfrm>
            <a:off x="10461370" y="5048356"/>
            <a:ext cx="1795523" cy="1545077"/>
          </a:xfrm>
          <a:prstGeom prst="rect">
            <a:avLst/>
          </a:prstGeom>
          <a:gradFill>
            <a:gsLst>
              <a:gs pos="0">
                <a:schemeClr val="bg1">
                  <a:alpha val="0"/>
                </a:schemeClr>
              </a:gs>
              <a:gs pos="35000">
                <a:schemeClr val="bg1">
                  <a:alpha val="40000"/>
                </a:schemeClr>
              </a:gs>
              <a:gs pos="100000">
                <a:schemeClr val="bg1">
                  <a:alpha val="70000"/>
                </a:schemeClr>
              </a:gs>
            </a:gsLst>
            <a:lin ang="16200000" scaled="0"/>
          </a:gradFill>
          <a:ln>
            <a:gradFill>
              <a:gsLst>
                <a:gs pos="0">
                  <a:schemeClr val="bg1">
                    <a:alpha val="0"/>
                  </a:schemeClr>
                </a:gs>
                <a:gs pos="74000">
                  <a:schemeClr val="bg1"/>
                </a:gs>
                <a:gs pos="100000">
                  <a:schemeClr val="bg1"/>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lIns="148557" tIns="74268" rIns="148557" bIns="74268" rtlCol="0" anchor="ctr"/>
          <a:lstStyle/>
          <a:p>
            <a:pPr algn="ctr" defTabSz="912374"/>
            <a:endParaRPr lang="en-US" dirty="0">
              <a:solidFill>
                <a:srgbClr val="FFFFFF"/>
              </a:solidFill>
            </a:endParaRPr>
          </a:p>
        </p:txBody>
      </p:sp>
      <p:sp>
        <p:nvSpPr>
          <p:cNvPr id="50" name="object 535"/>
          <p:cNvSpPr txBox="1"/>
          <p:nvPr/>
        </p:nvSpPr>
        <p:spPr>
          <a:xfrm>
            <a:off x="10542441" y="6006682"/>
            <a:ext cx="1665984" cy="492443"/>
          </a:xfrm>
          <a:prstGeom prst="rect">
            <a:avLst/>
          </a:prstGeom>
        </p:spPr>
        <p:txBody>
          <a:bodyPr vert="horz" wrap="square" lIns="0" tIns="0" rIns="0" bIns="0" rtlCol="0">
            <a:spAutoFit/>
          </a:bodyPr>
          <a:lstStyle/>
          <a:p>
            <a:pPr algn="ctr" defTabSz="912374"/>
            <a:r>
              <a:rPr lang="en-US" sz="1600" spc="-52" dirty="0">
                <a:solidFill>
                  <a:srgbClr val="000000"/>
                </a:solidFill>
                <a:cs typeface="Arial"/>
              </a:rPr>
              <a:t>http://www.faa.gov/nextgen </a:t>
            </a:r>
            <a:endParaRPr sz="1600" dirty="0">
              <a:solidFill>
                <a:srgbClr val="000000"/>
              </a:solidFill>
              <a:cs typeface="Arial"/>
            </a:endParaRPr>
          </a:p>
        </p:txBody>
      </p:sp>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84159" y="5367695"/>
            <a:ext cx="1918778" cy="485582"/>
          </a:xfrm>
          <a:prstGeom prst="rect">
            <a:avLst/>
          </a:prstGeom>
        </p:spPr>
      </p:pic>
      <p:sp>
        <p:nvSpPr>
          <p:cNvPr id="52" name="Rectangle 51"/>
          <p:cNvSpPr/>
          <p:nvPr/>
        </p:nvSpPr>
        <p:spPr>
          <a:xfrm>
            <a:off x="12926735" y="5048356"/>
            <a:ext cx="1795523" cy="1545077"/>
          </a:xfrm>
          <a:prstGeom prst="rect">
            <a:avLst/>
          </a:prstGeom>
          <a:gradFill>
            <a:gsLst>
              <a:gs pos="0">
                <a:schemeClr val="bg1">
                  <a:alpha val="0"/>
                </a:schemeClr>
              </a:gs>
              <a:gs pos="35000">
                <a:schemeClr val="bg1">
                  <a:alpha val="40000"/>
                </a:schemeClr>
              </a:gs>
              <a:gs pos="100000">
                <a:schemeClr val="bg1">
                  <a:alpha val="70000"/>
                </a:schemeClr>
              </a:gs>
            </a:gsLst>
            <a:lin ang="16200000" scaled="0"/>
          </a:gradFill>
          <a:ln>
            <a:gradFill>
              <a:gsLst>
                <a:gs pos="0">
                  <a:schemeClr val="bg1">
                    <a:alpha val="0"/>
                  </a:schemeClr>
                </a:gs>
                <a:gs pos="74000">
                  <a:schemeClr val="bg1"/>
                </a:gs>
                <a:gs pos="100000">
                  <a:schemeClr val="bg1"/>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lIns="148557" tIns="74268" rIns="148557" bIns="74268" rtlCol="0" anchor="ctr"/>
          <a:lstStyle/>
          <a:p>
            <a:pPr algn="ctr" defTabSz="912374"/>
            <a:endParaRPr lang="en-US" dirty="0">
              <a:solidFill>
                <a:srgbClr val="FFFFFF"/>
              </a:solidFill>
            </a:endParaRPr>
          </a:p>
        </p:txBody>
      </p:sp>
      <p:sp>
        <p:nvSpPr>
          <p:cNvPr id="53" name="object 535"/>
          <p:cNvSpPr txBox="1"/>
          <p:nvPr/>
        </p:nvSpPr>
        <p:spPr>
          <a:xfrm>
            <a:off x="12977258" y="6191349"/>
            <a:ext cx="1876027" cy="246221"/>
          </a:xfrm>
          <a:prstGeom prst="rect">
            <a:avLst/>
          </a:prstGeom>
        </p:spPr>
        <p:txBody>
          <a:bodyPr vert="horz" wrap="square" lIns="0" tIns="0" rIns="0" bIns="0" rtlCol="0">
            <a:spAutoFit/>
          </a:bodyPr>
          <a:lstStyle/>
          <a:p>
            <a:pPr algn="ctr" defTabSz="912374"/>
            <a:r>
              <a:rPr lang="en-US" sz="1600" spc="-52" dirty="0">
                <a:solidFill>
                  <a:srgbClr val="000000"/>
                </a:solidFill>
                <a:cs typeface="Arial"/>
              </a:rPr>
              <a:t>http://www.caafi.org</a:t>
            </a:r>
            <a:endParaRPr sz="1600" dirty="0">
              <a:solidFill>
                <a:srgbClr val="000000"/>
              </a:solidFill>
              <a:cs typeface="Arial"/>
            </a:endParaRPr>
          </a:p>
        </p:txBody>
      </p:sp>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25423" y="5161526"/>
            <a:ext cx="1032607" cy="897920"/>
          </a:xfrm>
          <a:prstGeom prst="rect">
            <a:avLst/>
          </a:prstGeom>
        </p:spPr>
      </p:pic>
      <p:sp>
        <p:nvSpPr>
          <p:cNvPr id="55" name="Rectangle 54"/>
          <p:cNvSpPr/>
          <p:nvPr/>
        </p:nvSpPr>
        <p:spPr>
          <a:xfrm>
            <a:off x="10900788" y="6689875"/>
            <a:ext cx="1795523" cy="1545077"/>
          </a:xfrm>
          <a:prstGeom prst="rect">
            <a:avLst/>
          </a:prstGeom>
          <a:gradFill>
            <a:gsLst>
              <a:gs pos="0">
                <a:schemeClr val="bg1">
                  <a:alpha val="0"/>
                </a:schemeClr>
              </a:gs>
              <a:gs pos="35000">
                <a:schemeClr val="bg1">
                  <a:alpha val="40000"/>
                </a:schemeClr>
              </a:gs>
              <a:gs pos="100000">
                <a:schemeClr val="bg1">
                  <a:alpha val="70000"/>
                </a:schemeClr>
              </a:gs>
            </a:gsLst>
            <a:lin ang="16200000" scaled="0"/>
          </a:gradFill>
          <a:ln>
            <a:gradFill>
              <a:gsLst>
                <a:gs pos="0">
                  <a:schemeClr val="bg1">
                    <a:alpha val="0"/>
                  </a:schemeClr>
                </a:gs>
                <a:gs pos="74000">
                  <a:schemeClr val="bg1"/>
                </a:gs>
                <a:gs pos="100000">
                  <a:schemeClr val="bg1"/>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lIns="148557" tIns="74268" rIns="148557" bIns="74268" rtlCol="0" anchor="ctr"/>
          <a:lstStyle/>
          <a:p>
            <a:pPr algn="ctr" defTabSz="912374"/>
            <a:endParaRPr lang="en-US" dirty="0">
              <a:solidFill>
                <a:srgbClr val="FFFFFF"/>
              </a:solidFill>
            </a:endParaRPr>
          </a:p>
        </p:txBody>
      </p:sp>
      <p:sp>
        <p:nvSpPr>
          <p:cNvPr id="56" name="object 535"/>
          <p:cNvSpPr txBox="1"/>
          <p:nvPr/>
        </p:nvSpPr>
        <p:spPr>
          <a:xfrm>
            <a:off x="10637271" y="7947550"/>
            <a:ext cx="1665984" cy="492443"/>
          </a:xfrm>
          <a:prstGeom prst="rect">
            <a:avLst/>
          </a:prstGeom>
        </p:spPr>
        <p:txBody>
          <a:bodyPr vert="horz" wrap="square" lIns="0" tIns="0" rIns="0" bIns="0" rtlCol="0">
            <a:spAutoFit/>
          </a:bodyPr>
          <a:lstStyle/>
          <a:p>
            <a:pPr algn="ctr" defTabSz="912374"/>
            <a:r>
              <a:rPr lang="en-US" sz="1600" spc="-52" dirty="0">
                <a:solidFill>
                  <a:srgbClr val="000000"/>
                </a:solidFill>
                <a:cs typeface="Arial"/>
              </a:rPr>
              <a:t>http://www.faa.gov/go/cleen </a:t>
            </a:r>
            <a:endParaRPr sz="1600" dirty="0">
              <a:solidFill>
                <a:srgbClr val="000000"/>
              </a:solidFill>
              <a:cs typeface="Arial"/>
            </a:endParaRPr>
          </a:p>
        </p:txBody>
      </p:sp>
      <p:pic>
        <p:nvPicPr>
          <p:cNvPr id="57" name="Picture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32936" y="7677219"/>
            <a:ext cx="1227762" cy="310707"/>
          </a:xfrm>
          <a:prstGeom prst="rect">
            <a:avLst/>
          </a:prstGeom>
        </p:spPr>
      </p:pic>
      <p:sp>
        <p:nvSpPr>
          <p:cNvPr id="58" name="Rectangle 57"/>
          <p:cNvSpPr/>
          <p:nvPr/>
        </p:nvSpPr>
        <p:spPr>
          <a:xfrm>
            <a:off x="13366153" y="6689875"/>
            <a:ext cx="1795523" cy="1545077"/>
          </a:xfrm>
          <a:prstGeom prst="rect">
            <a:avLst/>
          </a:prstGeom>
          <a:gradFill>
            <a:gsLst>
              <a:gs pos="0">
                <a:schemeClr val="bg1">
                  <a:alpha val="0"/>
                </a:schemeClr>
              </a:gs>
              <a:gs pos="35000">
                <a:schemeClr val="bg1">
                  <a:alpha val="40000"/>
                </a:schemeClr>
              </a:gs>
              <a:gs pos="100000">
                <a:schemeClr val="bg1">
                  <a:alpha val="70000"/>
                </a:schemeClr>
              </a:gs>
            </a:gsLst>
            <a:lin ang="16200000" scaled="0"/>
          </a:gradFill>
          <a:ln>
            <a:gradFill>
              <a:gsLst>
                <a:gs pos="0">
                  <a:schemeClr val="bg1">
                    <a:alpha val="0"/>
                  </a:schemeClr>
                </a:gs>
                <a:gs pos="74000">
                  <a:schemeClr val="bg1"/>
                </a:gs>
                <a:gs pos="100000">
                  <a:schemeClr val="bg1"/>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lIns="148557" tIns="74268" rIns="148557" bIns="74268" rtlCol="0" anchor="ctr"/>
          <a:lstStyle/>
          <a:p>
            <a:pPr algn="ctr" defTabSz="912374"/>
            <a:endParaRPr lang="en-US" dirty="0">
              <a:solidFill>
                <a:srgbClr val="000000"/>
              </a:solidFill>
            </a:endParaRPr>
          </a:p>
        </p:txBody>
      </p:sp>
      <p:sp>
        <p:nvSpPr>
          <p:cNvPr id="59" name="object 535"/>
          <p:cNvSpPr txBox="1"/>
          <p:nvPr/>
        </p:nvSpPr>
        <p:spPr>
          <a:xfrm>
            <a:off x="13102680" y="7947555"/>
            <a:ext cx="1665983" cy="246221"/>
          </a:xfrm>
          <a:prstGeom prst="rect">
            <a:avLst/>
          </a:prstGeom>
        </p:spPr>
        <p:txBody>
          <a:bodyPr vert="horz" wrap="square" lIns="0" tIns="0" rIns="0" bIns="0" rtlCol="0">
            <a:spAutoFit/>
          </a:bodyPr>
          <a:lstStyle/>
          <a:p>
            <a:pPr algn="ctr" defTabSz="912374"/>
            <a:r>
              <a:rPr lang="en-US" sz="1600" spc="-52" dirty="0">
                <a:solidFill>
                  <a:srgbClr val="000000">
                    <a:lumMod val="50000"/>
                    <a:lumOff val="50000"/>
                  </a:srgbClr>
                </a:solidFill>
                <a:cs typeface="Arial"/>
              </a:rPr>
              <a:t>http://ascent.aero</a:t>
            </a:r>
            <a:endParaRPr sz="1600" dirty="0">
              <a:solidFill>
                <a:srgbClr val="000000">
                  <a:lumMod val="50000"/>
                  <a:lumOff val="50000"/>
                </a:srgbClr>
              </a:solidFill>
              <a:cs typeface="Arial"/>
            </a:endParaRPr>
          </a:p>
        </p:txBody>
      </p:sp>
      <p:pic>
        <p:nvPicPr>
          <p:cNvPr id="60" name="Picture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180155" y="6913853"/>
            <a:ext cx="1511033" cy="809964"/>
          </a:xfrm>
          <a:prstGeom prst="rect">
            <a:avLst/>
          </a:prstGeom>
        </p:spPr>
      </p:pic>
      <p:pic>
        <p:nvPicPr>
          <p:cNvPr id="61" name="Picture 6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32921" y="6734553"/>
            <a:ext cx="1074685" cy="930482"/>
          </a:xfrm>
          <a:prstGeom prst="rect">
            <a:avLst/>
          </a:prstGeom>
        </p:spPr>
      </p:pic>
      <p:sp>
        <p:nvSpPr>
          <p:cNvPr id="2" name="Title 1"/>
          <p:cNvSpPr>
            <a:spLocks noGrp="1"/>
          </p:cNvSpPr>
          <p:nvPr>
            <p:ph type="title"/>
          </p:nvPr>
        </p:nvSpPr>
        <p:spPr>
          <a:xfrm>
            <a:off x="234226" y="203912"/>
            <a:ext cx="14615042" cy="914400"/>
          </a:xfrm>
        </p:spPr>
        <p:txBody>
          <a:bodyPr/>
          <a:lstStyle/>
          <a:p>
            <a:r>
              <a:rPr lang="en-US" sz="4700" dirty="0"/>
              <a:t>The Five Pillar Approach</a:t>
            </a:r>
          </a:p>
        </p:txBody>
      </p:sp>
      <p:sp>
        <p:nvSpPr>
          <p:cNvPr id="39" name="Slide Number Placeholder 2"/>
          <p:cNvSpPr>
            <a:spLocks noGrp="1"/>
          </p:cNvSpPr>
          <p:nvPr>
            <p:ph type="sldNum" sz="quarter" idx="12"/>
          </p:nvPr>
        </p:nvSpPr>
        <p:spPr>
          <a:xfrm>
            <a:off x="11447969" y="9372600"/>
            <a:ext cx="3286125" cy="685800"/>
          </a:xfrm>
        </p:spPr>
        <p:txBody>
          <a:bodyPr/>
          <a:lstStyle/>
          <a:p>
            <a:fld id="{F1F6FF14-FC6A-41B6-B2DC-884C6B7C3F2E}" type="slidenum">
              <a:rPr lang="en-US" smtClean="0">
                <a:solidFill>
                  <a:srgbClr val="FFFFFF"/>
                </a:solidFill>
              </a:rPr>
              <a:pPr/>
              <a:t>7</a:t>
            </a:fld>
            <a:endParaRPr lang="en-US" dirty="0">
              <a:solidFill>
                <a:srgbClr val="FFFFFF"/>
              </a:solidFill>
            </a:endParaRPr>
          </a:p>
        </p:txBody>
      </p:sp>
    </p:spTree>
    <p:extLst>
      <p:ext uri="{BB962C8B-B14F-4D97-AF65-F5344CB8AC3E}">
        <p14:creationId xmlns:p14="http://schemas.microsoft.com/office/powerpoint/2010/main" val="475863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25" y="281661"/>
            <a:ext cx="15211609" cy="914400"/>
          </a:xfrm>
        </p:spPr>
        <p:txBody>
          <a:bodyPr/>
          <a:lstStyle/>
          <a:p>
            <a:r>
              <a:rPr lang="en-US" dirty="0"/>
              <a:t>Environment &amp; Energy </a:t>
            </a:r>
            <a:r>
              <a:rPr lang="en-US" dirty="0" smtClean="0"/>
              <a:t>Portfolio</a:t>
            </a:r>
            <a:br>
              <a:rPr lang="en-US" dirty="0" smtClean="0"/>
            </a:br>
            <a:r>
              <a:rPr lang="en-US" sz="3200" dirty="0" smtClean="0"/>
              <a:t>R&amp;D within Office of Environment and Energy</a:t>
            </a:r>
            <a:endParaRPr lang="en-US" dirty="0"/>
          </a:p>
        </p:txBody>
      </p:sp>
      <p:sp>
        <p:nvSpPr>
          <p:cNvPr id="3" name="Content Placeholder 2"/>
          <p:cNvSpPr>
            <a:spLocks noGrp="1"/>
          </p:cNvSpPr>
          <p:nvPr>
            <p:ph idx="1"/>
          </p:nvPr>
        </p:nvSpPr>
        <p:spPr>
          <a:xfrm>
            <a:off x="379031" y="1625599"/>
            <a:ext cx="15135081" cy="7299195"/>
          </a:xfrm>
        </p:spPr>
        <p:txBody>
          <a:bodyPr/>
          <a:lstStyle/>
          <a:p>
            <a:pPr marL="0" indent="0">
              <a:buNone/>
            </a:pPr>
            <a:r>
              <a:rPr lang="en-US" sz="3300" dirty="0" smtClean="0">
                <a:solidFill>
                  <a:srgbClr val="000000"/>
                </a:solidFill>
                <a:latin typeface="+mj-lt"/>
                <a:cs typeface="Arial" pitchFamily="34" charset="0"/>
              </a:rPr>
              <a:t>Core </a:t>
            </a:r>
            <a:r>
              <a:rPr lang="en-US" sz="3300" dirty="0">
                <a:solidFill>
                  <a:srgbClr val="000000"/>
                </a:solidFill>
                <a:latin typeface="+mj-lt"/>
                <a:cs typeface="Arial" pitchFamily="34" charset="0"/>
              </a:rPr>
              <a:t>RE&amp;D (A13.a) Environment &amp; Energy</a:t>
            </a:r>
          </a:p>
          <a:p>
            <a:r>
              <a:rPr lang="en-US" sz="3300" b="0" dirty="0"/>
              <a:t>Improve scientific understanding of environment &amp; energy constraints </a:t>
            </a:r>
          </a:p>
          <a:p>
            <a:r>
              <a:rPr lang="en-US" sz="3300" b="0" dirty="0"/>
              <a:t>Incorporate scientific knowledge into an integrated analytical tool suite</a:t>
            </a:r>
          </a:p>
          <a:p>
            <a:r>
              <a:rPr lang="en-US" sz="3300" b="0" dirty="0">
                <a:latin typeface="+mj-lt"/>
              </a:rPr>
              <a:t>Analyze mitigation options for reducing environmental impacts including policy measures and environmental standards</a:t>
            </a:r>
          </a:p>
          <a:p>
            <a:endParaRPr lang="en-US" sz="3300" dirty="0">
              <a:latin typeface="+mj-lt"/>
            </a:endParaRPr>
          </a:p>
          <a:p>
            <a:pPr marL="0" indent="0">
              <a:buNone/>
            </a:pPr>
            <a:r>
              <a:rPr lang="en-US" sz="3300" dirty="0">
                <a:latin typeface="+mj-lt"/>
              </a:rPr>
              <a:t>NextGen RE&amp;D (A13.b) Environmental Research</a:t>
            </a:r>
          </a:p>
          <a:p>
            <a:r>
              <a:rPr lang="en-US" sz="3300" b="0" dirty="0"/>
              <a:t>Mature airframe and engine technologies</a:t>
            </a:r>
          </a:p>
          <a:p>
            <a:r>
              <a:rPr lang="en-US" sz="3300" b="0" dirty="0"/>
              <a:t>Advance sustainable alternative jet fuels</a:t>
            </a:r>
          </a:p>
          <a:p>
            <a:endParaRPr lang="en-US" sz="3300" b="0" dirty="0"/>
          </a:p>
          <a:p>
            <a:pPr marL="0" indent="0">
              <a:buNone/>
            </a:pPr>
            <a:r>
              <a:rPr lang="en-US" sz="3300" dirty="0"/>
              <a:t>NextGen F&amp;E (1A08D) Environment Portfolio</a:t>
            </a:r>
          </a:p>
          <a:p>
            <a:r>
              <a:rPr lang="en-US" sz="3300" b="0" dirty="0"/>
              <a:t>Environmental analysis support to </a:t>
            </a:r>
            <a:r>
              <a:rPr lang="en-US" sz="3300" b="0" dirty="0" smtClean="0"/>
              <a:t>NextGen</a:t>
            </a:r>
            <a:endParaRPr lang="en-US" sz="3300" b="0" dirty="0"/>
          </a:p>
        </p:txBody>
      </p:sp>
      <p:sp>
        <p:nvSpPr>
          <p:cNvPr id="7" name="Slide Number Placeholder 3"/>
          <p:cNvSpPr>
            <a:spLocks noGrp="1"/>
          </p:cNvSpPr>
          <p:nvPr>
            <p:ph type="sldNum" sz="quarter" idx="12"/>
          </p:nvPr>
        </p:nvSpPr>
        <p:spPr/>
        <p:txBody>
          <a:bodyPr/>
          <a:lstStyle/>
          <a:p>
            <a:pPr>
              <a:defRPr/>
            </a:pPr>
            <a:fld id="{B99443F9-19F2-424F-8F48-06655C11CA2B}" type="slidenum">
              <a:rPr lang="en-US" smtClean="0">
                <a:solidFill>
                  <a:srgbClr val="FFFFFF"/>
                </a:solidFill>
              </a:rPr>
              <a:pPr>
                <a:defRPr/>
              </a:pPr>
              <a:t>8</a:t>
            </a:fld>
            <a:endParaRPr lang="en-US" dirty="0">
              <a:solidFill>
                <a:srgbClr val="FFFFFF"/>
              </a:solidFill>
            </a:endParaRPr>
          </a:p>
        </p:txBody>
      </p:sp>
      <p:sp>
        <p:nvSpPr>
          <p:cNvPr id="9" name="Rectangle 8"/>
          <p:cNvSpPr/>
          <p:nvPr/>
        </p:nvSpPr>
        <p:spPr>
          <a:xfrm>
            <a:off x="88455" y="9381617"/>
            <a:ext cx="9308892" cy="888792"/>
          </a:xfrm>
          <a:prstGeom prst="rect">
            <a:avLst/>
          </a:prstGeom>
        </p:spPr>
        <p:txBody>
          <a:bodyPr wrap="square" lIns="148689" tIns="74338" rIns="148689" bIns="74338">
            <a:spAutoFit/>
          </a:bodyPr>
          <a:lstStyle/>
          <a:p>
            <a:pPr defTabSz="1488198"/>
            <a:r>
              <a:rPr lang="en-US" sz="1600" dirty="0">
                <a:solidFill>
                  <a:srgbClr val="FFFFFF"/>
                </a:solidFill>
              </a:rPr>
              <a:t>Aviation E&amp;E Policy Statement (Federal Register 77-141, 2012): http://www.faa.gov/about/office_org/headquarters_offices/apl/environ_policy_guidance/policy/media/FAA_EE_Policy_Statement.pdf</a:t>
            </a:r>
          </a:p>
        </p:txBody>
      </p:sp>
    </p:spTree>
    <p:extLst>
      <p:ext uri="{BB962C8B-B14F-4D97-AF65-F5344CB8AC3E}">
        <p14:creationId xmlns:p14="http://schemas.microsoft.com/office/powerpoint/2010/main" val="85890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Airport Environmental Research</a:t>
            </a:r>
            <a:endParaRPr lang="en-US" dirty="0"/>
          </a:p>
        </p:txBody>
      </p:sp>
      <p:sp>
        <p:nvSpPr>
          <p:cNvPr id="3" name="Content Placeholder 2"/>
          <p:cNvSpPr>
            <a:spLocks noGrp="1"/>
          </p:cNvSpPr>
          <p:nvPr>
            <p:ph idx="1"/>
          </p:nvPr>
        </p:nvSpPr>
        <p:spPr/>
        <p:txBody>
          <a:bodyPr/>
          <a:lstStyle/>
          <a:p>
            <a:r>
              <a:rPr lang="en-US" sz="3600" b="0" dirty="0" smtClean="0">
                <a:latin typeface="+mj-lt"/>
              </a:rPr>
              <a:t>Extending model </a:t>
            </a:r>
            <a:r>
              <a:rPr lang="en-US" sz="3600" b="0" dirty="0">
                <a:latin typeface="+mj-lt"/>
              </a:rPr>
              <a:t>of </a:t>
            </a:r>
            <a:r>
              <a:rPr lang="en-US" sz="3600" b="0" dirty="0" smtClean="0">
                <a:latin typeface="+mj-lt"/>
              </a:rPr>
              <a:t>airport </a:t>
            </a:r>
            <a:r>
              <a:rPr lang="en-US" sz="3600" b="0" dirty="0">
                <a:latin typeface="+mj-lt"/>
              </a:rPr>
              <a:t>technology research programs on pavement and airport safety </a:t>
            </a:r>
            <a:r>
              <a:rPr lang="en-US" sz="3600" b="0" dirty="0" smtClean="0">
                <a:latin typeface="+mj-lt"/>
              </a:rPr>
              <a:t>to </a:t>
            </a:r>
            <a:r>
              <a:rPr lang="en-US" sz="3600" b="0" dirty="0">
                <a:latin typeface="+mj-lt"/>
              </a:rPr>
              <a:t>improve the performance of airports in reducing their environmental impacts while responding to community needs for transportation </a:t>
            </a:r>
            <a:r>
              <a:rPr lang="en-US" sz="3600" b="0" dirty="0" smtClean="0">
                <a:latin typeface="+mj-lt"/>
              </a:rPr>
              <a:t>services</a:t>
            </a:r>
          </a:p>
          <a:p>
            <a:r>
              <a:rPr lang="en-US" sz="3600" b="0" dirty="0" smtClean="0"/>
              <a:t>Following collaborative </a:t>
            </a:r>
            <a:r>
              <a:rPr lang="en-US" sz="3600" b="0" dirty="0"/>
              <a:t>model used for community noise </a:t>
            </a:r>
            <a:r>
              <a:rPr lang="en-US" sz="3600" b="0" dirty="0" smtClean="0"/>
              <a:t>survey - coordinated </a:t>
            </a:r>
            <a:r>
              <a:rPr lang="en-US" sz="3600" b="0" dirty="0"/>
              <a:t>effort among </a:t>
            </a:r>
            <a:r>
              <a:rPr lang="en-US" sz="3600" b="0" dirty="0" smtClean="0"/>
              <a:t>Office of Airports</a:t>
            </a:r>
            <a:r>
              <a:rPr lang="en-US" sz="3600" b="0" dirty="0"/>
              <a:t>, Tech </a:t>
            </a:r>
            <a:r>
              <a:rPr lang="en-US" sz="3600" b="0" dirty="0" smtClean="0"/>
              <a:t>Center, </a:t>
            </a:r>
            <a:r>
              <a:rPr lang="en-US" sz="3600" b="0" dirty="0"/>
              <a:t>and Office of Environment and </a:t>
            </a:r>
            <a:r>
              <a:rPr lang="en-US" sz="3600" b="0" dirty="0" smtClean="0"/>
              <a:t>Energy</a:t>
            </a:r>
            <a:endParaRPr lang="en-US" sz="3600" b="0" dirty="0" smtClean="0">
              <a:latin typeface="+mj-lt"/>
            </a:endParaRPr>
          </a:p>
          <a:p>
            <a:endParaRPr lang="en-US" sz="3600" b="0" dirty="0">
              <a:latin typeface="+mj-lt"/>
            </a:endParaRPr>
          </a:p>
          <a:p>
            <a:r>
              <a:rPr lang="en-US" sz="3600" b="0" dirty="0">
                <a:latin typeface="+mj-lt"/>
              </a:rPr>
              <a:t>Initiated with five projects using FY16 funding </a:t>
            </a:r>
          </a:p>
          <a:p>
            <a:r>
              <a:rPr lang="en-US" sz="3600" b="0" dirty="0" smtClean="0">
                <a:latin typeface="+mj-lt"/>
              </a:rPr>
              <a:t>Lead: Ryan King (Tech Center)</a:t>
            </a:r>
            <a:endParaRPr lang="en-US" sz="3600" b="0" dirty="0">
              <a:latin typeface="+mj-lt"/>
            </a:endParaRP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3468726588"/>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79D525-D00F-4210-B7CA-F67DE9EF7E38}"/>
</file>

<file path=customXml/itemProps2.xml><?xml version="1.0" encoding="utf-8"?>
<ds:datastoreItem xmlns:ds="http://schemas.openxmlformats.org/officeDocument/2006/customXml" ds:itemID="{610972E4-49C6-4DAC-835B-1040974CEDD5}"/>
</file>

<file path=customXml/itemProps3.xml><?xml version="1.0" encoding="utf-8"?>
<ds:datastoreItem xmlns:ds="http://schemas.openxmlformats.org/officeDocument/2006/customXml" ds:itemID="{35961772-ECD3-4649-A659-8A23A7A98F4C}"/>
</file>

<file path=docProps/app.xml><?xml version="1.0" encoding="utf-8"?>
<Properties xmlns="http://schemas.openxmlformats.org/officeDocument/2006/extended-properties" xmlns:vt="http://schemas.openxmlformats.org/officeDocument/2006/docPropsVTypes">
  <Template/>
  <TotalTime>4735</TotalTime>
  <Words>2245</Words>
  <Application>Microsoft Office PowerPoint</Application>
  <PresentationFormat>Custom</PresentationFormat>
  <Paragraphs>269</Paragraphs>
  <Slides>19</Slides>
  <Notes>6</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1_Custom Design</vt:lpstr>
      <vt:lpstr>3_Custom Design</vt:lpstr>
      <vt:lpstr>4_Custom Design</vt:lpstr>
      <vt:lpstr>2_Custom Design</vt:lpstr>
      <vt:lpstr>5_Custom Design</vt:lpstr>
      <vt:lpstr>6_Custom Design</vt:lpstr>
      <vt:lpstr>Environment and Energy Research  &amp;  Airport Environmental Research </vt:lpstr>
      <vt:lpstr>Outline </vt:lpstr>
      <vt:lpstr>Aviation Environmental Challenges</vt:lpstr>
      <vt:lpstr>Vision and Principles</vt:lpstr>
      <vt:lpstr>Environment &amp; Energy Goals</vt:lpstr>
      <vt:lpstr>Environmental &amp; Energy Strategy</vt:lpstr>
      <vt:lpstr>The Five Pillar Approach</vt:lpstr>
      <vt:lpstr>Environment &amp; Energy Portfolio R&amp;D within Office of Environment and Energy</vt:lpstr>
      <vt:lpstr>Airport Environmental Research</vt:lpstr>
      <vt:lpstr>Draft Airport Environmental Research Objectives</vt:lpstr>
      <vt:lpstr>Airport Environmental Research FY16 Projects</vt:lpstr>
      <vt:lpstr>PowerPoint Presentation</vt:lpstr>
      <vt:lpstr>Summary</vt:lpstr>
      <vt:lpstr>Backup – FY16 AER Research Projects</vt:lpstr>
      <vt:lpstr>Evaluating Fixed Decibel Values used in  Determining Noise Level Reduction Requirements</vt:lpstr>
      <vt:lpstr>Noise Dispersion with Equivalent Lateral Spacing Operations (ELSO) PBN Departures</vt:lpstr>
      <vt:lpstr>Develop air quality screening criteria for airport actions</vt:lpstr>
      <vt:lpstr>Review of Airport Guidance for Climate Adaptation and Resiliency</vt:lpstr>
      <vt:lpstr>Research on Airport Environmental Concerns and Mitigation Measures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17x11_FAA Aviation Displays_Tri-Fold_Brochure_v9 copy</dc:title>
  <dc:creator>Conner, Emily CTR (FAA)</dc:creator>
  <cp:lastModifiedBy>Hileman, James (FAA)</cp:lastModifiedBy>
  <cp:revision>118</cp:revision>
  <cp:lastPrinted>2015-11-10T13:25:27Z</cp:lastPrinted>
  <dcterms:created xsi:type="dcterms:W3CDTF">2015-10-02T13:37:53Z</dcterms:created>
  <dcterms:modified xsi:type="dcterms:W3CDTF">2016-03-14T21:38:52Z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2015-10-01T00:00:00Z</vt:filetime>
  </property>
  <property fmtid="{D5CDD505-2E9C-101B-9397-08002B2CF9AE}" pid="3" name="LastSaved">
    <vt:filetime>2015-10-02T00:00:00Z</vt:filetime>
  </property>
  <property fmtid="{D5CDD505-2E9C-101B-9397-08002B2CF9AE}" pid="4" name="ContentTypeId">
    <vt:lpwstr>0x0101009DA7335E1805E44495268AE629753871</vt:lpwstr>
  </property>
</Properties>
</file>