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1" r:id="rId2"/>
  </p:sldMasterIdLst>
  <p:notesMasterIdLst>
    <p:notesMasterId r:id="rId23"/>
  </p:notesMasterIdLst>
  <p:handoutMasterIdLst>
    <p:handoutMasterId r:id="rId24"/>
  </p:handoutMasterIdLst>
  <p:sldIdLst>
    <p:sldId id="273" r:id="rId3"/>
    <p:sldId id="344" r:id="rId4"/>
    <p:sldId id="352" r:id="rId5"/>
    <p:sldId id="276" r:id="rId6"/>
    <p:sldId id="277" r:id="rId7"/>
    <p:sldId id="340" r:id="rId8"/>
    <p:sldId id="338" r:id="rId9"/>
    <p:sldId id="343" r:id="rId10"/>
    <p:sldId id="341" r:id="rId11"/>
    <p:sldId id="342" r:id="rId12"/>
    <p:sldId id="309" r:id="rId13"/>
    <p:sldId id="353" r:id="rId14"/>
    <p:sldId id="346" r:id="rId15"/>
    <p:sldId id="350" r:id="rId16"/>
    <p:sldId id="347" r:id="rId17"/>
    <p:sldId id="354" r:id="rId18"/>
    <p:sldId id="348" r:id="rId19"/>
    <p:sldId id="345" r:id="rId20"/>
    <p:sldId id="351" r:id="rId21"/>
    <p:sldId id="314" r:id="rId2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344"/>
            <p14:sldId id="352"/>
            <p14:sldId id="276"/>
            <p14:sldId id="277"/>
            <p14:sldId id="340"/>
            <p14:sldId id="338"/>
            <p14:sldId id="343"/>
            <p14:sldId id="341"/>
            <p14:sldId id="342"/>
            <p14:sldId id="309"/>
            <p14:sldId id="353"/>
            <p14:sldId id="346"/>
            <p14:sldId id="350"/>
            <p14:sldId id="347"/>
            <p14:sldId id="354"/>
            <p14:sldId id="348"/>
            <p14:sldId id="345"/>
            <p14:sldId id="351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36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47" autoAdjust="0"/>
    <p:restoredTop sz="99658" autoAdjust="0"/>
  </p:normalViewPr>
  <p:slideViewPr>
    <p:cSldViewPr snapToGrid="0">
      <p:cViewPr varScale="1">
        <p:scale>
          <a:sx n="93" d="100"/>
          <a:sy n="93" d="100"/>
        </p:scale>
        <p:origin x="1382" y="72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Chart%20in%20Microsoft%20PowerPoint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888881490236554E-2"/>
          <c:y val="5.0926039123656321E-2"/>
          <c:w val="0.82622212353607638"/>
          <c:h val="0.86237527302242278"/>
        </c:manualLayout>
      </c:layout>
      <c:scatterChart>
        <c:scatterStyle val="lineMarker"/>
        <c:varyColors val="0"/>
        <c:ser>
          <c:idx val="0"/>
          <c:order val="0"/>
          <c:tx>
            <c:strRef>
              <c:f>'[Chart in Microsoft PowerPoint]Arduino-0.2016-12-10-0.34-daily'!$F$1</c:f>
              <c:strCache>
                <c:ptCount val="1"/>
                <c:pt idx="0">
                  <c:v>A7-TC-15-4.5"</c:v>
                </c:pt>
              </c:strCache>
            </c:strRef>
          </c:tx>
          <c:spPr>
            <a:ln w="952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PowerPoint]Arduino-0.2016-12-10-0.34-daily'!$A$3:$A$290</c:f>
              <c:numCache>
                <c:formatCode>[$-F400]h:mm:ss\ AM/PM</c:formatCode>
                <c:ptCount val="288"/>
                <c:pt idx="0">
                  <c:v>0.98546296296296287</c:v>
                </c:pt>
                <c:pt idx="1">
                  <c:v>0.98893518518518519</c:v>
                </c:pt>
                <c:pt idx="2">
                  <c:v>0.99240740740740796</c:v>
                </c:pt>
                <c:pt idx="3">
                  <c:v>0.99587962962962995</c:v>
                </c:pt>
                <c:pt idx="4">
                  <c:v>0.99935185185185205</c:v>
                </c:pt>
                <c:pt idx="5">
                  <c:v>1.0028240740740699</c:v>
                </c:pt>
                <c:pt idx="6">
                  <c:v>1.0062962962963</c:v>
                </c:pt>
                <c:pt idx="7">
                  <c:v>1.0097685185185199</c:v>
                </c:pt>
                <c:pt idx="8">
                  <c:v>1.01324074074074</c:v>
                </c:pt>
                <c:pt idx="9">
                  <c:v>1.0167129629629601</c:v>
                </c:pt>
                <c:pt idx="10">
                  <c:v>1.02018518518519</c:v>
                </c:pt>
                <c:pt idx="11">
                  <c:v>1.0236574074074101</c:v>
                </c:pt>
                <c:pt idx="12">
                  <c:v>1.0271296296296299</c:v>
                </c:pt>
                <c:pt idx="13">
                  <c:v>1.03060185185185</c:v>
                </c:pt>
                <c:pt idx="14">
                  <c:v>1.0340740740740799</c:v>
                </c:pt>
                <c:pt idx="15">
                  <c:v>1.0375462962963</c:v>
                </c:pt>
                <c:pt idx="16">
                  <c:v>1.0410185185185199</c:v>
                </c:pt>
                <c:pt idx="17">
                  <c:v>1.04449074074074</c:v>
                </c:pt>
                <c:pt idx="18">
                  <c:v>1.0479629629629601</c:v>
                </c:pt>
                <c:pt idx="19">
                  <c:v>1.05143518518519</c:v>
                </c:pt>
                <c:pt idx="20">
                  <c:v>1.0549074074074101</c:v>
                </c:pt>
                <c:pt idx="21">
                  <c:v>1.0583796296296299</c:v>
                </c:pt>
                <c:pt idx="22">
                  <c:v>1.06185185185185</c:v>
                </c:pt>
                <c:pt idx="23">
                  <c:v>1.0653240740740799</c:v>
                </c:pt>
                <c:pt idx="24">
                  <c:v>1.0687962962963</c:v>
                </c:pt>
                <c:pt idx="25">
                  <c:v>1.0722685185185186</c:v>
                </c:pt>
                <c:pt idx="26">
                  <c:v>1.07574074074074</c:v>
                </c:pt>
                <c:pt idx="27">
                  <c:v>1.0792129629629701</c:v>
                </c:pt>
                <c:pt idx="28">
                  <c:v>1.08268518518519</c:v>
                </c:pt>
                <c:pt idx="29">
                  <c:v>1.0861574074074101</c:v>
                </c:pt>
                <c:pt idx="30">
                  <c:v>1.0896296296296299</c:v>
                </c:pt>
                <c:pt idx="31">
                  <c:v>1.09310185185185</c:v>
                </c:pt>
                <c:pt idx="32">
                  <c:v>1.0965740740740741</c:v>
                </c:pt>
                <c:pt idx="33">
                  <c:v>1.1000462962963</c:v>
                </c:pt>
                <c:pt idx="34">
                  <c:v>1.1035185185185199</c:v>
                </c:pt>
                <c:pt idx="35">
                  <c:v>1.10699074074074</c:v>
                </c:pt>
                <c:pt idx="36">
                  <c:v>1.1104629629629701</c:v>
                </c:pt>
                <c:pt idx="37">
                  <c:v>1.11393518518519</c:v>
                </c:pt>
                <c:pt idx="38">
                  <c:v>1.1174074074074101</c:v>
                </c:pt>
                <c:pt idx="39">
                  <c:v>1.1208796296296299</c:v>
                </c:pt>
                <c:pt idx="40">
                  <c:v>1.12435185185186</c:v>
                </c:pt>
                <c:pt idx="41">
                  <c:v>1.1278240740740799</c:v>
                </c:pt>
                <c:pt idx="42">
                  <c:v>1.1312962962963</c:v>
                </c:pt>
                <c:pt idx="43">
                  <c:v>1.1347685185185199</c:v>
                </c:pt>
                <c:pt idx="44">
                  <c:v>1.13824074074074</c:v>
                </c:pt>
                <c:pt idx="45">
                  <c:v>1.1417129629629701</c:v>
                </c:pt>
                <c:pt idx="46">
                  <c:v>1.14518518518519</c:v>
                </c:pt>
                <c:pt idx="47">
                  <c:v>1.1486574074074101</c:v>
                </c:pt>
                <c:pt idx="48">
                  <c:v>1.1521296296296299</c:v>
                </c:pt>
                <c:pt idx="49">
                  <c:v>1.15560185185186</c:v>
                </c:pt>
                <c:pt idx="50">
                  <c:v>1.1590740740740799</c:v>
                </c:pt>
                <c:pt idx="51">
                  <c:v>1.1625462962963</c:v>
                </c:pt>
                <c:pt idx="52">
                  <c:v>1.1660185185185199</c:v>
                </c:pt>
                <c:pt idx="53">
                  <c:v>1.16949074074075</c:v>
                </c:pt>
                <c:pt idx="54">
                  <c:v>1.1729629629629701</c:v>
                </c:pt>
                <c:pt idx="55">
                  <c:v>1.17643518518519</c:v>
                </c:pt>
                <c:pt idx="56">
                  <c:v>1.1799074074074101</c:v>
                </c:pt>
                <c:pt idx="57">
                  <c:v>1.1833796296296299</c:v>
                </c:pt>
                <c:pt idx="58">
                  <c:v>1.18685185185186</c:v>
                </c:pt>
                <c:pt idx="59">
                  <c:v>1.1903240740740799</c:v>
                </c:pt>
                <c:pt idx="60">
                  <c:v>1.1937962962963</c:v>
                </c:pt>
                <c:pt idx="61">
                  <c:v>1.1972685185185199</c:v>
                </c:pt>
                <c:pt idx="62">
                  <c:v>1.20074074074075</c:v>
                </c:pt>
                <c:pt idx="63">
                  <c:v>1.2042129629629701</c:v>
                </c:pt>
                <c:pt idx="64">
                  <c:v>1.20768518518519</c:v>
                </c:pt>
                <c:pt idx="65">
                  <c:v>1.2111574074074101</c:v>
                </c:pt>
                <c:pt idx="66">
                  <c:v>1.2146296296296399</c:v>
                </c:pt>
                <c:pt idx="67">
                  <c:v>1.21810185185186</c:v>
                </c:pt>
                <c:pt idx="68">
                  <c:v>1.2215740740740799</c:v>
                </c:pt>
                <c:pt idx="69">
                  <c:v>1.2250462962963</c:v>
                </c:pt>
                <c:pt idx="70">
                  <c:v>1.2285185185185199</c:v>
                </c:pt>
                <c:pt idx="71">
                  <c:v>1.23199074074075</c:v>
                </c:pt>
                <c:pt idx="72">
                  <c:v>1.2354629629629701</c:v>
                </c:pt>
                <c:pt idx="73">
                  <c:v>1.23893518518519</c:v>
                </c:pt>
                <c:pt idx="74">
                  <c:v>1.2424074074074101</c:v>
                </c:pt>
                <c:pt idx="75">
                  <c:v>1.2458796296296399</c:v>
                </c:pt>
                <c:pt idx="76">
                  <c:v>1.24935185185186</c:v>
                </c:pt>
                <c:pt idx="77">
                  <c:v>1.2528240740740799</c:v>
                </c:pt>
                <c:pt idx="78">
                  <c:v>1.2562962962963</c:v>
                </c:pt>
                <c:pt idx="79">
                  <c:v>1.2597685185185299</c:v>
                </c:pt>
                <c:pt idx="80">
                  <c:v>1.26324074074075</c:v>
                </c:pt>
                <c:pt idx="81">
                  <c:v>1.2667129629629701</c:v>
                </c:pt>
                <c:pt idx="82">
                  <c:v>1.27018518518519</c:v>
                </c:pt>
                <c:pt idx="83">
                  <c:v>1.2736574074074201</c:v>
                </c:pt>
                <c:pt idx="84">
                  <c:v>1.2771296296296399</c:v>
                </c:pt>
                <c:pt idx="85">
                  <c:v>1.28060185185186</c:v>
                </c:pt>
                <c:pt idx="86">
                  <c:v>1.2840740740740799</c:v>
                </c:pt>
                <c:pt idx="87">
                  <c:v>1.2875462962963</c:v>
                </c:pt>
                <c:pt idx="88">
                  <c:v>1.2910185185185299</c:v>
                </c:pt>
                <c:pt idx="89">
                  <c:v>1.29449074074075</c:v>
                </c:pt>
                <c:pt idx="90">
                  <c:v>1.2979629629629701</c:v>
                </c:pt>
                <c:pt idx="91">
                  <c:v>1.30143518518519</c:v>
                </c:pt>
                <c:pt idx="92">
                  <c:v>1.3049074074074201</c:v>
                </c:pt>
                <c:pt idx="93">
                  <c:v>1.3083796296296399</c:v>
                </c:pt>
                <c:pt idx="94">
                  <c:v>1.31185185185186</c:v>
                </c:pt>
                <c:pt idx="95">
                  <c:v>1.3153240740740799</c:v>
                </c:pt>
                <c:pt idx="96">
                  <c:v>1.31879629629631</c:v>
                </c:pt>
                <c:pt idx="97">
                  <c:v>1.3222685185185299</c:v>
                </c:pt>
                <c:pt idx="98">
                  <c:v>1.32574074074075</c:v>
                </c:pt>
                <c:pt idx="99">
                  <c:v>1.3292129629629701</c:v>
                </c:pt>
                <c:pt idx="100">
                  <c:v>1.33268518518519</c:v>
                </c:pt>
                <c:pt idx="101">
                  <c:v>1.3361574074074201</c:v>
                </c:pt>
                <c:pt idx="102">
                  <c:v>1.3396296296296399</c:v>
                </c:pt>
                <c:pt idx="103">
                  <c:v>1.34310185185186</c:v>
                </c:pt>
                <c:pt idx="104">
                  <c:v>1.3465740740740799</c:v>
                </c:pt>
                <c:pt idx="105">
                  <c:v>1.35004629629631</c:v>
                </c:pt>
                <c:pt idx="106">
                  <c:v>1.3535185185185299</c:v>
                </c:pt>
                <c:pt idx="107">
                  <c:v>1.35699074074075</c:v>
                </c:pt>
                <c:pt idx="108">
                  <c:v>1.3604629629629701</c:v>
                </c:pt>
                <c:pt idx="109">
                  <c:v>1.3639351851852</c:v>
                </c:pt>
                <c:pt idx="110">
                  <c:v>1.3674074074074201</c:v>
                </c:pt>
                <c:pt idx="111">
                  <c:v>1.3708796296296399</c:v>
                </c:pt>
                <c:pt idx="112">
                  <c:v>1.37435185185186</c:v>
                </c:pt>
                <c:pt idx="113">
                  <c:v>1.3778240740740799</c:v>
                </c:pt>
                <c:pt idx="114">
                  <c:v>1.38129629629631</c:v>
                </c:pt>
                <c:pt idx="115">
                  <c:v>1.3847685185185299</c:v>
                </c:pt>
                <c:pt idx="116">
                  <c:v>1.38824074074075</c:v>
                </c:pt>
                <c:pt idx="117">
                  <c:v>1.3917129629629701</c:v>
                </c:pt>
                <c:pt idx="118">
                  <c:v>1.3951851851852</c:v>
                </c:pt>
                <c:pt idx="119">
                  <c:v>1.3986574074074201</c:v>
                </c:pt>
                <c:pt idx="120">
                  <c:v>1.4021296296296399</c:v>
                </c:pt>
                <c:pt idx="121">
                  <c:v>1.40560185185186</c:v>
                </c:pt>
                <c:pt idx="122">
                  <c:v>1.4090740740740899</c:v>
                </c:pt>
                <c:pt idx="123">
                  <c:v>1.41254629629631</c:v>
                </c:pt>
                <c:pt idx="124">
                  <c:v>1.4160185185185299</c:v>
                </c:pt>
                <c:pt idx="125">
                  <c:v>1.41949074074075</c:v>
                </c:pt>
                <c:pt idx="126">
                  <c:v>1.4229629629629701</c:v>
                </c:pt>
                <c:pt idx="127">
                  <c:v>1.4264351851852</c:v>
                </c:pt>
                <c:pt idx="128">
                  <c:v>1.4299074074074201</c:v>
                </c:pt>
                <c:pt idx="129">
                  <c:v>1.4333796296296399</c:v>
                </c:pt>
                <c:pt idx="130">
                  <c:v>1.43685185185186</c:v>
                </c:pt>
                <c:pt idx="131">
                  <c:v>1.4403240740740899</c:v>
                </c:pt>
                <c:pt idx="132">
                  <c:v>1.44379629629631</c:v>
                </c:pt>
                <c:pt idx="133">
                  <c:v>1.4472685185185299</c:v>
                </c:pt>
                <c:pt idx="134">
                  <c:v>1.45074074074075</c:v>
                </c:pt>
                <c:pt idx="135">
                  <c:v>1.4542129629629801</c:v>
                </c:pt>
                <c:pt idx="136">
                  <c:v>1.4576851851852</c:v>
                </c:pt>
                <c:pt idx="137">
                  <c:v>1.4611574074074201</c:v>
                </c:pt>
                <c:pt idx="138">
                  <c:v>1.4646296296296399</c:v>
                </c:pt>
                <c:pt idx="139">
                  <c:v>1.46810185185187</c:v>
                </c:pt>
                <c:pt idx="140">
                  <c:v>1.4715740740740899</c:v>
                </c:pt>
                <c:pt idx="141">
                  <c:v>1.47504629629631</c:v>
                </c:pt>
                <c:pt idx="142">
                  <c:v>1.4785185185185299</c:v>
                </c:pt>
                <c:pt idx="143">
                  <c:v>1.48199074074075</c:v>
                </c:pt>
                <c:pt idx="144">
                  <c:v>1.4854629629629801</c:v>
                </c:pt>
                <c:pt idx="145">
                  <c:v>1.4889351851852</c:v>
                </c:pt>
                <c:pt idx="146">
                  <c:v>1.4924074074074201</c:v>
                </c:pt>
                <c:pt idx="147">
                  <c:v>1.4958796296296399</c:v>
                </c:pt>
                <c:pt idx="148">
                  <c:v>1.49935185185187</c:v>
                </c:pt>
                <c:pt idx="149">
                  <c:v>1.5028240740740899</c:v>
                </c:pt>
                <c:pt idx="150">
                  <c:v>1.50629629629631</c:v>
                </c:pt>
                <c:pt idx="151">
                  <c:v>1.5097685185185299</c:v>
                </c:pt>
                <c:pt idx="152">
                  <c:v>1.51324074074076</c:v>
                </c:pt>
                <c:pt idx="153">
                  <c:v>1.5167129629629801</c:v>
                </c:pt>
                <c:pt idx="154">
                  <c:v>1.5201851851852</c:v>
                </c:pt>
                <c:pt idx="155">
                  <c:v>1.5236574074074201</c:v>
                </c:pt>
                <c:pt idx="156">
                  <c:v>1.5271296296296399</c:v>
                </c:pt>
                <c:pt idx="157">
                  <c:v>1.53060185185187</c:v>
                </c:pt>
                <c:pt idx="158">
                  <c:v>1.5340740740740899</c:v>
                </c:pt>
                <c:pt idx="159">
                  <c:v>1.53754629629631</c:v>
                </c:pt>
                <c:pt idx="160">
                  <c:v>1.5410185185185299</c:v>
                </c:pt>
                <c:pt idx="161">
                  <c:v>1.54449074074076</c:v>
                </c:pt>
                <c:pt idx="162">
                  <c:v>1.5479629629629801</c:v>
                </c:pt>
                <c:pt idx="163">
                  <c:v>1.5514351851852</c:v>
                </c:pt>
                <c:pt idx="164">
                  <c:v>1.5549074074074201</c:v>
                </c:pt>
                <c:pt idx="165">
                  <c:v>1.5583796296296499</c:v>
                </c:pt>
                <c:pt idx="166">
                  <c:v>1.56185185185187</c:v>
                </c:pt>
                <c:pt idx="167">
                  <c:v>1.5653240740740899</c:v>
                </c:pt>
                <c:pt idx="168">
                  <c:v>1.56879629629631</c:v>
                </c:pt>
                <c:pt idx="169">
                  <c:v>1.5722685185185299</c:v>
                </c:pt>
                <c:pt idx="170">
                  <c:v>1.57574074074076</c:v>
                </c:pt>
                <c:pt idx="171">
                  <c:v>1.5792129629629801</c:v>
                </c:pt>
                <c:pt idx="172">
                  <c:v>1.5826851851852</c:v>
                </c:pt>
                <c:pt idx="173">
                  <c:v>1.5861574074074201</c:v>
                </c:pt>
                <c:pt idx="174">
                  <c:v>1.5896296296296499</c:v>
                </c:pt>
                <c:pt idx="175">
                  <c:v>1.59310185185187</c:v>
                </c:pt>
                <c:pt idx="176">
                  <c:v>1.5965740740740899</c:v>
                </c:pt>
                <c:pt idx="177">
                  <c:v>1.60004629629631</c:v>
                </c:pt>
                <c:pt idx="178">
                  <c:v>1.6035185185185401</c:v>
                </c:pt>
                <c:pt idx="179">
                  <c:v>1.60699074074076</c:v>
                </c:pt>
                <c:pt idx="180">
                  <c:v>1.6104629629629801</c:v>
                </c:pt>
                <c:pt idx="181">
                  <c:v>1.6139351851852</c:v>
                </c:pt>
                <c:pt idx="182">
                  <c:v>1.6174074074074201</c:v>
                </c:pt>
                <c:pt idx="183">
                  <c:v>1.6208796296296499</c:v>
                </c:pt>
                <c:pt idx="184">
                  <c:v>1.62435185185187</c:v>
                </c:pt>
                <c:pt idx="185">
                  <c:v>1.6278240740740899</c:v>
                </c:pt>
                <c:pt idx="186">
                  <c:v>1.63129629629631</c:v>
                </c:pt>
                <c:pt idx="187">
                  <c:v>1.6347685185185401</c:v>
                </c:pt>
                <c:pt idx="188">
                  <c:v>1.63824074074076</c:v>
                </c:pt>
                <c:pt idx="189">
                  <c:v>1.6417129629629801</c:v>
                </c:pt>
                <c:pt idx="190">
                  <c:v>1.6451851851852</c:v>
                </c:pt>
                <c:pt idx="191">
                  <c:v>1.6486574074074301</c:v>
                </c:pt>
                <c:pt idx="192">
                  <c:v>1.6521296296296499</c:v>
                </c:pt>
                <c:pt idx="193">
                  <c:v>1.65560185185187</c:v>
                </c:pt>
                <c:pt idx="194">
                  <c:v>1.6590740740740899</c:v>
                </c:pt>
                <c:pt idx="195">
                  <c:v>1.66254629629632</c:v>
                </c:pt>
                <c:pt idx="196">
                  <c:v>1.6660185185185401</c:v>
                </c:pt>
                <c:pt idx="197">
                  <c:v>1.66949074074076</c:v>
                </c:pt>
                <c:pt idx="198">
                  <c:v>1.6729629629629801</c:v>
                </c:pt>
                <c:pt idx="199">
                  <c:v>1.6764351851852</c:v>
                </c:pt>
                <c:pt idx="200">
                  <c:v>1.6799074074074301</c:v>
                </c:pt>
                <c:pt idx="201">
                  <c:v>1.6833796296296499</c:v>
                </c:pt>
                <c:pt idx="202">
                  <c:v>1.68685185185187</c:v>
                </c:pt>
                <c:pt idx="203">
                  <c:v>1.6903240740740899</c:v>
                </c:pt>
                <c:pt idx="204">
                  <c:v>1.69379629629632</c:v>
                </c:pt>
                <c:pt idx="205">
                  <c:v>1.6972685185185401</c:v>
                </c:pt>
                <c:pt idx="206">
                  <c:v>1.70074074074076</c:v>
                </c:pt>
                <c:pt idx="207">
                  <c:v>1.7042129629629801</c:v>
                </c:pt>
                <c:pt idx="208">
                  <c:v>1.70768518518521</c:v>
                </c:pt>
                <c:pt idx="209">
                  <c:v>1.7111574074074301</c:v>
                </c:pt>
                <c:pt idx="210">
                  <c:v>1.7146296296296499</c:v>
                </c:pt>
                <c:pt idx="211">
                  <c:v>1.71810185185187</c:v>
                </c:pt>
                <c:pt idx="212">
                  <c:v>1.7215740740740899</c:v>
                </c:pt>
                <c:pt idx="213">
                  <c:v>1.72504629629632</c:v>
                </c:pt>
                <c:pt idx="214">
                  <c:v>1.7285185185185401</c:v>
                </c:pt>
                <c:pt idx="215">
                  <c:v>1.73199074074076</c:v>
                </c:pt>
                <c:pt idx="216">
                  <c:v>1.7354629629629801</c:v>
                </c:pt>
                <c:pt idx="217">
                  <c:v>1.73893518518521</c:v>
                </c:pt>
                <c:pt idx="218">
                  <c:v>1.7424074074074301</c:v>
                </c:pt>
                <c:pt idx="219">
                  <c:v>1.7458796296296499</c:v>
                </c:pt>
                <c:pt idx="220">
                  <c:v>1.74935185185187</c:v>
                </c:pt>
                <c:pt idx="221">
                  <c:v>1.7528240740740999</c:v>
                </c:pt>
                <c:pt idx="222">
                  <c:v>1.75629629629632</c:v>
                </c:pt>
                <c:pt idx="223">
                  <c:v>1.7597685185185401</c:v>
                </c:pt>
                <c:pt idx="224">
                  <c:v>1.76324074074076</c:v>
                </c:pt>
                <c:pt idx="225">
                  <c:v>1.7667129629629801</c:v>
                </c:pt>
                <c:pt idx="226">
                  <c:v>1.77018518518521</c:v>
                </c:pt>
                <c:pt idx="227">
                  <c:v>1.7736574074074301</c:v>
                </c:pt>
                <c:pt idx="228">
                  <c:v>1.7771296296296499</c:v>
                </c:pt>
                <c:pt idx="229">
                  <c:v>1.78060185185187</c:v>
                </c:pt>
                <c:pt idx="230">
                  <c:v>1.7840740740740999</c:v>
                </c:pt>
                <c:pt idx="231">
                  <c:v>1.78754629629632</c:v>
                </c:pt>
                <c:pt idx="232">
                  <c:v>1.7910185185185401</c:v>
                </c:pt>
                <c:pt idx="233">
                  <c:v>1.79449074074076</c:v>
                </c:pt>
                <c:pt idx="234">
                  <c:v>1.7979629629629901</c:v>
                </c:pt>
                <c:pt idx="235">
                  <c:v>1.80143518518521</c:v>
                </c:pt>
                <c:pt idx="236">
                  <c:v>1.8049074074074301</c:v>
                </c:pt>
                <c:pt idx="237">
                  <c:v>1.8083796296296499</c:v>
                </c:pt>
                <c:pt idx="238">
                  <c:v>1.81185185185187</c:v>
                </c:pt>
                <c:pt idx="239">
                  <c:v>1.8153240740740999</c:v>
                </c:pt>
                <c:pt idx="240">
                  <c:v>1.81879629629632</c:v>
                </c:pt>
                <c:pt idx="241">
                  <c:v>1.8222685185185401</c:v>
                </c:pt>
                <c:pt idx="242">
                  <c:v>1.82574074074076</c:v>
                </c:pt>
                <c:pt idx="243">
                  <c:v>1.8292129629629901</c:v>
                </c:pt>
                <c:pt idx="244">
                  <c:v>1.83268518518521</c:v>
                </c:pt>
                <c:pt idx="245">
                  <c:v>1.8361574074074301</c:v>
                </c:pt>
                <c:pt idx="246">
                  <c:v>1.8396296296296499</c:v>
                </c:pt>
                <c:pt idx="247">
                  <c:v>1.84310185185188</c:v>
                </c:pt>
                <c:pt idx="248">
                  <c:v>1.8465740740740999</c:v>
                </c:pt>
                <c:pt idx="249">
                  <c:v>1.85004629629632</c:v>
                </c:pt>
                <c:pt idx="250">
                  <c:v>1.8535185185185401</c:v>
                </c:pt>
                <c:pt idx="251">
                  <c:v>1.85699074074077</c:v>
                </c:pt>
                <c:pt idx="252">
                  <c:v>1.8604629629629901</c:v>
                </c:pt>
                <c:pt idx="253">
                  <c:v>1.86393518518521</c:v>
                </c:pt>
                <c:pt idx="254">
                  <c:v>1.8674074074074301</c:v>
                </c:pt>
                <c:pt idx="255">
                  <c:v>1.8708796296296599</c:v>
                </c:pt>
                <c:pt idx="256">
                  <c:v>1.87435185185188</c:v>
                </c:pt>
                <c:pt idx="257">
                  <c:v>1.8778240740740999</c:v>
                </c:pt>
                <c:pt idx="258">
                  <c:v>1.88129629629632</c:v>
                </c:pt>
                <c:pt idx="259">
                  <c:v>1.8847685185185401</c:v>
                </c:pt>
                <c:pt idx="260">
                  <c:v>1.88824074074077</c:v>
                </c:pt>
                <c:pt idx="261">
                  <c:v>1.8917129629629901</c:v>
                </c:pt>
                <c:pt idx="262">
                  <c:v>1.89518518518521</c:v>
                </c:pt>
                <c:pt idx="263">
                  <c:v>1.8986574074074301</c:v>
                </c:pt>
                <c:pt idx="264">
                  <c:v>1.9021296296296599</c:v>
                </c:pt>
                <c:pt idx="265">
                  <c:v>1.90560185185188</c:v>
                </c:pt>
                <c:pt idx="266">
                  <c:v>1.9090740740740999</c:v>
                </c:pt>
                <c:pt idx="267">
                  <c:v>1.91254629629632</c:v>
                </c:pt>
                <c:pt idx="268">
                  <c:v>1.9160185185185401</c:v>
                </c:pt>
                <c:pt idx="269">
                  <c:v>1.91949074074077</c:v>
                </c:pt>
                <c:pt idx="270">
                  <c:v>1.9229629629629901</c:v>
                </c:pt>
                <c:pt idx="271">
                  <c:v>1.92643518518521</c:v>
                </c:pt>
                <c:pt idx="272">
                  <c:v>1.9299074074074301</c:v>
                </c:pt>
                <c:pt idx="273">
                  <c:v>1.9333796296296599</c:v>
                </c:pt>
                <c:pt idx="274">
                  <c:v>1.93685185185188</c:v>
                </c:pt>
                <c:pt idx="275">
                  <c:v>1.9403240740740999</c:v>
                </c:pt>
                <c:pt idx="276">
                  <c:v>1.94379629629632</c:v>
                </c:pt>
                <c:pt idx="277">
                  <c:v>1.9472685185185501</c:v>
                </c:pt>
                <c:pt idx="278">
                  <c:v>1.95074074074077</c:v>
                </c:pt>
                <c:pt idx="279">
                  <c:v>1.9542129629629901</c:v>
                </c:pt>
                <c:pt idx="280">
                  <c:v>1.95768518518521</c:v>
                </c:pt>
                <c:pt idx="281">
                  <c:v>1.9611574074074301</c:v>
                </c:pt>
                <c:pt idx="282">
                  <c:v>1.9646296296296599</c:v>
                </c:pt>
                <c:pt idx="283">
                  <c:v>1.96810185185188</c:v>
                </c:pt>
                <c:pt idx="284">
                  <c:v>1.9715740740740999</c:v>
                </c:pt>
                <c:pt idx="285">
                  <c:v>1.97504629629632</c:v>
                </c:pt>
                <c:pt idx="286">
                  <c:v>1.9785185185185501</c:v>
                </c:pt>
                <c:pt idx="287">
                  <c:v>1.98199074074077</c:v>
                </c:pt>
              </c:numCache>
            </c:numRef>
          </c:xVal>
          <c:yVal>
            <c:numRef>
              <c:f>'[Chart in Microsoft PowerPoint]Arduino-0.2016-12-10-0.34-daily'!$F$3:$F$290</c:f>
              <c:numCache>
                <c:formatCode>General</c:formatCode>
                <c:ptCount val="288"/>
                <c:pt idx="0">
                  <c:v>3.71</c:v>
                </c:pt>
                <c:pt idx="1">
                  <c:v>3.71</c:v>
                </c:pt>
                <c:pt idx="2">
                  <c:v>3.71</c:v>
                </c:pt>
                <c:pt idx="3">
                  <c:v>4.2</c:v>
                </c:pt>
                <c:pt idx="4">
                  <c:v>4.2</c:v>
                </c:pt>
                <c:pt idx="5">
                  <c:v>3.71</c:v>
                </c:pt>
                <c:pt idx="6">
                  <c:v>3.71</c:v>
                </c:pt>
                <c:pt idx="7">
                  <c:v>3.71</c:v>
                </c:pt>
                <c:pt idx="8">
                  <c:v>3.71</c:v>
                </c:pt>
                <c:pt idx="9">
                  <c:v>4.2</c:v>
                </c:pt>
                <c:pt idx="10">
                  <c:v>3.71</c:v>
                </c:pt>
                <c:pt idx="11">
                  <c:v>3.71</c:v>
                </c:pt>
                <c:pt idx="12">
                  <c:v>3.71</c:v>
                </c:pt>
                <c:pt idx="13">
                  <c:v>3.22</c:v>
                </c:pt>
                <c:pt idx="14">
                  <c:v>3.22</c:v>
                </c:pt>
                <c:pt idx="15">
                  <c:v>3.71</c:v>
                </c:pt>
                <c:pt idx="16">
                  <c:v>3.22</c:v>
                </c:pt>
                <c:pt idx="17">
                  <c:v>3.71</c:v>
                </c:pt>
                <c:pt idx="18">
                  <c:v>3.22</c:v>
                </c:pt>
                <c:pt idx="19">
                  <c:v>3.22</c:v>
                </c:pt>
                <c:pt idx="20">
                  <c:v>3.22</c:v>
                </c:pt>
                <c:pt idx="21">
                  <c:v>3.71</c:v>
                </c:pt>
                <c:pt idx="22">
                  <c:v>3.22</c:v>
                </c:pt>
                <c:pt idx="23">
                  <c:v>3.22</c:v>
                </c:pt>
                <c:pt idx="24">
                  <c:v>3.22</c:v>
                </c:pt>
                <c:pt idx="25">
                  <c:v>3.22</c:v>
                </c:pt>
                <c:pt idx="26">
                  <c:v>3.22</c:v>
                </c:pt>
                <c:pt idx="27">
                  <c:v>3.22</c:v>
                </c:pt>
                <c:pt idx="28">
                  <c:v>3.22</c:v>
                </c:pt>
                <c:pt idx="29">
                  <c:v>2.73</c:v>
                </c:pt>
                <c:pt idx="30">
                  <c:v>3.22</c:v>
                </c:pt>
                <c:pt idx="31">
                  <c:v>3.22</c:v>
                </c:pt>
                <c:pt idx="32">
                  <c:v>3.22</c:v>
                </c:pt>
                <c:pt idx="33">
                  <c:v>3.22</c:v>
                </c:pt>
                <c:pt idx="34">
                  <c:v>2.73</c:v>
                </c:pt>
                <c:pt idx="35">
                  <c:v>3.71</c:v>
                </c:pt>
                <c:pt idx="36">
                  <c:v>3.22</c:v>
                </c:pt>
                <c:pt idx="37">
                  <c:v>2.73</c:v>
                </c:pt>
                <c:pt idx="38">
                  <c:v>3.22</c:v>
                </c:pt>
                <c:pt idx="39">
                  <c:v>2.73</c:v>
                </c:pt>
                <c:pt idx="40">
                  <c:v>3.22</c:v>
                </c:pt>
                <c:pt idx="41">
                  <c:v>3.22</c:v>
                </c:pt>
                <c:pt idx="42">
                  <c:v>2.73</c:v>
                </c:pt>
                <c:pt idx="43">
                  <c:v>2.73</c:v>
                </c:pt>
                <c:pt idx="44">
                  <c:v>3.22</c:v>
                </c:pt>
                <c:pt idx="45">
                  <c:v>2.73</c:v>
                </c:pt>
                <c:pt idx="46">
                  <c:v>2.73</c:v>
                </c:pt>
                <c:pt idx="47">
                  <c:v>2.73</c:v>
                </c:pt>
                <c:pt idx="48">
                  <c:v>2.73</c:v>
                </c:pt>
                <c:pt idx="49">
                  <c:v>2.73</c:v>
                </c:pt>
                <c:pt idx="50">
                  <c:v>2.73</c:v>
                </c:pt>
                <c:pt idx="51">
                  <c:v>2.73</c:v>
                </c:pt>
                <c:pt idx="52">
                  <c:v>3.22</c:v>
                </c:pt>
                <c:pt idx="53">
                  <c:v>3.22</c:v>
                </c:pt>
                <c:pt idx="54">
                  <c:v>2.73</c:v>
                </c:pt>
                <c:pt idx="55">
                  <c:v>2.73</c:v>
                </c:pt>
                <c:pt idx="56">
                  <c:v>2.73</c:v>
                </c:pt>
                <c:pt idx="57">
                  <c:v>2.73</c:v>
                </c:pt>
                <c:pt idx="58">
                  <c:v>2.73</c:v>
                </c:pt>
                <c:pt idx="59">
                  <c:v>2.73</c:v>
                </c:pt>
                <c:pt idx="60">
                  <c:v>2.73</c:v>
                </c:pt>
                <c:pt idx="61">
                  <c:v>2.73</c:v>
                </c:pt>
                <c:pt idx="62">
                  <c:v>2.73</c:v>
                </c:pt>
                <c:pt idx="63">
                  <c:v>3.22</c:v>
                </c:pt>
                <c:pt idx="64">
                  <c:v>2.73</c:v>
                </c:pt>
                <c:pt idx="65">
                  <c:v>2.73</c:v>
                </c:pt>
                <c:pt idx="66">
                  <c:v>2.73</c:v>
                </c:pt>
                <c:pt idx="67">
                  <c:v>2.73</c:v>
                </c:pt>
                <c:pt idx="68">
                  <c:v>2.73</c:v>
                </c:pt>
                <c:pt idx="69">
                  <c:v>2.25</c:v>
                </c:pt>
                <c:pt idx="70">
                  <c:v>2.25</c:v>
                </c:pt>
                <c:pt idx="71">
                  <c:v>2.73</c:v>
                </c:pt>
                <c:pt idx="72">
                  <c:v>2.25</c:v>
                </c:pt>
                <c:pt idx="73">
                  <c:v>3.22</c:v>
                </c:pt>
                <c:pt idx="74">
                  <c:v>3.22</c:v>
                </c:pt>
                <c:pt idx="75">
                  <c:v>2.25</c:v>
                </c:pt>
                <c:pt idx="76">
                  <c:v>2.73</c:v>
                </c:pt>
                <c:pt idx="77">
                  <c:v>3.22</c:v>
                </c:pt>
                <c:pt idx="78">
                  <c:v>3.22</c:v>
                </c:pt>
                <c:pt idx="79">
                  <c:v>3.71</c:v>
                </c:pt>
                <c:pt idx="80">
                  <c:v>4.2</c:v>
                </c:pt>
                <c:pt idx="81">
                  <c:v>3.22</c:v>
                </c:pt>
                <c:pt idx="82">
                  <c:v>3.71</c:v>
                </c:pt>
                <c:pt idx="83">
                  <c:v>4.2</c:v>
                </c:pt>
                <c:pt idx="84">
                  <c:v>3.71</c:v>
                </c:pt>
                <c:pt idx="85">
                  <c:v>4.6900000000000004</c:v>
                </c:pt>
                <c:pt idx="86">
                  <c:v>4.6900000000000004</c:v>
                </c:pt>
                <c:pt idx="87">
                  <c:v>5.18</c:v>
                </c:pt>
                <c:pt idx="88">
                  <c:v>5.66</c:v>
                </c:pt>
                <c:pt idx="89">
                  <c:v>5.18</c:v>
                </c:pt>
                <c:pt idx="90">
                  <c:v>5.18</c:v>
                </c:pt>
                <c:pt idx="91">
                  <c:v>5.66</c:v>
                </c:pt>
                <c:pt idx="92">
                  <c:v>5.66</c:v>
                </c:pt>
                <c:pt idx="93">
                  <c:v>5.18</c:v>
                </c:pt>
                <c:pt idx="94">
                  <c:v>6.64</c:v>
                </c:pt>
                <c:pt idx="95">
                  <c:v>6.15</c:v>
                </c:pt>
                <c:pt idx="96">
                  <c:v>5.18</c:v>
                </c:pt>
                <c:pt idx="97">
                  <c:v>5.18</c:v>
                </c:pt>
                <c:pt idx="98">
                  <c:v>6.64</c:v>
                </c:pt>
                <c:pt idx="99">
                  <c:v>6.64</c:v>
                </c:pt>
                <c:pt idx="100">
                  <c:v>7.13</c:v>
                </c:pt>
                <c:pt idx="101">
                  <c:v>7.13</c:v>
                </c:pt>
                <c:pt idx="102">
                  <c:v>6.64</c:v>
                </c:pt>
                <c:pt idx="103">
                  <c:v>7.13</c:v>
                </c:pt>
                <c:pt idx="104">
                  <c:v>7.13</c:v>
                </c:pt>
                <c:pt idx="105">
                  <c:v>8.59</c:v>
                </c:pt>
                <c:pt idx="106">
                  <c:v>8.11</c:v>
                </c:pt>
                <c:pt idx="107">
                  <c:v>8.59</c:v>
                </c:pt>
                <c:pt idx="108">
                  <c:v>7.62</c:v>
                </c:pt>
                <c:pt idx="109">
                  <c:v>8.59</c:v>
                </c:pt>
                <c:pt idx="110">
                  <c:v>8.11</c:v>
                </c:pt>
                <c:pt idx="111">
                  <c:v>9.08</c:v>
                </c:pt>
                <c:pt idx="112">
                  <c:v>9.57</c:v>
                </c:pt>
                <c:pt idx="113">
                  <c:v>9.08</c:v>
                </c:pt>
                <c:pt idx="114">
                  <c:v>10.06</c:v>
                </c:pt>
                <c:pt idx="115">
                  <c:v>9.57</c:v>
                </c:pt>
                <c:pt idx="116">
                  <c:v>10.06</c:v>
                </c:pt>
                <c:pt idx="117">
                  <c:v>10.06</c:v>
                </c:pt>
                <c:pt idx="118">
                  <c:v>10.55</c:v>
                </c:pt>
                <c:pt idx="119">
                  <c:v>10.55</c:v>
                </c:pt>
                <c:pt idx="120">
                  <c:v>10.55</c:v>
                </c:pt>
                <c:pt idx="121">
                  <c:v>10.06</c:v>
                </c:pt>
                <c:pt idx="122">
                  <c:v>10.55</c:v>
                </c:pt>
                <c:pt idx="123">
                  <c:v>11.04</c:v>
                </c:pt>
                <c:pt idx="124">
                  <c:v>11.04</c:v>
                </c:pt>
                <c:pt idx="125">
                  <c:v>11.52</c:v>
                </c:pt>
                <c:pt idx="126">
                  <c:v>12.01</c:v>
                </c:pt>
                <c:pt idx="127">
                  <c:v>11.52</c:v>
                </c:pt>
                <c:pt idx="128">
                  <c:v>11.04</c:v>
                </c:pt>
                <c:pt idx="129">
                  <c:v>12.5</c:v>
                </c:pt>
                <c:pt idx="130">
                  <c:v>11.52</c:v>
                </c:pt>
                <c:pt idx="131">
                  <c:v>11.52</c:v>
                </c:pt>
                <c:pt idx="132">
                  <c:v>13.48</c:v>
                </c:pt>
                <c:pt idx="133">
                  <c:v>11.52</c:v>
                </c:pt>
                <c:pt idx="134">
                  <c:v>12.5</c:v>
                </c:pt>
                <c:pt idx="135">
                  <c:v>12.01</c:v>
                </c:pt>
                <c:pt idx="136">
                  <c:v>11.52</c:v>
                </c:pt>
                <c:pt idx="137">
                  <c:v>12.5</c:v>
                </c:pt>
                <c:pt idx="138">
                  <c:v>12.01</c:v>
                </c:pt>
                <c:pt idx="139">
                  <c:v>12.99</c:v>
                </c:pt>
                <c:pt idx="140">
                  <c:v>13.48</c:v>
                </c:pt>
                <c:pt idx="141">
                  <c:v>13.48</c:v>
                </c:pt>
                <c:pt idx="142">
                  <c:v>12.99</c:v>
                </c:pt>
                <c:pt idx="143">
                  <c:v>12.5</c:v>
                </c:pt>
                <c:pt idx="144">
                  <c:v>13.48</c:v>
                </c:pt>
                <c:pt idx="145">
                  <c:v>12.5</c:v>
                </c:pt>
                <c:pt idx="146">
                  <c:v>12.5</c:v>
                </c:pt>
                <c:pt idx="147">
                  <c:v>13.48</c:v>
                </c:pt>
                <c:pt idx="148">
                  <c:v>13.48</c:v>
                </c:pt>
                <c:pt idx="149">
                  <c:v>13.48</c:v>
                </c:pt>
                <c:pt idx="150">
                  <c:v>13.48</c:v>
                </c:pt>
                <c:pt idx="151">
                  <c:v>14.45</c:v>
                </c:pt>
                <c:pt idx="152">
                  <c:v>13.96</c:v>
                </c:pt>
                <c:pt idx="153">
                  <c:v>13.48</c:v>
                </c:pt>
                <c:pt idx="154">
                  <c:v>14.94</c:v>
                </c:pt>
                <c:pt idx="155">
                  <c:v>14.45</c:v>
                </c:pt>
                <c:pt idx="156">
                  <c:v>13.96</c:v>
                </c:pt>
                <c:pt idx="157">
                  <c:v>14.45</c:v>
                </c:pt>
                <c:pt idx="158">
                  <c:v>14.94</c:v>
                </c:pt>
                <c:pt idx="159">
                  <c:v>15.43</c:v>
                </c:pt>
                <c:pt idx="160">
                  <c:v>14.94</c:v>
                </c:pt>
                <c:pt idx="161">
                  <c:v>14.94</c:v>
                </c:pt>
                <c:pt idx="162">
                  <c:v>15.92</c:v>
                </c:pt>
                <c:pt idx="163">
                  <c:v>15.43</c:v>
                </c:pt>
                <c:pt idx="164">
                  <c:v>15.43</c:v>
                </c:pt>
                <c:pt idx="165">
                  <c:v>15.43</c:v>
                </c:pt>
                <c:pt idx="166">
                  <c:v>14.45</c:v>
                </c:pt>
                <c:pt idx="167">
                  <c:v>15.92</c:v>
                </c:pt>
                <c:pt idx="168">
                  <c:v>17.38</c:v>
                </c:pt>
                <c:pt idx="169">
                  <c:v>16.41</c:v>
                </c:pt>
                <c:pt idx="170">
                  <c:v>15.43</c:v>
                </c:pt>
                <c:pt idx="171">
                  <c:v>15.43</c:v>
                </c:pt>
                <c:pt idx="172">
                  <c:v>15.92</c:v>
                </c:pt>
                <c:pt idx="173">
                  <c:v>15.92</c:v>
                </c:pt>
                <c:pt idx="174">
                  <c:v>15.92</c:v>
                </c:pt>
                <c:pt idx="175">
                  <c:v>15.92</c:v>
                </c:pt>
                <c:pt idx="176">
                  <c:v>16.89</c:v>
                </c:pt>
                <c:pt idx="177">
                  <c:v>16.89</c:v>
                </c:pt>
                <c:pt idx="178">
                  <c:v>16.89</c:v>
                </c:pt>
                <c:pt idx="179">
                  <c:v>16.41</c:v>
                </c:pt>
                <c:pt idx="180">
                  <c:v>16.89</c:v>
                </c:pt>
                <c:pt idx="181">
                  <c:v>19.34</c:v>
                </c:pt>
                <c:pt idx="182">
                  <c:v>15.43</c:v>
                </c:pt>
                <c:pt idx="183">
                  <c:v>17.38</c:v>
                </c:pt>
                <c:pt idx="184">
                  <c:v>16.89</c:v>
                </c:pt>
                <c:pt idx="185">
                  <c:v>17.38</c:v>
                </c:pt>
                <c:pt idx="186">
                  <c:v>16.89</c:v>
                </c:pt>
                <c:pt idx="187">
                  <c:v>17.38</c:v>
                </c:pt>
                <c:pt idx="188">
                  <c:v>19.34</c:v>
                </c:pt>
                <c:pt idx="189">
                  <c:v>19.34</c:v>
                </c:pt>
                <c:pt idx="190">
                  <c:v>18.36</c:v>
                </c:pt>
                <c:pt idx="191">
                  <c:v>18.850000000000001</c:v>
                </c:pt>
                <c:pt idx="192">
                  <c:v>17.87</c:v>
                </c:pt>
                <c:pt idx="193">
                  <c:v>18.36</c:v>
                </c:pt>
                <c:pt idx="194">
                  <c:v>19.34</c:v>
                </c:pt>
                <c:pt idx="195">
                  <c:v>19.34</c:v>
                </c:pt>
                <c:pt idx="196">
                  <c:v>18.850000000000001</c:v>
                </c:pt>
                <c:pt idx="197">
                  <c:v>20.8</c:v>
                </c:pt>
                <c:pt idx="198">
                  <c:v>18.850000000000001</c:v>
                </c:pt>
                <c:pt idx="199">
                  <c:v>19.82</c:v>
                </c:pt>
                <c:pt idx="200">
                  <c:v>19.34</c:v>
                </c:pt>
                <c:pt idx="201">
                  <c:v>19.82</c:v>
                </c:pt>
                <c:pt idx="202">
                  <c:v>20.8</c:v>
                </c:pt>
                <c:pt idx="203">
                  <c:v>19.82</c:v>
                </c:pt>
                <c:pt idx="204">
                  <c:v>21.78</c:v>
                </c:pt>
                <c:pt idx="205">
                  <c:v>19.82</c:v>
                </c:pt>
                <c:pt idx="206">
                  <c:v>21.78</c:v>
                </c:pt>
                <c:pt idx="207">
                  <c:v>20.309999999999999</c:v>
                </c:pt>
                <c:pt idx="208">
                  <c:v>21.78</c:v>
                </c:pt>
                <c:pt idx="209">
                  <c:v>21.29</c:v>
                </c:pt>
                <c:pt idx="210">
                  <c:v>22.27</c:v>
                </c:pt>
                <c:pt idx="211">
                  <c:v>20.309999999999999</c:v>
                </c:pt>
                <c:pt idx="212">
                  <c:v>20.8</c:v>
                </c:pt>
                <c:pt idx="213">
                  <c:v>20.8</c:v>
                </c:pt>
                <c:pt idx="214">
                  <c:v>21.29</c:v>
                </c:pt>
                <c:pt idx="215">
                  <c:v>20.309999999999999</c:v>
                </c:pt>
                <c:pt idx="216">
                  <c:v>20.309999999999999</c:v>
                </c:pt>
                <c:pt idx="217">
                  <c:v>20.309999999999999</c:v>
                </c:pt>
                <c:pt idx="218">
                  <c:v>20.309999999999999</c:v>
                </c:pt>
                <c:pt idx="219">
                  <c:v>19.82</c:v>
                </c:pt>
                <c:pt idx="220">
                  <c:v>19.34</c:v>
                </c:pt>
                <c:pt idx="221">
                  <c:v>19.82</c:v>
                </c:pt>
                <c:pt idx="222">
                  <c:v>19.34</c:v>
                </c:pt>
                <c:pt idx="223">
                  <c:v>18.850000000000001</c:v>
                </c:pt>
                <c:pt idx="224">
                  <c:v>18.850000000000001</c:v>
                </c:pt>
                <c:pt idx="225">
                  <c:v>18.850000000000001</c:v>
                </c:pt>
                <c:pt idx="226">
                  <c:v>18.36</c:v>
                </c:pt>
                <c:pt idx="227">
                  <c:v>18.36</c:v>
                </c:pt>
                <c:pt idx="228">
                  <c:v>18.36</c:v>
                </c:pt>
                <c:pt idx="229">
                  <c:v>17.87</c:v>
                </c:pt>
                <c:pt idx="230">
                  <c:v>17.87</c:v>
                </c:pt>
                <c:pt idx="231">
                  <c:v>17.87</c:v>
                </c:pt>
                <c:pt idx="232">
                  <c:v>17.38</c:v>
                </c:pt>
                <c:pt idx="233">
                  <c:v>17.38</c:v>
                </c:pt>
                <c:pt idx="234">
                  <c:v>16.89</c:v>
                </c:pt>
                <c:pt idx="235">
                  <c:v>16.89</c:v>
                </c:pt>
                <c:pt idx="236">
                  <c:v>16.89</c:v>
                </c:pt>
                <c:pt idx="237">
                  <c:v>16.89</c:v>
                </c:pt>
                <c:pt idx="238">
                  <c:v>16.41</c:v>
                </c:pt>
                <c:pt idx="239">
                  <c:v>16.41</c:v>
                </c:pt>
                <c:pt idx="240">
                  <c:v>16.41</c:v>
                </c:pt>
                <c:pt idx="241">
                  <c:v>15.92</c:v>
                </c:pt>
                <c:pt idx="242">
                  <c:v>15.43</c:v>
                </c:pt>
                <c:pt idx="243">
                  <c:v>15.92</c:v>
                </c:pt>
                <c:pt idx="244">
                  <c:v>15.92</c:v>
                </c:pt>
                <c:pt idx="245">
                  <c:v>15.43</c:v>
                </c:pt>
                <c:pt idx="246">
                  <c:v>15.43</c:v>
                </c:pt>
                <c:pt idx="247">
                  <c:v>15.43</c:v>
                </c:pt>
                <c:pt idx="248">
                  <c:v>14.94</c:v>
                </c:pt>
                <c:pt idx="249">
                  <c:v>14.94</c:v>
                </c:pt>
                <c:pt idx="250">
                  <c:v>14.94</c:v>
                </c:pt>
                <c:pt idx="251">
                  <c:v>14.94</c:v>
                </c:pt>
                <c:pt idx="252">
                  <c:v>14.45</c:v>
                </c:pt>
                <c:pt idx="253">
                  <c:v>14.45</c:v>
                </c:pt>
                <c:pt idx="254">
                  <c:v>14.45</c:v>
                </c:pt>
                <c:pt idx="255">
                  <c:v>14.45</c:v>
                </c:pt>
                <c:pt idx="256">
                  <c:v>13.96</c:v>
                </c:pt>
                <c:pt idx="257">
                  <c:v>13.96</c:v>
                </c:pt>
                <c:pt idx="258">
                  <c:v>13.96</c:v>
                </c:pt>
                <c:pt idx="259">
                  <c:v>13.96</c:v>
                </c:pt>
                <c:pt idx="260">
                  <c:v>13.96</c:v>
                </c:pt>
                <c:pt idx="261">
                  <c:v>13.48</c:v>
                </c:pt>
                <c:pt idx="262">
                  <c:v>13.96</c:v>
                </c:pt>
                <c:pt idx="263">
                  <c:v>13.48</c:v>
                </c:pt>
                <c:pt idx="264">
                  <c:v>13.48</c:v>
                </c:pt>
                <c:pt idx="265">
                  <c:v>13.48</c:v>
                </c:pt>
                <c:pt idx="266">
                  <c:v>13.48</c:v>
                </c:pt>
                <c:pt idx="267">
                  <c:v>12.99</c:v>
                </c:pt>
                <c:pt idx="268">
                  <c:v>12.99</c:v>
                </c:pt>
                <c:pt idx="269">
                  <c:v>12.99</c:v>
                </c:pt>
                <c:pt idx="270">
                  <c:v>12.99</c:v>
                </c:pt>
                <c:pt idx="271">
                  <c:v>12.5</c:v>
                </c:pt>
                <c:pt idx="272">
                  <c:v>12.5</c:v>
                </c:pt>
                <c:pt idx="273">
                  <c:v>12.5</c:v>
                </c:pt>
                <c:pt idx="274">
                  <c:v>12.99</c:v>
                </c:pt>
                <c:pt idx="275">
                  <c:v>12.99</c:v>
                </c:pt>
                <c:pt idx="276">
                  <c:v>12.5</c:v>
                </c:pt>
                <c:pt idx="277">
                  <c:v>12.5</c:v>
                </c:pt>
                <c:pt idx="278">
                  <c:v>12.01</c:v>
                </c:pt>
                <c:pt idx="279">
                  <c:v>12.5</c:v>
                </c:pt>
                <c:pt idx="280">
                  <c:v>12.5</c:v>
                </c:pt>
                <c:pt idx="281">
                  <c:v>12.01</c:v>
                </c:pt>
                <c:pt idx="282">
                  <c:v>12.5</c:v>
                </c:pt>
                <c:pt idx="283">
                  <c:v>12.01</c:v>
                </c:pt>
                <c:pt idx="284">
                  <c:v>12.5</c:v>
                </c:pt>
                <c:pt idx="285">
                  <c:v>11.52</c:v>
                </c:pt>
                <c:pt idx="286">
                  <c:v>12.01</c:v>
                </c:pt>
                <c:pt idx="287">
                  <c:v>12.01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215-457A-854D-B8A5DE2C5D5F}"/>
            </c:ext>
          </c:extLst>
        </c:ser>
        <c:ser>
          <c:idx val="1"/>
          <c:order val="1"/>
          <c:tx>
            <c:strRef>
              <c:f>'[Chart in Microsoft PowerPoint]Arduino-0.2016-12-10-0.34-daily'!$H$1</c:f>
              <c:strCache>
                <c:ptCount val="1"/>
                <c:pt idx="0">
                  <c:v>A4-TC-10-0.5"</c:v>
                </c:pt>
              </c:strCache>
            </c:strRef>
          </c:tx>
          <c:spPr>
            <a:ln w="95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PowerPoint]Arduino-0.2016-12-10-0.34-daily'!$A$3:$A$290</c:f>
              <c:numCache>
                <c:formatCode>[$-F400]h:mm:ss\ AM/PM</c:formatCode>
                <c:ptCount val="288"/>
                <c:pt idx="0">
                  <c:v>0.98546296296296287</c:v>
                </c:pt>
                <c:pt idx="1">
                  <c:v>0.98893518518518519</c:v>
                </c:pt>
                <c:pt idx="2">
                  <c:v>0.99240740740740796</c:v>
                </c:pt>
                <c:pt idx="3">
                  <c:v>0.99587962962962995</c:v>
                </c:pt>
                <c:pt idx="4">
                  <c:v>0.99935185185185205</c:v>
                </c:pt>
                <c:pt idx="5">
                  <c:v>1.0028240740740699</c:v>
                </c:pt>
                <c:pt idx="6">
                  <c:v>1.0062962962963</c:v>
                </c:pt>
                <c:pt idx="7">
                  <c:v>1.0097685185185199</c:v>
                </c:pt>
                <c:pt idx="8">
                  <c:v>1.01324074074074</c:v>
                </c:pt>
                <c:pt idx="9">
                  <c:v>1.0167129629629601</c:v>
                </c:pt>
                <c:pt idx="10">
                  <c:v>1.02018518518519</c:v>
                </c:pt>
                <c:pt idx="11">
                  <c:v>1.0236574074074101</c:v>
                </c:pt>
                <c:pt idx="12">
                  <c:v>1.0271296296296299</c:v>
                </c:pt>
                <c:pt idx="13">
                  <c:v>1.03060185185185</c:v>
                </c:pt>
                <c:pt idx="14">
                  <c:v>1.0340740740740799</c:v>
                </c:pt>
                <c:pt idx="15">
                  <c:v>1.0375462962963</c:v>
                </c:pt>
                <c:pt idx="16">
                  <c:v>1.0410185185185199</c:v>
                </c:pt>
                <c:pt idx="17">
                  <c:v>1.04449074074074</c:v>
                </c:pt>
                <c:pt idx="18">
                  <c:v>1.0479629629629601</c:v>
                </c:pt>
                <c:pt idx="19">
                  <c:v>1.05143518518519</c:v>
                </c:pt>
                <c:pt idx="20">
                  <c:v>1.0549074074074101</c:v>
                </c:pt>
                <c:pt idx="21">
                  <c:v>1.0583796296296299</c:v>
                </c:pt>
                <c:pt idx="22">
                  <c:v>1.06185185185185</c:v>
                </c:pt>
                <c:pt idx="23">
                  <c:v>1.0653240740740799</c:v>
                </c:pt>
                <c:pt idx="24">
                  <c:v>1.0687962962963</c:v>
                </c:pt>
                <c:pt idx="25">
                  <c:v>1.0722685185185186</c:v>
                </c:pt>
                <c:pt idx="26">
                  <c:v>1.07574074074074</c:v>
                </c:pt>
                <c:pt idx="27">
                  <c:v>1.0792129629629701</c:v>
                </c:pt>
                <c:pt idx="28">
                  <c:v>1.08268518518519</c:v>
                </c:pt>
                <c:pt idx="29">
                  <c:v>1.0861574074074101</c:v>
                </c:pt>
                <c:pt idx="30">
                  <c:v>1.0896296296296299</c:v>
                </c:pt>
                <c:pt idx="31">
                  <c:v>1.09310185185185</c:v>
                </c:pt>
                <c:pt idx="32">
                  <c:v>1.0965740740740741</c:v>
                </c:pt>
                <c:pt idx="33">
                  <c:v>1.1000462962963</c:v>
                </c:pt>
                <c:pt idx="34">
                  <c:v>1.1035185185185199</c:v>
                </c:pt>
                <c:pt idx="35">
                  <c:v>1.10699074074074</c:v>
                </c:pt>
                <c:pt idx="36">
                  <c:v>1.1104629629629701</c:v>
                </c:pt>
                <c:pt idx="37">
                  <c:v>1.11393518518519</c:v>
                </c:pt>
                <c:pt idx="38">
                  <c:v>1.1174074074074101</c:v>
                </c:pt>
                <c:pt idx="39">
                  <c:v>1.1208796296296299</c:v>
                </c:pt>
                <c:pt idx="40">
                  <c:v>1.12435185185186</c:v>
                </c:pt>
                <c:pt idx="41">
                  <c:v>1.1278240740740799</c:v>
                </c:pt>
                <c:pt idx="42">
                  <c:v>1.1312962962963</c:v>
                </c:pt>
                <c:pt idx="43">
                  <c:v>1.1347685185185199</c:v>
                </c:pt>
                <c:pt idx="44">
                  <c:v>1.13824074074074</c:v>
                </c:pt>
                <c:pt idx="45">
                  <c:v>1.1417129629629701</c:v>
                </c:pt>
                <c:pt idx="46">
                  <c:v>1.14518518518519</c:v>
                </c:pt>
                <c:pt idx="47">
                  <c:v>1.1486574074074101</c:v>
                </c:pt>
                <c:pt idx="48">
                  <c:v>1.1521296296296299</c:v>
                </c:pt>
                <c:pt idx="49">
                  <c:v>1.15560185185186</c:v>
                </c:pt>
                <c:pt idx="50">
                  <c:v>1.1590740740740799</c:v>
                </c:pt>
                <c:pt idx="51">
                  <c:v>1.1625462962963</c:v>
                </c:pt>
                <c:pt idx="52">
                  <c:v>1.1660185185185199</c:v>
                </c:pt>
                <c:pt idx="53">
                  <c:v>1.16949074074075</c:v>
                </c:pt>
                <c:pt idx="54">
                  <c:v>1.1729629629629701</c:v>
                </c:pt>
                <c:pt idx="55">
                  <c:v>1.17643518518519</c:v>
                </c:pt>
                <c:pt idx="56">
                  <c:v>1.1799074074074101</c:v>
                </c:pt>
                <c:pt idx="57">
                  <c:v>1.1833796296296299</c:v>
                </c:pt>
                <c:pt idx="58">
                  <c:v>1.18685185185186</c:v>
                </c:pt>
                <c:pt idx="59">
                  <c:v>1.1903240740740799</c:v>
                </c:pt>
                <c:pt idx="60">
                  <c:v>1.1937962962963</c:v>
                </c:pt>
                <c:pt idx="61">
                  <c:v>1.1972685185185199</c:v>
                </c:pt>
                <c:pt idx="62">
                  <c:v>1.20074074074075</c:v>
                </c:pt>
                <c:pt idx="63">
                  <c:v>1.2042129629629701</c:v>
                </c:pt>
                <c:pt idx="64">
                  <c:v>1.20768518518519</c:v>
                </c:pt>
                <c:pt idx="65">
                  <c:v>1.2111574074074101</c:v>
                </c:pt>
                <c:pt idx="66">
                  <c:v>1.2146296296296399</c:v>
                </c:pt>
                <c:pt idx="67">
                  <c:v>1.21810185185186</c:v>
                </c:pt>
                <c:pt idx="68">
                  <c:v>1.2215740740740799</c:v>
                </c:pt>
                <c:pt idx="69">
                  <c:v>1.2250462962963</c:v>
                </c:pt>
                <c:pt idx="70">
                  <c:v>1.2285185185185199</c:v>
                </c:pt>
                <c:pt idx="71">
                  <c:v>1.23199074074075</c:v>
                </c:pt>
                <c:pt idx="72">
                  <c:v>1.2354629629629701</c:v>
                </c:pt>
                <c:pt idx="73">
                  <c:v>1.23893518518519</c:v>
                </c:pt>
                <c:pt idx="74">
                  <c:v>1.2424074074074101</c:v>
                </c:pt>
                <c:pt idx="75">
                  <c:v>1.2458796296296399</c:v>
                </c:pt>
                <c:pt idx="76">
                  <c:v>1.24935185185186</c:v>
                </c:pt>
                <c:pt idx="77">
                  <c:v>1.2528240740740799</c:v>
                </c:pt>
                <c:pt idx="78">
                  <c:v>1.2562962962963</c:v>
                </c:pt>
                <c:pt idx="79">
                  <c:v>1.2597685185185299</c:v>
                </c:pt>
                <c:pt idx="80">
                  <c:v>1.26324074074075</c:v>
                </c:pt>
                <c:pt idx="81">
                  <c:v>1.2667129629629701</c:v>
                </c:pt>
                <c:pt idx="82">
                  <c:v>1.27018518518519</c:v>
                </c:pt>
                <c:pt idx="83">
                  <c:v>1.2736574074074201</c:v>
                </c:pt>
                <c:pt idx="84">
                  <c:v>1.2771296296296399</c:v>
                </c:pt>
                <c:pt idx="85">
                  <c:v>1.28060185185186</c:v>
                </c:pt>
                <c:pt idx="86">
                  <c:v>1.2840740740740799</c:v>
                </c:pt>
                <c:pt idx="87">
                  <c:v>1.2875462962963</c:v>
                </c:pt>
                <c:pt idx="88">
                  <c:v>1.2910185185185299</c:v>
                </c:pt>
                <c:pt idx="89">
                  <c:v>1.29449074074075</c:v>
                </c:pt>
                <c:pt idx="90">
                  <c:v>1.2979629629629701</c:v>
                </c:pt>
                <c:pt idx="91">
                  <c:v>1.30143518518519</c:v>
                </c:pt>
                <c:pt idx="92">
                  <c:v>1.3049074074074201</c:v>
                </c:pt>
                <c:pt idx="93">
                  <c:v>1.3083796296296399</c:v>
                </c:pt>
                <c:pt idx="94">
                  <c:v>1.31185185185186</c:v>
                </c:pt>
                <c:pt idx="95">
                  <c:v>1.3153240740740799</c:v>
                </c:pt>
                <c:pt idx="96">
                  <c:v>1.31879629629631</c:v>
                </c:pt>
                <c:pt idx="97">
                  <c:v>1.3222685185185299</c:v>
                </c:pt>
                <c:pt idx="98">
                  <c:v>1.32574074074075</c:v>
                </c:pt>
                <c:pt idx="99">
                  <c:v>1.3292129629629701</c:v>
                </c:pt>
                <c:pt idx="100">
                  <c:v>1.33268518518519</c:v>
                </c:pt>
                <c:pt idx="101">
                  <c:v>1.3361574074074201</c:v>
                </c:pt>
                <c:pt idx="102">
                  <c:v>1.3396296296296399</c:v>
                </c:pt>
                <c:pt idx="103">
                  <c:v>1.34310185185186</c:v>
                </c:pt>
                <c:pt idx="104">
                  <c:v>1.3465740740740799</c:v>
                </c:pt>
                <c:pt idx="105">
                  <c:v>1.35004629629631</c:v>
                </c:pt>
                <c:pt idx="106">
                  <c:v>1.3535185185185299</c:v>
                </c:pt>
                <c:pt idx="107">
                  <c:v>1.35699074074075</c:v>
                </c:pt>
                <c:pt idx="108">
                  <c:v>1.3604629629629701</c:v>
                </c:pt>
                <c:pt idx="109">
                  <c:v>1.3639351851852</c:v>
                </c:pt>
                <c:pt idx="110">
                  <c:v>1.3674074074074201</c:v>
                </c:pt>
                <c:pt idx="111">
                  <c:v>1.3708796296296399</c:v>
                </c:pt>
                <c:pt idx="112">
                  <c:v>1.37435185185186</c:v>
                </c:pt>
                <c:pt idx="113">
                  <c:v>1.3778240740740799</c:v>
                </c:pt>
                <c:pt idx="114">
                  <c:v>1.38129629629631</c:v>
                </c:pt>
                <c:pt idx="115">
                  <c:v>1.3847685185185299</c:v>
                </c:pt>
                <c:pt idx="116">
                  <c:v>1.38824074074075</c:v>
                </c:pt>
                <c:pt idx="117">
                  <c:v>1.3917129629629701</c:v>
                </c:pt>
                <c:pt idx="118">
                  <c:v>1.3951851851852</c:v>
                </c:pt>
                <c:pt idx="119">
                  <c:v>1.3986574074074201</c:v>
                </c:pt>
                <c:pt idx="120">
                  <c:v>1.4021296296296399</c:v>
                </c:pt>
                <c:pt idx="121">
                  <c:v>1.40560185185186</c:v>
                </c:pt>
                <c:pt idx="122">
                  <c:v>1.4090740740740899</c:v>
                </c:pt>
                <c:pt idx="123">
                  <c:v>1.41254629629631</c:v>
                </c:pt>
                <c:pt idx="124">
                  <c:v>1.4160185185185299</c:v>
                </c:pt>
                <c:pt idx="125">
                  <c:v>1.41949074074075</c:v>
                </c:pt>
                <c:pt idx="126">
                  <c:v>1.4229629629629701</c:v>
                </c:pt>
                <c:pt idx="127">
                  <c:v>1.4264351851852</c:v>
                </c:pt>
                <c:pt idx="128">
                  <c:v>1.4299074074074201</c:v>
                </c:pt>
                <c:pt idx="129">
                  <c:v>1.4333796296296399</c:v>
                </c:pt>
                <c:pt idx="130">
                  <c:v>1.43685185185186</c:v>
                </c:pt>
                <c:pt idx="131">
                  <c:v>1.4403240740740899</c:v>
                </c:pt>
                <c:pt idx="132">
                  <c:v>1.44379629629631</c:v>
                </c:pt>
                <c:pt idx="133">
                  <c:v>1.4472685185185299</c:v>
                </c:pt>
                <c:pt idx="134">
                  <c:v>1.45074074074075</c:v>
                </c:pt>
                <c:pt idx="135">
                  <c:v>1.4542129629629801</c:v>
                </c:pt>
                <c:pt idx="136">
                  <c:v>1.4576851851852</c:v>
                </c:pt>
                <c:pt idx="137">
                  <c:v>1.4611574074074201</c:v>
                </c:pt>
                <c:pt idx="138">
                  <c:v>1.4646296296296399</c:v>
                </c:pt>
                <c:pt idx="139">
                  <c:v>1.46810185185187</c:v>
                </c:pt>
                <c:pt idx="140">
                  <c:v>1.4715740740740899</c:v>
                </c:pt>
                <c:pt idx="141">
                  <c:v>1.47504629629631</c:v>
                </c:pt>
                <c:pt idx="142">
                  <c:v>1.4785185185185299</c:v>
                </c:pt>
                <c:pt idx="143">
                  <c:v>1.48199074074075</c:v>
                </c:pt>
                <c:pt idx="144">
                  <c:v>1.4854629629629801</c:v>
                </c:pt>
                <c:pt idx="145">
                  <c:v>1.4889351851852</c:v>
                </c:pt>
                <c:pt idx="146">
                  <c:v>1.4924074074074201</c:v>
                </c:pt>
                <c:pt idx="147">
                  <c:v>1.4958796296296399</c:v>
                </c:pt>
                <c:pt idx="148">
                  <c:v>1.49935185185187</c:v>
                </c:pt>
                <c:pt idx="149">
                  <c:v>1.5028240740740899</c:v>
                </c:pt>
                <c:pt idx="150">
                  <c:v>1.50629629629631</c:v>
                </c:pt>
                <c:pt idx="151">
                  <c:v>1.5097685185185299</c:v>
                </c:pt>
                <c:pt idx="152">
                  <c:v>1.51324074074076</c:v>
                </c:pt>
                <c:pt idx="153">
                  <c:v>1.5167129629629801</c:v>
                </c:pt>
                <c:pt idx="154">
                  <c:v>1.5201851851852</c:v>
                </c:pt>
                <c:pt idx="155">
                  <c:v>1.5236574074074201</c:v>
                </c:pt>
                <c:pt idx="156">
                  <c:v>1.5271296296296399</c:v>
                </c:pt>
                <c:pt idx="157">
                  <c:v>1.53060185185187</c:v>
                </c:pt>
                <c:pt idx="158">
                  <c:v>1.5340740740740899</c:v>
                </c:pt>
                <c:pt idx="159">
                  <c:v>1.53754629629631</c:v>
                </c:pt>
                <c:pt idx="160">
                  <c:v>1.5410185185185299</c:v>
                </c:pt>
                <c:pt idx="161">
                  <c:v>1.54449074074076</c:v>
                </c:pt>
                <c:pt idx="162">
                  <c:v>1.5479629629629801</c:v>
                </c:pt>
                <c:pt idx="163">
                  <c:v>1.5514351851852</c:v>
                </c:pt>
                <c:pt idx="164">
                  <c:v>1.5549074074074201</c:v>
                </c:pt>
                <c:pt idx="165">
                  <c:v>1.5583796296296499</c:v>
                </c:pt>
                <c:pt idx="166">
                  <c:v>1.56185185185187</c:v>
                </c:pt>
                <c:pt idx="167">
                  <c:v>1.5653240740740899</c:v>
                </c:pt>
                <c:pt idx="168">
                  <c:v>1.56879629629631</c:v>
                </c:pt>
                <c:pt idx="169">
                  <c:v>1.5722685185185299</c:v>
                </c:pt>
                <c:pt idx="170">
                  <c:v>1.57574074074076</c:v>
                </c:pt>
                <c:pt idx="171">
                  <c:v>1.5792129629629801</c:v>
                </c:pt>
                <c:pt idx="172">
                  <c:v>1.5826851851852</c:v>
                </c:pt>
                <c:pt idx="173">
                  <c:v>1.5861574074074201</c:v>
                </c:pt>
                <c:pt idx="174">
                  <c:v>1.5896296296296499</c:v>
                </c:pt>
                <c:pt idx="175">
                  <c:v>1.59310185185187</c:v>
                </c:pt>
                <c:pt idx="176">
                  <c:v>1.5965740740740899</c:v>
                </c:pt>
                <c:pt idx="177">
                  <c:v>1.60004629629631</c:v>
                </c:pt>
                <c:pt idx="178">
                  <c:v>1.6035185185185401</c:v>
                </c:pt>
                <c:pt idx="179">
                  <c:v>1.60699074074076</c:v>
                </c:pt>
                <c:pt idx="180">
                  <c:v>1.6104629629629801</c:v>
                </c:pt>
                <c:pt idx="181">
                  <c:v>1.6139351851852</c:v>
                </c:pt>
                <c:pt idx="182">
                  <c:v>1.6174074074074201</c:v>
                </c:pt>
                <c:pt idx="183">
                  <c:v>1.6208796296296499</c:v>
                </c:pt>
                <c:pt idx="184">
                  <c:v>1.62435185185187</c:v>
                </c:pt>
                <c:pt idx="185">
                  <c:v>1.6278240740740899</c:v>
                </c:pt>
                <c:pt idx="186">
                  <c:v>1.63129629629631</c:v>
                </c:pt>
                <c:pt idx="187">
                  <c:v>1.6347685185185401</c:v>
                </c:pt>
                <c:pt idx="188">
                  <c:v>1.63824074074076</c:v>
                </c:pt>
                <c:pt idx="189">
                  <c:v>1.6417129629629801</c:v>
                </c:pt>
                <c:pt idx="190">
                  <c:v>1.6451851851852</c:v>
                </c:pt>
                <c:pt idx="191">
                  <c:v>1.6486574074074301</c:v>
                </c:pt>
                <c:pt idx="192">
                  <c:v>1.6521296296296499</c:v>
                </c:pt>
                <c:pt idx="193">
                  <c:v>1.65560185185187</c:v>
                </c:pt>
                <c:pt idx="194">
                  <c:v>1.6590740740740899</c:v>
                </c:pt>
                <c:pt idx="195">
                  <c:v>1.66254629629632</c:v>
                </c:pt>
                <c:pt idx="196">
                  <c:v>1.6660185185185401</c:v>
                </c:pt>
                <c:pt idx="197">
                  <c:v>1.66949074074076</c:v>
                </c:pt>
                <c:pt idx="198">
                  <c:v>1.6729629629629801</c:v>
                </c:pt>
                <c:pt idx="199">
                  <c:v>1.6764351851852</c:v>
                </c:pt>
                <c:pt idx="200">
                  <c:v>1.6799074074074301</c:v>
                </c:pt>
                <c:pt idx="201">
                  <c:v>1.6833796296296499</c:v>
                </c:pt>
                <c:pt idx="202">
                  <c:v>1.68685185185187</c:v>
                </c:pt>
                <c:pt idx="203">
                  <c:v>1.6903240740740899</c:v>
                </c:pt>
                <c:pt idx="204">
                  <c:v>1.69379629629632</c:v>
                </c:pt>
                <c:pt idx="205">
                  <c:v>1.6972685185185401</c:v>
                </c:pt>
                <c:pt idx="206">
                  <c:v>1.70074074074076</c:v>
                </c:pt>
                <c:pt idx="207">
                  <c:v>1.7042129629629801</c:v>
                </c:pt>
                <c:pt idx="208">
                  <c:v>1.70768518518521</c:v>
                </c:pt>
                <c:pt idx="209">
                  <c:v>1.7111574074074301</c:v>
                </c:pt>
                <c:pt idx="210">
                  <c:v>1.7146296296296499</c:v>
                </c:pt>
                <c:pt idx="211">
                  <c:v>1.71810185185187</c:v>
                </c:pt>
                <c:pt idx="212">
                  <c:v>1.7215740740740899</c:v>
                </c:pt>
                <c:pt idx="213">
                  <c:v>1.72504629629632</c:v>
                </c:pt>
                <c:pt idx="214">
                  <c:v>1.7285185185185401</c:v>
                </c:pt>
                <c:pt idx="215">
                  <c:v>1.73199074074076</c:v>
                </c:pt>
                <c:pt idx="216">
                  <c:v>1.7354629629629801</c:v>
                </c:pt>
                <c:pt idx="217">
                  <c:v>1.73893518518521</c:v>
                </c:pt>
                <c:pt idx="218">
                  <c:v>1.7424074074074301</c:v>
                </c:pt>
                <c:pt idx="219">
                  <c:v>1.7458796296296499</c:v>
                </c:pt>
                <c:pt idx="220">
                  <c:v>1.74935185185187</c:v>
                </c:pt>
                <c:pt idx="221">
                  <c:v>1.7528240740740999</c:v>
                </c:pt>
                <c:pt idx="222">
                  <c:v>1.75629629629632</c:v>
                </c:pt>
                <c:pt idx="223">
                  <c:v>1.7597685185185401</c:v>
                </c:pt>
                <c:pt idx="224">
                  <c:v>1.76324074074076</c:v>
                </c:pt>
                <c:pt idx="225">
                  <c:v>1.7667129629629801</c:v>
                </c:pt>
                <c:pt idx="226">
                  <c:v>1.77018518518521</c:v>
                </c:pt>
                <c:pt idx="227">
                  <c:v>1.7736574074074301</c:v>
                </c:pt>
                <c:pt idx="228">
                  <c:v>1.7771296296296499</c:v>
                </c:pt>
                <c:pt idx="229">
                  <c:v>1.78060185185187</c:v>
                </c:pt>
                <c:pt idx="230">
                  <c:v>1.7840740740740999</c:v>
                </c:pt>
                <c:pt idx="231">
                  <c:v>1.78754629629632</c:v>
                </c:pt>
                <c:pt idx="232">
                  <c:v>1.7910185185185401</c:v>
                </c:pt>
                <c:pt idx="233">
                  <c:v>1.79449074074076</c:v>
                </c:pt>
                <c:pt idx="234">
                  <c:v>1.7979629629629901</c:v>
                </c:pt>
                <c:pt idx="235">
                  <c:v>1.80143518518521</c:v>
                </c:pt>
                <c:pt idx="236">
                  <c:v>1.8049074074074301</c:v>
                </c:pt>
                <c:pt idx="237">
                  <c:v>1.8083796296296499</c:v>
                </c:pt>
                <c:pt idx="238">
                  <c:v>1.81185185185187</c:v>
                </c:pt>
                <c:pt idx="239">
                  <c:v>1.8153240740740999</c:v>
                </c:pt>
                <c:pt idx="240">
                  <c:v>1.81879629629632</c:v>
                </c:pt>
                <c:pt idx="241">
                  <c:v>1.8222685185185401</c:v>
                </c:pt>
                <c:pt idx="242">
                  <c:v>1.82574074074076</c:v>
                </c:pt>
                <c:pt idx="243">
                  <c:v>1.8292129629629901</c:v>
                </c:pt>
                <c:pt idx="244">
                  <c:v>1.83268518518521</c:v>
                </c:pt>
                <c:pt idx="245">
                  <c:v>1.8361574074074301</c:v>
                </c:pt>
                <c:pt idx="246">
                  <c:v>1.8396296296296499</c:v>
                </c:pt>
                <c:pt idx="247">
                  <c:v>1.84310185185188</c:v>
                </c:pt>
                <c:pt idx="248">
                  <c:v>1.8465740740740999</c:v>
                </c:pt>
                <c:pt idx="249">
                  <c:v>1.85004629629632</c:v>
                </c:pt>
                <c:pt idx="250">
                  <c:v>1.8535185185185401</c:v>
                </c:pt>
                <c:pt idx="251">
                  <c:v>1.85699074074077</c:v>
                </c:pt>
                <c:pt idx="252">
                  <c:v>1.8604629629629901</c:v>
                </c:pt>
                <c:pt idx="253">
                  <c:v>1.86393518518521</c:v>
                </c:pt>
                <c:pt idx="254">
                  <c:v>1.8674074074074301</c:v>
                </c:pt>
                <c:pt idx="255">
                  <c:v>1.8708796296296599</c:v>
                </c:pt>
                <c:pt idx="256">
                  <c:v>1.87435185185188</c:v>
                </c:pt>
                <c:pt idx="257">
                  <c:v>1.8778240740740999</c:v>
                </c:pt>
                <c:pt idx="258">
                  <c:v>1.88129629629632</c:v>
                </c:pt>
                <c:pt idx="259">
                  <c:v>1.8847685185185401</c:v>
                </c:pt>
                <c:pt idx="260">
                  <c:v>1.88824074074077</c:v>
                </c:pt>
                <c:pt idx="261">
                  <c:v>1.8917129629629901</c:v>
                </c:pt>
                <c:pt idx="262">
                  <c:v>1.89518518518521</c:v>
                </c:pt>
                <c:pt idx="263">
                  <c:v>1.8986574074074301</c:v>
                </c:pt>
                <c:pt idx="264">
                  <c:v>1.9021296296296599</c:v>
                </c:pt>
                <c:pt idx="265">
                  <c:v>1.90560185185188</c:v>
                </c:pt>
                <c:pt idx="266">
                  <c:v>1.9090740740740999</c:v>
                </c:pt>
                <c:pt idx="267">
                  <c:v>1.91254629629632</c:v>
                </c:pt>
                <c:pt idx="268">
                  <c:v>1.9160185185185401</c:v>
                </c:pt>
                <c:pt idx="269">
                  <c:v>1.91949074074077</c:v>
                </c:pt>
                <c:pt idx="270">
                  <c:v>1.9229629629629901</c:v>
                </c:pt>
                <c:pt idx="271">
                  <c:v>1.92643518518521</c:v>
                </c:pt>
                <c:pt idx="272">
                  <c:v>1.9299074074074301</c:v>
                </c:pt>
                <c:pt idx="273">
                  <c:v>1.9333796296296599</c:v>
                </c:pt>
                <c:pt idx="274">
                  <c:v>1.93685185185188</c:v>
                </c:pt>
                <c:pt idx="275">
                  <c:v>1.9403240740740999</c:v>
                </c:pt>
                <c:pt idx="276">
                  <c:v>1.94379629629632</c:v>
                </c:pt>
                <c:pt idx="277">
                  <c:v>1.9472685185185501</c:v>
                </c:pt>
                <c:pt idx="278">
                  <c:v>1.95074074074077</c:v>
                </c:pt>
                <c:pt idx="279">
                  <c:v>1.9542129629629901</c:v>
                </c:pt>
                <c:pt idx="280">
                  <c:v>1.95768518518521</c:v>
                </c:pt>
                <c:pt idx="281">
                  <c:v>1.9611574074074301</c:v>
                </c:pt>
                <c:pt idx="282">
                  <c:v>1.9646296296296599</c:v>
                </c:pt>
                <c:pt idx="283">
                  <c:v>1.96810185185188</c:v>
                </c:pt>
                <c:pt idx="284">
                  <c:v>1.9715740740740999</c:v>
                </c:pt>
                <c:pt idx="285">
                  <c:v>1.97504629629632</c:v>
                </c:pt>
                <c:pt idx="286">
                  <c:v>1.9785185185185501</c:v>
                </c:pt>
                <c:pt idx="287">
                  <c:v>1.98199074074077</c:v>
                </c:pt>
              </c:numCache>
            </c:numRef>
          </c:xVal>
          <c:yVal>
            <c:numRef>
              <c:f>'[Chart in Microsoft PowerPoint]Arduino-0.2016-12-10-0.34-daily'!$H$3:$H$290</c:f>
              <c:numCache>
                <c:formatCode>General</c:formatCode>
                <c:ptCount val="288"/>
                <c:pt idx="0">
                  <c:v>2.25</c:v>
                </c:pt>
                <c:pt idx="1">
                  <c:v>2.73</c:v>
                </c:pt>
                <c:pt idx="2">
                  <c:v>2.25</c:v>
                </c:pt>
                <c:pt idx="3">
                  <c:v>2.25</c:v>
                </c:pt>
                <c:pt idx="4">
                  <c:v>2.25</c:v>
                </c:pt>
                <c:pt idx="5">
                  <c:v>2.25</c:v>
                </c:pt>
                <c:pt idx="6">
                  <c:v>1.76</c:v>
                </c:pt>
                <c:pt idx="7">
                  <c:v>2.25</c:v>
                </c:pt>
                <c:pt idx="8">
                  <c:v>2.25</c:v>
                </c:pt>
                <c:pt idx="9">
                  <c:v>2.25</c:v>
                </c:pt>
                <c:pt idx="10">
                  <c:v>1.76</c:v>
                </c:pt>
                <c:pt idx="11">
                  <c:v>2.25</c:v>
                </c:pt>
                <c:pt idx="12">
                  <c:v>2.25</c:v>
                </c:pt>
                <c:pt idx="13">
                  <c:v>1.76</c:v>
                </c:pt>
                <c:pt idx="14">
                  <c:v>2.25</c:v>
                </c:pt>
                <c:pt idx="15">
                  <c:v>1.76</c:v>
                </c:pt>
                <c:pt idx="16">
                  <c:v>2.25</c:v>
                </c:pt>
                <c:pt idx="17">
                  <c:v>2.25</c:v>
                </c:pt>
                <c:pt idx="18">
                  <c:v>1.76</c:v>
                </c:pt>
                <c:pt idx="19">
                  <c:v>2.25</c:v>
                </c:pt>
                <c:pt idx="20">
                  <c:v>2.25</c:v>
                </c:pt>
                <c:pt idx="21">
                  <c:v>2.25</c:v>
                </c:pt>
                <c:pt idx="22">
                  <c:v>2.25</c:v>
                </c:pt>
                <c:pt idx="23">
                  <c:v>2.25</c:v>
                </c:pt>
                <c:pt idx="24">
                  <c:v>2.25</c:v>
                </c:pt>
                <c:pt idx="25">
                  <c:v>2.25</c:v>
                </c:pt>
                <c:pt idx="26">
                  <c:v>1.76</c:v>
                </c:pt>
                <c:pt idx="27">
                  <c:v>1.76</c:v>
                </c:pt>
                <c:pt idx="28">
                  <c:v>1.76</c:v>
                </c:pt>
                <c:pt idx="29">
                  <c:v>1.76</c:v>
                </c:pt>
                <c:pt idx="30">
                  <c:v>2.25</c:v>
                </c:pt>
                <c:pt idx="31">
                  <c:v>1.76</c:v>
                </c:pt>
                <c:pt idx="32">
                  <c:v>2.25</c:v>
                </c:pt>
                <c:pt idx="33">
                  <c:v>1.76</c:v>
                </c:pt>
                <c:pt idx="34">
                  <c:v>1.76</c:v>
                </c:pt>
                <c:pt idx="35">
                  <c:v>2.25</c:v>
                </c:pt>
                <c:pt idx="36">
                  <c:v>1.76</c:v>
                </c:pt>
                <c:pt idx="37">
                  <c:v>1.76</c:v>
                </c:pt>
                <c:pt idx="38">
                  <c:v>2.25</c:v>
                </c:pt>
                <c:pt idx="39">
                  <c:v>1.76</c:v>
                </c:pt>
                <c:pt idx="40">
                  <c:v>1.76</c:v>
                </c:pt>
                <c:pt idx="41">
                  <c:v>1.76</c:v>
                </c:pt>
                <c:pt idx="42">
                  <c:v>1.76</c:v>
                </c:pt>
                <c:pt idx="43">
                  <c:v>1.27</c:v>
                </c:pt>
                <c:pt idx="44">
                  <c:v>1.76</c:v>
                </c:pt>
                <c:pt idx="45">
                  <c:v>2.25</c:v>
                </c:pt>
                <c:pt idx="46">
                  <c:v>1.27</c:v>
                </c:pt>
                <c:pt idx="47">
                  <c:v>1.76</c:v>
                </c:pt>
                <c:pt idx="48">
                  <c:v>1.76</c:v>
                </c:pt>
                <c:pt idx="49">
                  <c:v>2.25</c:v>
                </c:pt>
                <c:pt idx="50">
                  <c:v>1.76</c:v>
                </c:pt>
                <c:pt idx="51">
                  <c:v>1.76</c:v>
                </c:pt>
                <c:pt idx="52">
                  <c:v>1.76</c:v>
                </c:pt>
                <c:pt idx="53">
                  <c:v>1.76</c:v>
                </c:pt>
                <c:pt idx="54">
                  <c:v>1.27</c:v>
                </c:pt>
                <c:pt idx="55">
                  <c:v>1.76</c:v>
                </c:pt>
                <c:pt idx="56">
                  <c:v>1.76</c:v>
                </c:pt>
                <c:pt idx="57">
                  <c:v>1.27</c:v>
                </c:pt>
                <c:pt idx="58">
                  <c:v>1.76</c:v>
                </c:pt>
                <c:pt idx="59">
                  <c:v>1.27</c:v>
                </c:pt>
                <c:pt idx="60">
                  <c:v>1.76</c:v>
                </c:pt>
                <c:pt idx="61">
                  <c:v>1.27</c:v>
                </c:pt>
                <c:pt idx="62">
                  <c:v>1.76</c:v>
                </c:pt>
                <c:pt idx="63">
                  <c:v>1.27</c:v>
                </c:pt>
                <c:pt idx="64">
                  <c:v>1.27</c:v>
                </c:pt>
                <c:pt idx="65">
                  <c:v>1.76</c:v>
                </c:pt>
                <c:pt idx="66">
                  <c:v>1.27</c:v>
                </c:pt>
                <c:pt idx="67">
                  <c:v>1.27</c:v>
                </c:pt>
                <c:pt idx="68">
                  <c:v>1.76</c:v>
                </c:pt>
                <c:pt idx="69">
                  <c:v>1.27</c:v>
                </c:pt>
                <c:pt idx="70">
                  <c:v>1.27</c:v>
                </c:pt>
                <c:pt idx="71">
                  <c:v>1.27</c:v>
                </c:pt>
                <c:pt idx="72">
                  <c:v>1.76</c:v>
                </c:pt>
                <c:pt idx="73">
                  <c:v>1.76</c:v>
                </c:pt>
                <c:pt idx="74">
                  <c:v>2.25</c:v>
                </c:pt>
                <c:pt idx="75">
                  <c:v>2.25</c:v>
                </c:pt>
                <c:pt idx="76">
                  <c:v>3.22</c:v>
                </c:pt>
                <c:pt idx="77">
                  <c:v>3.22</c:v>
                </c:pt>
                <c:pt idx="78">
                  <c:v>3.71</c:v>
                </c:pt>
                <c:pt idx="79">
                  <c:v>3.22</c:v>
                </c:pt>
                <c:pt idx="80">
                  <c:v>4.2</c:v>
                </c:pt>
                <c:pt idx="81">
                  <c:v>4.6900000000000004</c:v>
                </c:pt>
                <c:pt idx="82">
                  <c:v>5.66</c:v>
                </c:pt>
                <c:pt idx="83">
                  <c:v>4.2</c:v>
                </c:pt>
                <c:pt idx="84">
                  <c:v>6.15</c:v>
                </c:pt>
                <c:pt idx="85">
                  <c:v>5.66</c:v>
                </c:pt>
                <c:pt idx="86">
                  <c:v>5.18</c:v>
                </c:pt>
                <c:pt idx="87">
                  <c:v>6.15</c:v>
                </c:pt>
                <c:pt idx="88">
                  <c:v>6.15</c:v>
                </c:pt>
                <c:pt idx="89">
                  <c:v>6.64</c:v>
                </c:pt>
                <c:pt idx="90">
                  <c:v>6.15</c:v>
                </c:pt>
                <c:pt idx="91">
                  <c:v>7.62</c:v>
                </c:pt>
                <c:pt idx="92">
                  <c:v>6.64</c:v>
                </c:pt>
                <c:pt idx="93">
                  <c:v>7.62</c:v>
                </c:pt>
                <c:pt idx="94">
                  <c:v>7.13</c:v>
                </c:pt>
                <c:pt idx="95">
                  <c:v>7.13</c:v>
                </c:pt>
                <c:pt idx="96">
                  <c:v>8.11</c:v>
                </c:pt>
                <c:pt idx="97">
                  <c:v>9.08</c:v>
                </c:pt>
                <c:pt idx="98">
                  <c:v>9.08</c:v>
                </c:pt>
                <c:pt idx="99">
                  <c:v>8.59</c:v>
                </c:pt>
                <c:pt idx="100">
                  <c:v>9.57</c:v>
                </c:pt>
                <c:pt idx="101">
                  <c:v>9.57</c:v>
                </c:pt>
                <c:pt idx="102">
                  <c:v>9.57</c:v>
                </c:pt>
                <c:pt idx="103">
                  <c:v>9.57</c:v>
                </c:pt>
                <c:pt idx="104">
                  <c:v>9.08</c:v>
                </c:pt>
                <c:pt idx="105">
                  <c:v>10.06</c:v>
                </c:pt>
                <c:pt idx="106">
                  <c:v>11.04</c:v>
                </c:pt>
                <c:pt idx="107">
                  <c:v>10.06</c:v>
                </c:pt>
                <c:pt idx="108">
                  <c:v>11.04</c:v>
                </c:pt>
                <c:pt idx="109">
                  <c:v>10.55</c:v>
                </c:pt>
                <c:pt idx="110">
                  <c:v>11.04</c:v>
                </c:pt>
                <c:pt idx="111">
                  <c:v>12.01</c:v>
                </c:pt>
                <c:pt idx="112">
                  <c:v>12.01</c:v>
                </c:pt>
                <c:pt idx="113">
                  <c:v>11.04</c:v>
                </c:pt>
                <c:pt idx="114">
                  <c:v>12.01</c:v>
                </c:pt>
                <c:pt idx="115">
                  <c:v>12.01</c:v>
                </c:pt>
                <c:pt idx="116">
                  <c:v>11.52</c:v>
                </c:pt>
                <c:pt idx="117">
                  <c:v>12.01</c:v>
                </c:pt>
                <c:pt idx="118">
                  <c:v>12.5</c:v>
                </c:pt>
                <c:pt idx="119">
                  <c:v>12.5</c:v>
                </c:pt>
                <c:pt idx="120">
                  <c:v>12.5</c:v>
                </c:pt>
                <c:pt idx="121">
                  <c:v>12.5</c:v>
                </c:pt>
                <c:pt idx="122">
                  <c:v>13.48</c:v>
                </c:pt>
                <c:pt idx="123">
                  <c:v>12.01</c:v>
                </c:pt>
                <c:pt idx="124">
                  <c:v>12.01</c:v>
                </c:pt>
                <c:pt idx="125">
                  <c:v>12.5</c:v>
                </c:pt>
                <c:pt idx="126">
                  <c:v>12.5</c:v>
                </c:pt>
                <c:pt idx="127">
                  <c:v>13.48</c:v>
                </c:pt>
                <c:pt idx="128">
                  <c:v>13.48</c:v>
                </c:pt>
                <c:pt idx="129">
                  <c:v>12.01</c:v>
                </c:pt>
                <c:pt idx="131">
                  <c:v>12.01</c:v>
                </c:pt>
                <c:pt idx="134">
                  <c:v>12.01</c:v>
                </c:pt>
                <c:pt idx="135">
                  <c:v>13.48</c:v>
                </c:pt>
                <c:pt idx="136">
                  <c:v>14.45</c:v>
                </c:pt>
                <c:pt idx="137">
                  <c:v>12.99</c:v>
                </c:pt>
                <c:pt idx="138">
                  <c:v>13.96</c:v>
                </c:pt>
                <c:pt idx="139">
                  <c:v>13.48</c:v>
                </c:pt>
                <c:pt idx="141">
                  <c:v>15.43</c:v>
                </c:pt>
                <c:pt idx="142">
                  <c:v>14.45</c:v>
                </c:pt>
                <c:pt idx="143">
                  <c:v>13.96</c:v>
                </c:pt>
                <c:pt idx="144">
                  <c:v>13.48</c:v>
                </c:pt>
                <c:pt idx="145">
                  <c:v>14.45</c:v>
                </c:pt>
                <c:pt idx="146">
                  <c:v>14.94</c:v>
                </c:pt>
                <c:pt idx="147">
                  <c:v>14.94</c:v>
                </c:pt>
                <c:pt idx="148">
                  <c:v>15.43</c:v>
                </c:pt>
                <c:pt idx="149">
                  <c:v>14.45</c:v>
                </c:pt>
                <c:pt idx="150">
                  <c:v>15.43</c:v>
                </c:pt>
                <c:pt idx="151">
                  <c:v>15.43</c:v>
                </c:pt>
                <c:pt idx="152">
                  <c:v>14.45</c:v>
                </c:pt>
                <c:pt idx="153">
                  <c:v>15.43</c:v>
                </c:pt>
                <c:pt idx="154">
                  <c:v>15.43</c:v>
                </c:pt>
                <c:pt idx="155">
                  <c:v>14.94</c:v>
                </c:pt>
                <c:pt idx="156">
                  <c:v>14.94</c:v>
                </c:pt>
                <c:pt idx="157">
                  <c:v>15.43</c:v>
                </c:pt>
                <c:pt idx="158">
                  <c:v>15.43</c:v>
                </c:pt>
                <c:pt idx="159">
                  <c:v>16.41</c:v>
                </c:pt>
                <c:pt idx="160">
                  <c:v>17.38</c:v>
                </c:pt>
                <c:pt idx="161">
                  <c:v>15.92</c:v>
                </c:pt>
                <c:pt idx="162">
                  <c:v>17.38</c:v>
                </c:pt>
                <c:pt idx="163">
                  <c:v>15.92</c:v>
                </c:pt>
                <c:pt idx="164">
                  <c:v>17.87</c:v>
                </c:pt>
                <c:pt idx="165">
                  <c:v>16.89</c:v>
                </c:pt>
                <c:pt idx="166">
                  <c:v>16.89</c:v>
                </c:pt>
                <c:pt idx="167">
                  <c:v>15.92</c:v>
                </c:pt>
                <c:pt idx="168">
                  <c:v>21.78</c:v>
                </c:pt>
                <c:pt idx="169">
                  <c:v>20.309999999999999</c:v>
                </c:pt>
                <c:pt idx="170">
                  <c:v>17.38</c:v>
                </c:pt>
                <c:pt idx="171">
                  <c:v>20.8</c:v>
                </c:pt>
                <c:pt idx="172">
                  <c:v>22.27</c:v>
                </c:pt>
                <c:pt idx="173">
                  <c:v>20.8</c:v>
                </c:pt>
                <c:pt idx="176">
                  <c:v>19.34</c:v>
                </c:pt>
                <c:pt idx="177">
                  <c:v>20.8</c:v>
                </c:pt>
                <c:pt idx="178">
                  <c:v>21.78</c:v>
                </c:pt>
                <c:pt idx="179">
                  <c:v>20.309999999999999</c:v>
                </c:pt>
                <c:pt idx="180">
                  <c:v>17.87</c:v>
                </c:pt>
                <c:pt idx="181">
                  <c:v>18.36</c:v>
                </c:pt>
                <c:pt idx="182">
                  <c:v>20.8</c:v>
                </c:pt>
                <c:pt idx="183">
                  <c:v>21.29</c:v>
                </c:pt>
                <c:pt idx="184">
                  <c:v>20.8</c:v>
                </c:pt>
                <c:pt idx="185">
                  <c:v>15.92</c:v>
                </c:pt>
                <c:pt idx="186">
                  <c:v>19.82</c:v>
                </c:pt>
                <c:pt idx="187">
                  <c:v>20.309999999999999</c:v>
                </c:pt>
                <c:pt idx="188">
                  <c:v>19.34</c:v>
                </c:pt>
                <c:pt idx="189">
                  <c:v>23.24</c:v>
                </c:pt>
                <c:pt idx="190">
                  <c:v>21.29</c:v>
                </c:pt>
                <c:pt idx="191">
                  <c:v>19.82</c:v>
                </c:pt>
                <c:pt idx="192">
                  <c:v>21.29</c:v>
                </c:pt>
                <c:pt idx="193">
                  <c:v>20.8</c:v>
                </c:pt>
                <c:pt idx="194">
                  <c:v>22.75</c:v>
                </c:pt>
                <c:pt idx="195">
                  <c:v>22.75</c:v>
                </c:pt>
                <c:pt idx="196">
                  <c:v>20.8</c:v>
                </c:pt>
                <c:pt idx="197">
                  <c:v>21.29</c:v>
                </c:pt>
                <c:pt idx="198">
                  <c:v>22.27</c:v>
                </c:pt>
                <c:pt idx="199">
                  <c:v>22.27</c:v>
                </c:pt>
                <c:pt idx="200">
                  <c:v>22.75</c:v>
                </c:pt>
                <c:pt idx="201">
                  <c:v>22.27</c:v>
                </c:pt>
                <c:pt idx="202">
                  <c:v>22.27</c:v>
                </c:pt>
                <c:pt idx="204">
                  <c:v>21.29</c:v>
                </c:pt>
                <c:pt idx="206">
                  <c:v>21.78</c:v>
                </c:pt>
                <c:pt idx="209">
                  <c:v>22.27</c:v>
                </c:pt>
                <c:pt idx="210">
                  <c:v>21.78</c:v>
                </c:pt>
                <c:pt idx="211">
                  <c:v>22.75</c:v>
                </c:pt>
                <c:pt idx="212">
                  <c:v>20.8</c:v>
                </c:pt>
                <c:pt idx="213">
                  <c:v>20.8</c:v>
                </c:pt>
                <c:pt idx="214">
                  <c:v>20.309999999999999</c:v>
                </c:pt>
                <c:pt idx="215">
                  <c:v>19.34</c:v>
                </c:pt>
                <c:pt idx="216">
                  <c:v>18.850000000000001</c:v>
                </c:pt>
                <c:pt idx="217">
                  <c:v>18.36</c:v>
                </c:pt>
                <c:pt idx="218">
                  <c:v>18.36</c:v>
                </c:pt>
                <c:pt idx="219">
                  <c:v>17.87</c:v>
                </c:pt>
                <c:pt idx="220">
                  <c:v>17.38</c:v>
                </c:pt>
                <c:pt idx="221">
                  <c:v>16.41</c:v>
                </c:pt>
                <c:pt idx="222">
                  <c:v>16.41</c:v>
                </c:pt>
                <c:pt idx="223">
                  <c:v>15.92</c:v>
                </c:pt>
                <c:pt idx="224">
                  <c:v>15.92</c:v>
                </c:pt>
                <c:pt idx="225">
                  <c:v>14.94</c:v>
                </c:pt>
                <c:pt idx="226">
                  <c:v>14.94</c:v>
                </c:pt>
                <c:pt idx="227">
                  <c:v>14.94</c:v>
                </c:pt>
                <c:pt idx="228">
                  <c:v>14.94</c:v>
                </c:pt>
                <c:pt idx="229">
                  <c:v>14.94</c:v>
                </c:pt>
                <c:pt idx="230">
                  <c:v>14.45</c:v>
                </c:pt>
                <c:pt idx="231">
                  <c:v>14.45</c:v>
                </c:pt>
                <c:pt idx="232">
                  <c:v>13.96</c:v>
                </c:pt>
                <c:pt idx="233">
                  <c:v>13.48</c:v>
                </c:pt>
                <c:pt idx="234">
                  <c:v>13.48</c:v>
                </c:pt>
                <c:pt idx="235">
                  <c:v>12.99</c:v>
                </c:pt>
                <c:pt idx="236">
                  <c:v>12.99</c:v>
                </c:pt>
                <c:pt idx="237">
                  <c:v>12.99</c:v>
                </c:pt>
                <c:pt idx="238">
                  <c:v>12.5</c:v>
                </c:pt>
                <c:pt idx="239">
                  <c:v>12.99</c:v>
                </c:pt>
                <c:pt idx="240">
                  <c:v>12.99</c:v>
                </c:pt>
                <c:pt idx="241">
                  <c:v>12.5</c:v>
                </c:pt>
                <c:pt idx="242">
                  <c:v>12.5</c:v>
                </c:pt>
                <c:pt idx="243">
                  <c:v>12.5</c:v>
                </c:pt>
                <c:pt idx="244">
                  <c:v>12.01</c:v>
                </c:pt>
                <c:pt idx="245">
                  <c:v>11.52</c:v>
                </c:pt>
                <c:pt idx="246">
                  <c:v>11.04</c:v>
                </c:pt>
                <c:pt idx="247">
                  <c:v>11.52</c:v>
                </c:pt>
                <c:pt idx="248">
                  <c:v>11.52</c:v>
                </c:pt>
                <c:pt idx="249">
                  <c:v>11.04</c:v>
                </c:pt>
                <c:pt idx="250">
                  <c:v>11.04</c:v>
                </c:pt>
                <c:pt idx="251">
                  <c:v>11.04</c:v>
                </c:pt>
                <c:pt idx="252">
                  <c:v>10.06</c:v>
                </c:pt>
                <c:pt idx="253">
                  <c:v>10.55</c:v>
                </c:pt>
                <c:pt idx="254">
                  <c:v>10.06</c:v>
                </c:pt>
                <c:pt idx="255">
                  <c:v>10.06</c:v>
                </c:pt>
                <c:pt idx="256">
                  <c:v>10.55</c:v>
                </c:pt>
                <c:pt idx="257">
                  <c:v>10.55</c:v>
                </c:pt>
                <c:pt idx="258">
                  <c:v>10.06</c:v>
                </c:pt>
                <c:pt idx="259">
                  <c:v>10.06</c:v>
                </c:pt>
                <c:pt idx="260">
                  <c:v>10.55</c:v>
                </c:pt>
                <c:pt idx="261">
                  <c:v>10.06</c:v>
                </c:pt>
                <c:pt idx="262">
                  <c:v>10.06</c:v>
                </c:pt>
                <c:pt idx="263">
                  <c:v>10.06</c:v>
                </c:pt>
                <c:pt idx="264">
                  <c:v>9.57</c:v>
                </c:pt>
                <c:pt idx="265">
                  <c:v>9.57</c:v>
                </c:pt>
                <c:pt idx="266">
                  <c:v>10.06</c:v>
                </c:pt>
                <c:pt idx="267">
                  <c:v>9.57</c:v>
                </c:pt>
                <c:pt idx="268">
                  <c:v>9.57</c:v>
                </c:pt>
                <c:pt idx="269">
                  <c:v>9.08</c:v>
                </c:pt>
                <c:pt idx="270">
                  <c:v>9.57</c:v>
                </c:pt>
                <c:pt idx="271">
                  <c:v>9.57</c:v>
                </c:pt>
                <c:pt idx="272">
                  <c:v>9.57</c:v>
                </c:pt>
                <c:pt idx="273">
                  <c:v>9.57</c:v>
                </c:pt>
                <c:pt idx="274">
                  <c:v>9.57</c:v>
                </c:pt>
                <c:pt idx="275">
                  <c:v>9.08</c:v>
                </c:pt>
                <c:pt idx="276">
                  <c:v>8.59</c:v>
                </c:pt>
                <c:pt idx="277">
                  <c:v>9.08</c:v>
                </c:pt>
                <c:pt idx="278">
                  <c:v>9.08</c:v>
                </c:pt>
                <c:pt idx="279">
                  <c:v>9.08</c:v>
                </c:pt>
                <c:pt idx="280">
                  <c:v>8.59</c:v>
                </c:pt>
                <c:pt idx="281">
                  <c:v>9.08</c:v>
                </c:pt>
                <c:pt idx="282">
                  <c:v>8.59</c:v>
                </c:pt>
                <c:pt idx="283">
                  <c:v>9.08</c:v>
                </c:pt>
                <c:pt idx="284">
                  <c:v>8.59</c:v>
                </c:pt>
                <c:pt idx="285">
                  <c:v>8.59</c:v>
                </c:pt>
                <c:pt idx="286">
                  <c:v>8.11</c:v>
                </c:pt>
                <c:pt idx="287">
                  <c:v>8.59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215-457A-854D-B8A5DE2C5D5F}"/>
            </c:ext>
          </c:extLst>
        </c:ser>
        <c:ser>
          <c:idx val="2"/>
          <c:order val="2"/>
          <c:tx>
            <c:strRef>
              <c:f>'[Chart in Microsoft PowerPoint]Arduino-0.2016-12-10-0.34-daily'!$J$1</c:f>
              <c:strCache>
                <c:ptCount val="1"/>
                <c:pt idx="0">
                  <c:v>A1-TC-1-0.5"</c:v>
                </c:pt>
              </c:strCache>
            </c:strRef>
          </c:tx>
          <c:spPr>
            <a:ln w="952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PowerPoint]Arduino-0.2016-12-10-0.34-daily'!$A$3:$A$290</c:f>
              <c:numCache>
                <c:formatCode>[$-F400]h:mm:ss\ AM/PM</c:formatCode>
                <c:ptCount val="288"/>
                <c:pt idx="0">
                  <c:v>0.98546296296296287</c:v>
                </c:pt>
                <c:pt idx="1">
                  <c:v>0.98893518518518519</c:v>
                </c:pt>
                <c:pt idx="2">
                  <c:v>0.99240740740740796</c:v>
                </c:pt>
                <c:pt idx="3">
                  <c:v>0.99587962962962995</c:v>
                </c:pt>
                <c:pt idx="4">
                  <c:v>0.99935185185185205</c:v>
                </c:pt>
                <c:pt idx="5">
                  <c:v>1.0028240740740699</c:v>
                </c:pt>
                <c:pt idx="6">
                  <c:v>1.0062962962963</c:v>
                </c:pt>
                <c:pt idx="7">
                  <c:v>1.0097685185185199</c:v>
                </c:pt>
                <c:pt idx="8">
                  <c:v>1.01324074074074</c:v>
                </c:pt>
                <c:pt idx="9">
                  <c:v>1.0167129629629601</c:v>
                </c:pt>
                <c:pt idx="10">
                  <c:v>1.02018518518519</c:v>
                </c:pt>
                <c:pt idx="11">
                  <c:v>1.0236574074074101</c:v>
                </c:pt>
                <c:pt idx="12">
                  <c:v>1.0271296296296299</c:v>
                </c:pt>
                <c:pt idx="13">
                  <c:v>1.03060185185185</c:v>
                </c:pt>
                <c:pt idx="14">
                  <c:v>1.0340740740740799</c:v>
                </c:pt>
                <c:pt idx="15">
                  <c:v>1.0375462962963</c:v>
                </c:pt>
                <c:pt idx="16">
                  <c:v>1.0410185185185199</c:v>
                </c:pt>
                <c:pt idx="17">
                  <c:v>1.04449074074074</c:v>
                </c:pt>
                <c:pt idx="18">
                  <c:v>1.0479629629629601</c:v>
                </c:pt>
                <c:pt idx="19">
                  <c:v>1.05143518518519</c:v>
                </c:pt>
                <c:pt idx="20">
                  <c:v>1.0549074074074101</c:v>
                </c:pt>
                <c:pt idx="21">
                  <c:v>1.0583796296296299</c:v>
                </c:pt>
                <c:pt idx="22">
                  <c:v>1.06185185185185</c:v>
                </c:pt>
                <c:pt idx="23">
                  <c:v>1.0653240740740799</c:v>
                </c:pt>
                <c:pt idx="24">
                  <c:v>1.0687962962963</c:v>
                </c:pt>
                <c:pt idx="25">
                  <c:v>1.0722685185185186</c:v>
                </c:pt>
                <c:pt idx="26">
                  <c:v>1.07574074074074</c:v>
                </c:pt>
                <c:pt idx="27">
                  <c:v>1.0792129629629701</c:v>
                </c:pt>
                <c:pt idx="28">
                  <c:v>1.08268518518519</c:v>
                </c:pt>
                <c:pt idx="29">
                  <c:v>1.0861574074074101</c:v>
                </c:pt>
                <c:pt idx="30">
                  <c:v>1.0896296296296299</c:v>
                </c:pt>
                <c:pt idx="31">
                  <c:v>1.09310185185185</c:v>
                </c:pt>
                <c:pt idx="32">
                  <c:v>1.0965740740740741</c:v>
                </c:pt>
                <c:pt idx="33">
                  <c:v>1.1000462962963</c:v>
                </c:pt>
                <c:pt idx="34">
                  <c:v>1.1035185185185199</c:v>
                </c:pt>
                <c:pt idx="35">
                  <c:v>1.10699074074074</c:v>
                </c:pt>
                <c:pt idx="36">
                  <c:v>1.1104629629629701</c:v>
                </c:pt>
                <c:pt idx="37">
                  <c:v>1.11393518518519</c:v>
                </c:pt>
                <c:pt idx="38">
                  <c:v>1.1174074074074101</c:v>
                </c:pt>
                <c:pt idx="39">
                  <c:v>1.1208796296296299</c:v>
                </c:pt>
                <c:pt idx="40">
                  <c:v>1.12435185185186</c:v>
                </c:pt>
                <c:pt idx="41">
                  <c:v>1.1278240740740799</c:v>
                </c:pt>
                <c:pt idx="42">
                  <c:v>1.1312962962963</c:v>
                </c:pt>
                <c:pt idx="43">
                  <c:v>1.1347685185185199</c:v>
                </c:pt>
                <c:pt idx="44">
                  <c:v>1.13824074074074</c:v>
                </c:pt>
                <c:pt idx="45">
                  <c:v>1.1417129629629701</c:v>
                </c:pt>
                <c:pt idx="46">
                  <c:v>1.14518518518519</c:v>
                </c:pt>
                <c:pt idx="47">
                  <c:v>1.1486574074074101</c:v>
                </c:pt>
                <c:pt idx="48">
                  <c:v>1.1521296296296299</c:v>
                </c:pt>
                <c:pt idx="49">
                  <c:v>1.15560185185186</c:v>
                </c:pt>
                <c:pt idx="50">
                  <c:v>1.1590740740740799</c:v>
                </c:pt>
                <c:pt idx="51">
                  <c:v>1.1625462962963</c:v>
                </c:pt>
                <c:pt idx="52">
                  <c:v>1.1660185185185199</c:v>
                </c:pt>
                <c:pt idx="53">
                  <c:v>1.16949074074075</c:v>
                </c:pt>
                <c:pt idx="54">
                  <c:v>1.1729629629629701</c:v>
                </c:pt>
                <c:pt idx="55">
                  <c:v>1.17643518518519</c:v>
                </c:pt>
                <c:pt idx="56">
                  <c:v>1.1799074074074101</c:v>
                </c:pt>
                <c:pt idx="57">
                  <c:v>1.1833796296296299</c:v>
                </c:pt>
                <c:pt idx="58">
                  <c:v>1.18685185185186</c:v>
                </c:pt>
                <c:pt idx="59">
                  <c:v>1.1903240740740799</c:v>
                </c:pt>
                <c:pt idx="60">
                  <c:v>1.1937962962963</c:v>
                </c:pt>
                <c:pt idx="61">
                  <c:v>1.1972685185185199</c:v>
                </c:pt>
                <c:pt idx="62">
                  <c:v>1.20074074074075</c:v>
                </c:pt>
                <c:pt idx="63">
                  <c:v>1.2042129629629701</c:v>
                </c:pt>
                <c:pt idx="64">
                  <c:v>1.20768518518519</c:v>
                </c:pt>
                <c:pt idx="65">
                  <c:v>1.2111574074074101</c:v>
                </c:pt>
                <c:pt idx="66">
                  <c:v>1.2146296296296399</c:v>
                </c:pt>
                <c:pt idx="67">
                  <c:v>1.21810185185186</c:v>
                </c:pt>
                <c:pt idx="68">
                  <c:v>1.2215740740740799</c:v>
                </c:pt>
                <c:pt idx="69">
                  <c:v>1.2250462962963</c:v>
                </c:pt>
                <c:pt idx="70">
                  <c:v>1.2285185185185199</c:v>
                </c:pt>
                <c:pt idx="71">
                  <c:v>1.23199074074075</c:v>
                </c:pt>
                <c:pt idx="72">
                  <c:v>1.2354629629629701</c:v>
                </c:pt>
                <c:pt idx="73">
                  <c:v>1.23893518518519</c:v>
                </c:pt>
                <c:pt idx="74">
                  <c:v>1.2424074074074101</c:v>
                </c:pt>
                <c:pt idx="75">
                  <c:v>1.2458796296296399</c:v>
                </c:pt>
                <c:pt idx="76">
                  <c:v>1.24935185185186</c:v>
                </c:pt>
                <c:pt idx="77">
                  <c:v>1.2528240740740799</c:v>
                </c:pt>
                <c:pt idx="78">
                  <c:v>1.2562962962963</c:v>
                </c:pt>
                <c:pt idx="79">
                  <c:v>1.2597685185185299</c:v>
                </c:pt>
                <c:pt idx="80">
                  <c:v>1.26324074074075</c:v>
                </c:pt>
                <c:pt idx="81">
                  <c:v>1.2667129629629701</c:v>
                </c:pt>
                <c:pt idx="82">
                  <c:v>1.27018518518519</c:v>
                </c:pt>
                <c:pt idx="83">
                  <c:v>1.2736574074074201</c:v>
                </c:pt>
                <c:pt idx="84">
                  <c:v>1.2771296296296399</c:v>
                </c:pt>
                <c:pt idx="85">
                  <c:v>1.28060185185186</c:v>
                </c:pt>
                <c:pt idx="86">
                  <c:v>1.2840740740740799</c:v>
                </c:pt>
                <c:pt idx="87">
                  <c:v>1.2875462962963</c:v>
                </c:pt>
                <c:pt idx="88">
                  <c:v>1.2910185185185299</c:v>
                </c:pt>
                <c:pt idx="89">
                  <c:v>1.29449074074075</c:v>
                </c:pt>
                <c:pt idx="90">
                  <c:v>1.2979629629629701</c:v>
                </c:pt>
                <c:pt idx="91">
                  <c:v>1.30143518518519</c:v>
                </c:pt>
                <c:pt idx="92">
                  <c:v>1.3049074074074201</c:v>
                </c:pt>
                <c:pt idx="93">
                  <c:v>1.3083796296296399</c:v>
                </c:pt>
                <c:pt idx="94">
                  <c:v>1.31185185185186</c:v>
                </c:pt>
                <c:pt idx="95">
                  <c:v>1.3153240740740799</c:v>
                </c:pt>
                <c:pt idx="96">
                  <c:v>1.31879629629631</c:v>
                </c:pt>
                <c:pt idx="97">
                  <c:v>1.3222685185185299</c:v>
                </c:pt>
                <c:pt idx="98">
                  <c:v>1.32574074074075</c:v>
                </c:pt>
                <c:pt idx="99">
                  <c:v>1.3292129629629701</c:v>
                </c:pt>
                <c:pt idx="100">
                  <c:v>1.33268518518519</c:v>
                </c:pt>
                <c:pt idx="101">
                  <c:v>1.3361574074074201</c:v>
                </c:pt>
                <c:pt idx="102">
                  <c:v>1.3396296296296399</c:v>
                </c:pt>
                <c:pt idx="103">
                  <c:v>1.34310185185186</c:v>
                </c:pt>
                <c:pt idx="104">
                  <c:v>1.3465740740740799</c:v>
                </c:pt>
                <c:pt idx="105">
                  <c:v>1.35004629629631</c:v>
                </c:pt>
                <c:pt idx="106">
                  <c:v>1.3535185185185299</c:v>
                </c:pt>
                <c:pt idx="107">
                  <c:v>1.35699074074075</c:v>
                </c:pt>
                <c:pt idx="108">
                  <c:v>1.3604629629629701</c:v>
                </c:pt>
                <c:pt idx="109">
                  <c:v>1.3639351851852</c:v>
                </c:pt>
                <c:pt idx="110">
                  <c:v>1.3674074074074201</c:v>
                </c:pt>
                <c:pt idx="111">
                  <c:v>1.3708796296296399</c:v>
                </c:pt>
                <c:pt idx="112">
                  <c:v>1.37435185185186</c:v>
                </c:pt>
                <c:pt idx="113">
                  <c:v>1.3778240740740799</c:v>
                </c:pt>
                <c:pt idx="114">
                  <c:v>1.38129629629631</c:v>
                </c:pt>
                <c:pt idx="115">
                  <c:v>1.3847685185185299</c:v>
                </c:pt>
                <c:pt idx="116">
                  <c:v>1.38824074074075</c:v>
                </c:pt>
                <c:pt idx="117">
                  <c:v>1.3917129629629701</c:v>
                </c:pt>
                <c:pt idx="118">
                  <c:v>1.3951851851852</c:v>
                </c:pt>
                <c:pt idx="119">
                  <c:v>1.3986574074074201</c:v>
                </c:pt>
                <c:pt idx="120">
                  <c:v>1.4021296296296399</c:v>
                </c:pt>
                <c:pt idx="121">
                  <c:v>1.40560185185186</c:v>
                </c:pt>
                <c:pt idx="122">
                  <c:v>1.4090740740740899</c:v>
                </c:pt>
                <c:pt idx="123">
                  <c:v>1.41254629629631</c:v>
                </c:pt>
                <c:pt idx="124">
                  <c:v>1.4160185185185299</c:v>
                </c:pt>
                <c:pt idx="125">
                  <c:v>1.41949074074075</c:v>
                </c:pt>
                <c:pt idx="126">
                  <c:v>1.4229629629629701</c:v>
                </c:pt>
                <c:pt idx="127">
                  <c:v>1.4264351851852</c:v>
                </c:pt>
                <c:pt idx="128">
                  <c:v>1.4299074074074201</c:v>
                </c:pt>
                <c:pt idx="129">
                  <c:v>1.4333796296296399</c:v>
                </c:pt>
                <c:pt idx="130">
                  <c:v>1.43685185185186</c:v>
                </c:pt>
                <c:pt idx="131">
                  <c:v>1.4403240740740899</c:v>
                </c:pt>
                <c:pt idx="132">
                  <c:v>1.44379629629631</c:v>
                </c:pt>
                <c:pt idx="133">
                  <c:v>1.4472685185185299</c:v>
                </c:pt>
                <c:pt idx="134">
                  <c:v>1.45074074074075</c:v>
                </c:pt>
                <c:pt idx="135">
                  <c:v>1.4542129629629801</c:v>
                </c:pt>
                <c:pt idx="136">
                  <c:v>1.4576851851852</c:v>
                </c:pt>
                <c:pt idx="137">
                  <c:v>1.4611574074074201</c:v>
                </c:pt>
                <c:pt idx="138">
                  <c:v>1.4646296296296399</c:v>
                </c:pt>
                <c:pt idx="139">
                  <c:v>1.46810185185187</c:v>
                </c:pt>
                <c:pt idx="140">
                  <c:v>1.4715740740740899</c:v>
                </c:pt>
                <c:pt idx="141">
                  <c:v>1.47504629629631</c:v>
                </c:pt>
                <c:pt idx="142">
                  <c:v>1.4785185185185299</c:v>
                </c:pt>
                <c:pt idx="143">
                  <c:v>1.48199074074075</c:v>
                </c:pt>
                <c:pt idx="144">
                  <c:v>1.4854629629629801</c:v>
                </c:pt>
                <c:pt idx="145">
                  <c:v>1.4889351851852</c:v>
                </c:pt>
                <c:pt idx="146">
                  <c:v>1.4924074074074201</c:v>
                </c:pt>
                <c:pt idx="147">
                  <c:v>1.4958796296296399</c:v>
                </c:pt>
                <c:pt idx="148">
                  <c:v>1.49935185185187</c:v>
                </c:pt>
                <c:pt idx="149">
                  <c:v>1.5028240740740899</c:v>
                </c:pt>
                <c:pt idx="150">
                  <c:v>1.50629629629631</c:v>
                </c:pt>
                <c:pt idx="151">
                  <c:v>1.5097685185185299</c:v>
                </c:pt>
                <c:pt idx="152">
                  <c:v>1.51324074074076</c:v>
                </c:pt>
                <c:pt idx="153">
                  <c:v>1.5167129629629801</c:v>
                </c:pt>
                <c:pt idx="154">
                  <c:v>1.5201851851852</c:v>
                </c:pt>
                <c:pt idx="155">
                  <c:v>1.5236574074074201</c:v>
                </c:pt>
                <c:pt idx="156">
                  <c:v>1.5271296296296399</c:v>
                </c:pt>
                <c:pt idx="157">
                  <c:v>1.53060185185187</c:v>
                </c:pt>
                <c:pt idx="158">
                  <c:v>1.5340740740740899</c:v>
                </c:pt>
                <c:pt idx="159">
                  <c:v>1.53754629629631</c:v>
                </c:pt>
                <c:pt idx="160">
                  <c:v>1.5410185185185299</c:v>
                </c:pt>
                <c:pt idx="161">
                  <c:v>1.54449074074076</c:v>
                </c:pt>
                <c:pt idx="162">
                  <c:v>1.5479629629629801</c:v>
                </c:pt>
                <c:pt idx="163">
                  <c:v>1.5514351851852</c:v>
                </c:pt>
                <c:pt idx="164">
                  <c:v>1.5549074074074201</c:v>
                </c:pt>
                <c:pt idx="165">
                  <c:v>1.5583796296296499</c:v>
                </c:pt>
                <c:pt idx="166">
                  <c:v>1.56185185185187</c:v>
                </c:pt>
                <c:pt idx="167">
                  <c:v>1.5653240740740899</c:v>
                </c:pt>
                <c:pt idx="168">
                  <c:v>1.56879629629631</c:v>
                </c:pt>
                <c:pt idx="169">
                  <c:v>1.5722685185185299</c:v>
                </c:pt>
                <c:pt idx="170">
                  <c:v>1.57574074074076</c:v>
                </c:pt>
                <c:pt idx="171">
                  <c:v>1.5792129629629801</c:v>
                </c:pt>
                <c:pt idx="172">
                  <c:v>1.5826851851852</c:v>
                </c:pt>
                <c:pt idx="173">
                  <c:v>1.5861574074074201</c:v>
                </c:pt>
                <c:pt idx="174">
                  <c:v>1.5896296296296499</c:v>
                </c:pt>
                <c:pt idx="175">
                  <c:v>1.59310185185187</c:v>
                </c:pt>
                <c:pt idx="176">
                  <c:v>1.5965740740740899</c:v>
                </c:pt>
                <c:pt idx="177">
                  <c:v>1.60004629629631</c:v>
                </c:pt>
                <c:pt idx="178">
                  <c:v>1.6035185185185401</c:v>
                </c:pt>
                <c:pt idx="179">
                  <c:v>1.60699074074076</c:v>
                </c:pt>
                <c:pt idx="180">
                  <c:v>1.6104629629629801</c:v>
                </c:pt>
                <c:pt idx="181">
                  <c:v>1.6139351851852</c:v>
                </c:pt>
                <c:pt idx="182">
                  <c:v>1.6174074074074201</c:v>
                </c:pt>
                <c:pt idx="183">
                  <c:v>1.6208796296296499</c:v>
                </c:pt>
                <c:pt idx="184">
                  <c:v>1.62435185185187</c:v>
                </c:pt>
                <c:pt idx="185">
                  <c:v>1.6278240740740899</c:v>
                </c:pt>
                <c:pt idx="186">
                  <c:v>1.63129629629631</c:v>
                </c:pt>
                <c:pt idx="187">
                  <c:v>1.6347685185185401</c:v>
                </c:pt>
                <c:pt idx="188">
                  <c:v>1.63824074074076</c:v>
                </c:pt>
                <c:pt idx="189">
                  <c:v>1.6417129629629801</c:v>
                </c:pt>
                <c:pt idx="190">
                  <c:v>1.6451851851852</c:v>
                </c:pt>
                <c:pt idx="191">
                  <c:v>1.6486574074074301</c:v>
                </c:pt>
                <c:pt idx="192">
                  <c:v>1.6521296296296499</c:v>
                </c:pt>
                <c:pt idx="193">
                  <c:v>1.65560185185187</c:v>
                </c:pt>
                <c:pt idx="194">
                  <c:v>1.6590740740740899</c:v>
                </c:pt>
                <c:pt idx="195">
                  <c:v>1.66254629629632</c:v>
                </c:pt>
                <c:pt idx="196">
                  <c:v>1.6660185185185401</c:v>
                </c:pt>
                <c:pt idx="197">
                  <c:v>1.66949074074076</c:v>
                </c:pt>
                <c:pt idx="198">
                  <c:v>1.6729629629629801</c:v>
                </c:pt>
                <c:pt idx="199">
                  <c:v>1.6764351851852</c:v>
                </c:pt>
                <c:pt idx="200">
                  <c:v>1.6799074074074301</c:v>
                </c:pt>
                <c:pt idx="201">
                  <c:v>1.6833796296296499</c:v>
                </c:pt>
                <c:pt idx="202">
                  <c:v>1.68685185185187</c:v>
                </c:pt>
                <c:pt idx="203">
                  <c:v>1.6903240740740899</c:v>
                </c:pt>
                <c:pt idx="204">
                  <c:v>1.69379629629632</c:v>
                </c:pt>
                <c:pt idx="205">
                  <c:v>1.6972685185185401</c:v>
                </c:pt>
                <c:pt idx="206">
                  <c:v>1.70074074074076</c:v>
                </c:pt>
                <c:pt idx="207">
                  <c:v>1.7042129629629801</c:v>
                </c:pt>
                <c:pt idx="208">
                  <c:v>1.70768518518521</c:v>
                </c:pt>
                <c:pt idx="209">
                  <c:v>1.7111574074074301</c:v>
                </c:pt>
                <c:pt idx="210">
                  <c:v>1.7146296296296499</c:v>
                </c:pt>
                <c:pt idx="211">
                  <c:v>1.71810185185187</c:v>
                </c:pt>
                <c:pt idx="212">
                  <c:v>1.7215740740740899</c:v>
                </c:pt>
                <c:pt idx="213">
                  <c:v>1.72504629629632</c:v>
                </c:pt>
                <c:pt idx="214">
                  <c:v>1.7285185185185401</c:v>
                </c:pt>
                <c:pt idx="215">
                  <c:v>1.73199074074076</c:v>
                </c:pt>
                <c:pt idx="216">
                  <c:v>1.7354629629629801</c:v>
                </c:pt>
                <c:pt idx="217">
                  <c:v>1.73893518518521</c:v>
                </c:pt>
                <c:pt idx="218">
                  <c:v>1.7424074074074301</c:v>
                </c:pt>
                <c:pt idx="219">
                  <c:v>1.7458796296296499</c:v>
                </c:pt>
                <c:pt idx="220">
                  <c:v>1.74935185185187</c:v>
                </c:pt>
                <c:pt idx="221">
                  <c:v>1.7528240740740999</c:v>
                </c:pt>
                <c:pt idx="222">
                  <c:v>1.75629629629632</c:v>
                </c:pt>
                <c:pt idx="223">
                  <c:v>1.7597685185185401</c:v>
                </c:pt>
                <c:pt idx="224">
                  <c:v>1.76324074074076</c:v>
                </c:pt>
                <c:pt idx="225">
                  <c:v>1.7667129629629801</c:v>
                </c:pt>
                <c:pt idx="226">
                  <c:v>1.77018518518521</c:v>
                </c:pt>
                <c:pt idx="227">
                  <c:v>1.7736574074074301</c:v>
                </c:pt>
                <c:pt idx="228">
                  <c:v>1.7771296296296499</c:v>
                </c:pt>
                <c:pt idx="229">
                  <c:v>1.78060185185187</c:v>
                </c:pt>
                <c:pt idx="230">
                  <c:v>1.7840740740740999</c:v>
                </c:pt>
                <c:pt idx="231">
                  <c:v>1.78754629629632</c:v>
                </c:pt>
                <c:pt idx="232">
                  <c:v>1.7910185185185401</c:v>
                </c:pt>
                <c:pt idx="233">
                  <c:v>1.79449074074076</c:v>
                </c:pt>
                <c:pt idx="234">
                  <c:v>1.7979629629629901</c:v>
                </c:pt>
                <c:pt idx="235">
                  <c:v>1.80143518518521</c:v>
                </c:pt>
                <c:pt idx="236">
                  <c:v>1.8049074074074301</c:v>
                </c:pt>
                <c:pt idx="237">
                  <c:v>1.8083796296296499</c:v>
                </c:pt>
                <c:pt idx="238">
                  <c:v>1.81185185185187</c:v>
                </c:pt>
                <c:pt idx="239">
                  <c:v>1.8153240740740999</c:v>
                </c:pt>
                <c:pt idx="240">
                  <c:v>1.81879629629632</c:v>
                </c:pt>
                <c:pt idx="241">
                  <c:v>1.8222685185185401</c:v>
                </c:pt>
                <c:pt idx="242">
                  <c:v>1.82574074074076</c:v>
                </c:pt>
                <c:pt idx="243">
                  <c:v>1.8292129629629901</c:v>
                </c:pt>
                <c:pt idx="244">
                  <c:v>1.83268518518521</c:v>
                </c:pt>
                <c:pt idx="245">
                  <c:v>1.8361574074074301</c:v>
                </c:pt>
                <c:pt idx="246">
                  <c:v>1.8396296296296499</c:v>
                </c:pt>
                <c:pt idx="247">
                  <c:v>1.84310185185188</c:v>
                </c:pt>
                <c:pt idx="248">
                  <c:v>1.8465740740740999</c:v>
                </c:pt>
                <c:pt idx="249">
                  <c:v>1.85004629629632</c:v>
                </c:pt>
                <c:pt idx="250">
                  <c:v>1.8535185185185401</c:v>
                </c:pt>
                <c:pt idx="251">
                  <c:v>1.85699074074077</c:v>
                </c:pt>
                <c:pt idx="252">
                  <c:v>1.8604629629629901</c:v>
                </c:pt>
                <c:pt idx="253">
                  <c:v>1.86393518518521</c:v>
                </c:pt>
                <c:pt idx="254">
                  <c:v>1.8674074074074301</c:v>
                </c:pt>
                <c:pt idx="255">
                  <c:v>1.8708796296296599</c:v>
                </c:pt>
                <c:pt idx="256">
                  <c:v>1.87435185185188</c:v>
                </c:pt>
                <c:pt idx="257">
                  <c:v>1.8778240740740999</c:v>
                </c:pt>
                <c:pt idx="258">
                  <c:v>1.88129629629632</c:v>
                </c:pt>
                <c:pt idx="259">
                  <c:v>1.8847685185185401</c:v>
                </c:pt>
                <c:pt idx="260">
                  <c:v>1.88824074074077</c:v>
                </c:pt>
                <c:pt idx="261">
                  <c:v>1.8917129629629901</c:v>
                </c:pt>
                <c:pt idx="262">
                  <c:v>1.89518518518521</c:v>
                </c:pt>
                <c:pt idx="263">
                  <c:v>1.8986574074074301</c:v>
                </c:pt>
                <c:pt idx="264">
                  <c:v>1.9021296296296599</c:v>
                </c:pt>
                <c:pt idx="265">
                  <c:v>1.90560185185188</c:v>
                </c:pt>
                <c:pt idx="266">
                  <c:v>1.9090740740740999</c:v>
                </c:pt>
                <c:pt idx="267">
                  <c:v>1.91254629629632</c:v>
                </c:pt>
                <c:pt idx="268">
                  <c:v>1.9160185185185401</c:v>
                </c:pt>
                <c:pt idx="269">
                  <c:v>1.91949074074077</c:v>
                </c:pt>
                <c:pt idx="270">
                  <c:v>1.9229629629629901</c:v>
                </c:pt>
                <c:pt idx="271">
                  <c:v>1.92643518518521</c:v>
                </c:pt>
                <c:pt idx="272">
                  <c:v>1.9299074074074301</c:v>
                </c:pt>
                <c:pt idx="273">
                  <c:v>1.9333796296296599</c:v>
                </c:pt>
                <c:pt idx="274">
                  <c:v>1.93685185185188</c:v>
                </c:pt>
                <c:pt idx="275">
                  <c:v>1.9403240740740999</c:v>
                </c:pt>
                <c:pt idx="276">
                  <c:v>1.94379629629632</c:v>
                </c:pt>
                <c:pt idx="277">
                  <c:v>1.9472685185185501</c:v>
                </c:pt>
                <c:pt idx="278">
                  <c:v>1.95074074074077</c:v>
                </c:pt>
                <c:pt idx="279">
                  <c:v>1.9542129629629901</c:v>
                </c:pt>
                <c:pt idx="280">
                  <c:v>1.95768518518521</c:v>
                </c:pt>
                <c:pt idx="281">
                  <c:v>1.9611574074074301</c:v>
                </c:pt>
                <c:pt idx="282">
                  <c:v>1.9646296296296599</c:v>
                </c:pt>
                <c:pt idx="283">
                  <c:v>1.96810185185188</c:v>
                </c:pt>
                <c:pt idx="284">
                  <c:v>1.9715740740740999</c:v>
                </c:pt>
                <c:pt idx="285">
                  <c:v>1.97504629629632</c:v>
                </c:pt>
                <c:pt idx="286">
                  <c:v>1.9785185185185501</c:v>
                </c:pt>
                <c:pt idx="287">
                  <c:v>1.98199074074077</c:v>
                </c:pt>
              </c:numCache>
            </c:numRef>
          </c:xVal>
          <c:yVal>
            <c:numRef>
              <c:f>'[Chart in Microsoft PowerPoint]Arduino-0.2016-12-10-0.34-daily'!$J$3:$J$290</c:f>
              <c:numCache>
                <c:formatCode>General</c:formatCode>
                <c:ptCount val="288"/>
                <c:pt idx="0">
                  <c:v>0.28999999999999998</c:v>
                </c:pt>
                <c:pt idx="1">
                  <c:v>0.28999999999999998</c:v>
                </c:pt>
                <c:pt idx="2">
                  <c:v>0.78</c:v>
                </c:pt>
                <c:pt idx="3">
                  <c:v>0.28999999999999998</c:v>
                </c:pt>
                <c:pt idx="4">
                  <c:v>0.28999999999999998</c:v>
                </c:pt>
                <c:pt idx="5">
                  <c:v>0.78</c:v>
                </c:pt>
                <c:pt idx="6">
                  <c:v>0.78</c:v>
                </c:pt>
                <c:pt idx="7">
                  <c:v>0.28999999999999998</c:v>
                </c:pt>
                <c:pt idx="8">
                  <c:v>0.28999999999999998</c:v>
                </c:pt>
                <c:pt idx="9">
                  <c:v>0.28999999999999998</c:v>
                </c:pt>
                <c:pt idx="10">
                  <c:v>0.28999999999999998</c:v>
                </c:pt>
                <c:pt idx="11">
                  <c:v>0.28999999999999998</c:v>
                </c:pt>
                <c:pt idx="12">
                  <c:v>0.28999999999999998</c:v>
                </c:pt>
                <c:pt idx="13">
                  <c:v>0.28999999999999998</c:v>
                </c:pt>
                <c:pt idx="14">
                  <c:v>0.28999999999999998</c:v>
                </c:pt>
                <c:pt idx="15">
                  <c:v>0.28999999999999998</c:v>
                </c:pt>
                <c:pt idx="16">
                  <c:v>0.28999999999999998</c:v>
                </c:pt>
                <c:pt idx="17">
                  <c:v>0.28999999999999998</c:v>
                </c:pt>
                <c:pt idx="18">
                  <c:v>0.28999999999999998</c:v>
                </c:pt>
                <c:pt idx="19">
                  <c:v>0.28999999999999998</c:v>
                </c:pt>
                <c:pt idx="20">
                  <c:v>-0.2</c:v>
                </c:pt>
                <c:pt idx="21">
                  <c:v>0.28999999999999998</c:v>
                </c:pt>
                <c:pt idx="22">
                  <c:v>-0.2</c:v>
                </c:pt>
                <c:pt idx="23">
                  <c:v>0.28999999999999998</c:v>
                </c:pt>
                <c:pt idx="24">
                  <c:v>0.28999999999999998</c:v>
                </c:pt>
                <c:pt idx="25">
                  <c:v>0.28999999999999998</c:v>
                </c:pt>
                <c:pt idx="26">
                  <c:v>0.28999999999999998</c:v>
                </c:pt>
                <c:pt idx="27">
                  <c:v>-0.2</c:v>
                </c:pt>
                <c:pt idx="28">
                  <c:v>-0.2</c:v>
                </c:pt>
                <c:pt idx="29">
                  <c:v>0.28999999999999998</c:v>
                </c:pt>
                <c:pt idx="30">
                  <c:v>0.28999999999999998</c:v>
                </c:pt>
                <c:pt idx="31">
                  <c:v>-0.2</c:v>
                </c:pt>
                <c:pt idx="32">
                  <c:v>0.28999999999999998</c:v>
                </c:pt>
                <c:pt idx="33">
                  <c:v>0.28999999999999998</c:v>
                </c:pt>
                <c:pt idx="34">
                  <c:v>0.28999999999999998</c:v>
                </c:pt>
                <c:pt idx="35">
                  <c:v>0.28999999999999998</c:v>
                </c:pt>
                <c:pt idx="36">
                  <c:v>-0.2</c:v>
                </c:pt>
                <c:pt idx="37">
                  <c:v>-0.2</c:v>
                </c:pt>
                <c:pt idx="38">
                  <c:v>-0.68</c:v>
                </c:pt>
                <c:pt idx="39">
                  <c:v>-0.2</c:v>
                </c:pt>
                <c:pt idx="40">
                  <c:v>0.28999999999999998</c:v>
                </c:pt>
                <c:pt idx="41">
                  <c:v>-0.2</c:v>
                </c:pt>
                <c:pt idx="42">
                  <c:v>-0.2</c:v>
                </c:pt>
                <c:pt idx="43">
                  <c:v>0.28999999999999998</c:v>
                </c:pt>
                <c:pt idx="44">
                  <c:v>-0.2</c:v>
                </c:pt>
                <c:pt idx="45">
                  <c:v>0.28999999999999998</c:v>
                </c:pt>
                <c:pt idx="46">
                  <c:v>0.28999999999999998</c:v>
                </c:pt>
                <c:pt idx="47">
                  <c:v>-0.2</c:v>
                </c:pt>
                <c:pt idx="48">
                  <c:v>0.28999999999999998</c:v>
                </c:pt>
                <c:pt idx="49">
                  <c:v>-0.2</c:v>
                </c:pt>
                <c:pt idx="50">
                  <c:v>-0.2</c:v>
                </c:pt>
                <c:pt idx="51">
                  <c:v>-0.2</c:v>
                </c:pt>
                <c:pt idx="52">
                  <c:v>-0.2</c:v>
                </c:pt>
                <c:pt idx="53">
                  <c:v>-0.2</c:v>
                </c:pt>
                <c:pt idx="54">
                  <c:v>-0.2</c:v>
                </c:pt>
                <c:pt idx="55">
                  <c:v>-0.2</c:v>
                </c:pt>
                <c:pt idx="56">
                  <c:v>-0.2</c:v>
                </c:pt>
                <c:pt idx="57">
                  <c:v>-0.2</c:v>
                </c:pt>
                <c:pt idx="58">
                  <c:v>-0.2</c:v>
                </c:pt>
                <c:pt idx="59">
                  <c:v>-0.2</c:v>
                </c:pt>
                <c:pt idx="60">
                  <c:v>-0.2</c:v>
                </c:pt>
                <c:pt idx="61">
                  <c:v>-0.2</c:v>
                </c:pt>
                <c:pt idx="62">
                  <c:v>-0.2</c:v>
                </c:pt>
                <c:pt idx="63">
                  <c:v>-0.2</c:v>
                </c:pt>
                <c:pt idx="64">
                  <c:v>-0.2</c:v>
                </c:pt>
                <c:pt idx="65">
                  <c:v>-0.2</c:v>
                </c:pt>
                <c:pt idx="66">
                  <c:v>-0.2</c:v>
                </c:pt>
                <c:pt idx="67">
                  <c:v>-0.2</c:v>
                </c:pt>
                <c:pt idx="68">
                  <c:v>-0.2</c:v>
                </c:pt>
                <c:pt idx="69">
                  <c:v>-0.2</c:v>
                </c:pt>
                <c:pt idx="70">
                  <c:v>-0.2</c:v>
                </c:pt>
                <c:pt idx="71">
                  <c:v>-0.2</c:v>
                </c:pt>
                <c:pt idx="72">
                  <c:v>-0.68</c:v>
                </c:pt>
                <c:pt idx="73">
                  <c:v>-0.68</c:v>
                </c:pt>
                <c:pt idx="212">
                  <c:v>18.36</c:v>
                </c:pt>
                <c:pt idx="213">
                  <c:v>17.87</c:v>
                </c:pt>
                <c:pt idx="214">
                  <c:v>17.87</c:v>
                </c:pt>
                <c:pt idx="215">
                  <c:v>16.89</c:v>
                </c:pt>
                <c:pt idx="216">
                  <c:v>16.41</c:v>
                </c:pt>
                <c:pt idx="217">
                  <c:v>15.92</c:v>
                </c:pt>
                <c:pt idx="218">
                  <c:v>15.43</c:v>
                </c:pt>
                <c:pt idx="219">
                  <c:v>15.43</c:v>
                </c:pt>
                <c:pt idx="220">
                  <c:v>14.45</c:v>
                </c:pt>
                <c:pt idx="221">
                  <c:v>14.45</c:v>
                </c:pt>
                <c:pt idx="222">
                  <c:v>14.45</c:v>
                </c:pt>
                <c:pt idx="223">
                  <c:v>14.45</c:v>
                </c:pt>
                <c:pt idx="224">
                  <c:v>13.48</c:v>
                </c:pt>
                <c:pt idx="225">
                  <c:v>13.48</c:v>
                </c:pt>
                <c:pt idx="226">
                  <c:v>12.99</c:v>
                </c:pt>
                <c:pt idx="227">
                  <c:v>12.99</c:v>
                </c:pt>
                <c:pt idx="228">
                  <c:v>12.99</c:v>
                </c:pt>
                <c:pt idx="229">
                  <c:v>12.5</c:v>
                </c:pt>
                <c:pt idx="230">
                  <c:v>12.5</c:v>
                </c:pt>
                <c:pt idx="231">
                  <c:v>12.5</c:v>
                </c:pt>
                <c:pt idx="232">
                  <c:v>12.5</c:v>
                </c:pt>
                <c:pt idx="233">
                  <c:v>12.01</c:v>
                </c:pt>
                <c:pt idx="234">
                  <c:v>12.01</c:v>
                </c:pt>
                <c:pt idx="235">
                  <c:v>12.01</c:v>
                </c:pt>
                <c:pt idx="236">
                  <c:v>12.01</c:v>
                </c:pt>
                <c:pt idx="237">
                  <c:v>11.52</c:v>
                </c:pt>
                <c:pt idx="238">
                  <c:v>11.52</c:v>
                </c:pt>
                <c:pt idx="239">
                  <c:v>11.52</c:v>
                </c:pt>
                <c:pt idx="240">
                  <c:v>11.04</c:v>
                </c:pt>
                <c:pt idx="241">
                  <c:v>11.52</c:v>
                </c:pt>
                <c:pt idx="242">
                  <c:v>11.52</c:v>
                </c:pt>
                <c:pt idx="243">
                  <c:v>11.04</c:v>
                </c:pt>
                <c:pt idx="244">
                  <c:v>10.55</c:v>
                </c:pt>
                <c:pt idx="245">
                  <c:v>10.55</c:v>
                </c:pt>
                <c:pt idx="246">
                  <c:v>11.04</c:v>
                </c:pt>
                <c:pt idx="247">
                  <c:v>10.55</c:v>
                </c:pt>
                <c:pt idx="248">
                  <c:v>10.06</c:v>
                </c:pt>
                <c:pt idx="249">
                  <c:v>10.55</c:v>
                </c:pt>
                <c:pt idx="250">
                  <c:v>10.06</c:v>
                </c:pt>
                <c:pt idx="251">
                  <c:v>10.06</c:v>
                </c:pt>
                <c:pt idx="252">
                  <c:v>9.57</c:v>
                </c:pt>
                <c:pt idx="253">
                  <c:v>9.57</c:v>
                </c:pt>
                <c:pt idx="254">
                  <c:v>9.57</c:v>
                </c:pt>
                <c:pt idx="255">
                  <c:v>9.57</c:v>
                </c:pt>
                <c:pt idx="256">
                  <c:v>9.08</c:v>
                </c:pt>
                <c:pt idx="257">
                  <c:v>9.08</c:v>
                </c:pt>
                <c:pt idx="258">
                  <c:v>9.08</c:v>
                </c:pt>
                <c:pt idx="259">
                  <c:v>9.08</c:v>
                </c:pt>
                <c:pt idx="260">
                  <c:v>9.08</c:v>
                </c:pt>
                <c:pt idx="261">
                  <c:v>9.08</c:v>
                </c:pt>
                <c:pt idx="262">
                  <c:v>9.08</c:v>
                </c:pt>
                <c:pt idx="263">
                  <c:v>9.08</c:v>
                </c:pt>
                <c:pt idx="264">
                  <c:v>9.08</c:v>
                </c:pt>
                <c:pt idx="265">
                  <c:v>9.08</c:v>
                </c:pt>
                <c:pt idx="266">
                  <c:v>9.08</c:v>
                </c:pt>
                <c:pt idx="267">
                  <c:v>8.59</c:v>
                </c:pt>
                <c:pt idx="268">
                  <c:v>8.59</c:v>
                </c:pt>
                <c:pt idx="269">
                  <c:v>8.59</c:v>
                </c:pt>
                <c:pt idx="270">
                  <c:v>8.59</c:v>
                </c:pt>
                <c:pt idx="271">
                  <c:v>8.59</c:v>
                </c:pt>
                <c:pt idx="272">
                  <c:v>8.59</c:v>
                </c:pt>
                <c:pt idx="273">
                  <c:v>8.11</c:v>
                </c:pt>
                <c:pt idx="274">
                  <c:v>8.59</c:v>
                </c:pt>
                <c:pt idx="275">
                  <c:v>8.11</c:v>
                </c:pt>
                <c:pt idx="276">
                  <c:v>8.59</c:v>
                </c:pt>
                <c:pt idx="277">
                  <c:v>8.11</c:v>
                </c:pt>
                <c:pt idx="278">
                  <c:v>8.59</c:v>
                </c:pt>
                <c:pt idx="279">
                  <c:v>8.11</c:v>
                </c:pt>
                <c:pt idx="280">
                  <c:v>8.11</c:v>
                </c:pt>
                <c:pt idx="281">
                  <c:v>8.11</c:v>
                </c:pt>
                <c:pt idx="282">
                  <c:v>8.11</c:v>
                </c:pt>
                <c:pt idx="283">
                  <c:v>8.11</c:v>
                </c:pt>
                <c:pt idx="284">
                  <c:v>8.11</c:v>
                </c:pt>
                <c:pt idx="285">
                  <c:v>8.11</c:v>
                </c:pt>
                <c:pt idx="286">
                  <c:v>7.62</c:v>
                </c:pt>
                <c:pt idx="287">
                  <c:v>7.62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215-457A-854D-B8A5DE2C5D5F}"/>
            </c:ext>
          </c:extLst>
        </c:ser>
        <c:ser>
          <c:idx val="3"/>
          <c:order val="3"/>
          <c:tx>
            <c:strRef>
              <c:f>'[Chart in Microsoft PowerPoint]Arduino-0.2016-12-10-0.34-daily'!$L$1</c:f>
              <c:strCache>
                <c:ptCount val="1"/>
                <c:pt idx="0">
                  <c:v>A3-TC-9-4.5"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PowerPoint]Arduino-0.2016-12-10-0.34-daily'!$A$3:$A$290</c:f>
              <c:numCache>
                <c:formatCode>[$-F400]h:mm:ss\ AM/PM</c:formatCode>
                <c:ptCount val="288"/>
                <c:pt idx="0">
                  <c:v>0.98546296296296287</c:v>
                </c:pt>
                <c:pt idx="1">
                  <c:v>0.98893518518518519</c:v>
                </c:pt>
                <c:pt idx="2">
                  <c:v>0.99240740740740796</c:v>
                </c:pt>
                <c:pt idx="3">
                  <c:v>0.99587962962962995</c:v>
                </c:pt>
                <c:pt idx="4">
                  <c:v>0.99935185185185205</c:v>
                </c:pt>
                <c:pt idx="5">
                  <c:v>1.0028240740740699</c:v>
                </c:pt>
                <c:pt idx="6">
                  <c:v>1.0062962962963</c:v>
                </c:pt>
                <c:pt idx="7">
                  <c:v>1.0097685185185199</c:v>
                </c:pt>
                <c:pt idx="8">
                  <c:v>1.01324074074074</c:v>
                </c:pt>
                <c:pt idx="9">
                  <c:v>1.0167129629629601</c:v>
                </c:pt>
                <c:pt idx="10">
                  <c:v>1.02018518518519</c:v>
                </c:pt>
                <c:pt idx="11">
                  <c:v>1.0236574074074101</c:v>
                </c:pt>
                <c:pt idx="12">
                  <c:v>1.0271296296296299</c:v>
                </c:pt>
                <c:pt idx="13">
                  <c:v>1.03060185185185</c:v>
                </c:pt>
                <c:pt idx="14">
                  <c:v>1.0340740740740799</c:v>
                </c:pt>
                <c:pt idx="15">
                  <c:v>1.0375462962963</c:v>
                </c:pt>
                <c:pt idx="16">
                  <c:v>1.0410185185185199</c:v>
                </c:pt>
                <c:pt idx="17">
                  <c:v>1.04449074074074</c:v>
                </c:pt>
                <c:pt idx="18">
                  <c:v>1.0479629629629601</c:v>
                </c:pt>
                <c:pt idx="19">
                  <c:v>1.05143518518519</c:v>
                </c:pt>
                <c:pt idx="20">
                  <c:v>1.0549074074074101</c:v>
                </c:pt>
                <c:pt idx="21">
                  <c:v>1.0583796296296299</c:v>
                </c:pt>
                <c:pt idx="22">
                  <c:v>1.06185185185185</c:v>
                </c:pt>
                <c:pt idx="23">
                  <c:v>1.0653240740740799</c:v>
                </c:pt>
                <c:pt idx="24">
                  <c:v>1.0687962962963</c:v>
                </c:pt>
                <c:pt idx="25">
                  <c:v>1.0722685185185186</c:v>
                </c:pt>
                <c:pt idx="26">
                  <c:v>1.07574074074074</c:v>
                </c:pt>
                <c:pt idx="27">
                  <c:v>1.0792129629629701</c:v>
                </c:pt>
                <c:pt idx="28">
                  <c:v>1.08268518518519</c:v>
                </c:pt>
                <c:pt idx="29">
                  <c:v>1.0861574074074101</c:v>
                </c:pt>
                <c:pt idx="30">
                  <c:v>1.0896296296296299</c:v>
                </c:pt>
                <c:pt idx="31">
                  <c:v>1.09310185185185</c:v>
                </c:pt>
                <c:pt idx="32">
                  <c:v>1.0965740740740741</c:v>
                </c:pt>
                <c:pt idx="33">
                  <c:v>1.1000462962963</c:v>
                </c:pt>
                <c:pt idx="34">
                  <c:v>1.1035185185185199</c:v>
                </c:pt>
                <c:pt idx="35">
                  <c:v>1.10699074074074</c:v>
                </c:pt>
                <c:pt idx="36">
                  <c:v>1.1104629629629701</c:v>
                </c:pt>
                <c:pt idx="37">
                  <c:v>1.11393518518519</c:v>
                </c:pt>
                <c:pt idx="38">
                  <c:v>1.1174074074074101</c:v>
                </c:pt>
                <c:pt idx="39">
                  <c:v>1.1208796296296299</c:v>
                </c:pt>
                <c:pt idx="40">
                  <c:v>1.12435185185186</c:v>
                </c:pt>
                <c:pt idx="41">
                  <c:v>1.1278240740740799</c:v>
                </c:pt>
                <c:pt idx="42">
                  <c:v>1.1312962962963</c:v>
                </c:pt>
                <c:pt idx="43">
                  <c:v>1.1347685185185199</c:v>
                </c:pt>
                <c:pt idx="44">
                  <c:v>1.13824074074074</c:v>
                </c:pt>
                <c:pt idx="45">
                  <c:v>1.1417129629629701</c:v>
                </c:pt>
                <c:pt idx="46">
                  <c:v>1.14518518518519</c:v>
                </c:pt>
                <c:pt idx="47">
                  <c:v>1.1486574074074101</c:v>
                </c:pt>
                <c:pt idx="48">
                  <c:v>1.1521296296296299</c:v>
                </c:pt>
                <c:pt idx="49">
                  <c:v>1.15560185185186</c:v>
                </c:pt>
                <c:pt idx="50">
                  <c:v>1.1590740740740799</c:v>
                </c:pt>
                <c:pt idx="51">
                  <c:v>1.1625462962963</c:v>
                </c:pt>
                <c:pt idx="52">
                  <c:v>1.1660185185185199</c:v>
                </c:pt>
                <c:pt idx="53">
                  <c:v>1.16949074074075</c:v>
                </c:pt>
                <c:pt idx="54">
                  <c:v>1.1729629629629701</c:v>
                </c:pt>
                <c:pt idx="55">
                  <c:v>1.17643518518519</c:v>
                </c:pt>
                <c:pt idx="56">
                  <c:v>1.1799074074074101</c:v>
                </c:pt>
                <c:pt idx="57">
                  <c:v>1.1833796296296299</c:v>
                </c:pt>
                <c:pt idx="58">
                  <c:v>1.18685185185186</c:v>
                </c:pt>
                <c:pt idx="59">
                  <c:v>1.1903240740740799</c:v>
                </c:pt>
                <c:pt idx="60">
                  <c:v>1.1937962962963</c:v>
                </c:pt>
                <c:pt idx="61">
                  <c:v>1.1972685185185199</c:v>
                </c:pt>
                <c:pt idx="62">
                  <c:v>1.20074074074075</c:v>
                </c:pt>
                <c:pt idx="63">
                  <c:v>1.2042129629629701</c:v>
                </c:pt>
                <c:pt idx="64">
                  <c:v>1.20768518518519</c:v>
                </c:pt>
                <c:pt idx="65">
                  <c:v>1.2111574074074101</c:v>
                </c:pt>
                <c:pt idx="66">
                  <c:v>1.2146296296296399</c:v>
                </c:pt>
                <c:pt idx="67">
                  <c:v>1.21810185185186</c:v>
                </c:pt>
                <c:pt idx="68">
                  <c:v>1.2215740740740799</c:v>
                </c:pt>
                <c:pt idx="69">
                  <c:v>1.2250462962963</c:v>
                </c:pt>
                <c:pt idx="70">
                  <c:v>1.2285185185185199</c:v>
                </c:pt>
                <c:pt idx="71">
                  <c:v>1.23199074074075</c:v>
                </c:pt>
                <c:pt idx="72">
                  <c:v>1.2354629629629701</c:v>
                </c:pt>
                <c:pt idx="73">
                  <c:v>1.23893518518519</c:v>
                </c:pt>
                <c:pt idx="74">
                  <c:v>1.2424074074074101</c:v>
                </c:pt>
                <c:pt idx="75">
                  <c:v>1.2458796296296399</c:v>
                </c:pt>
                <c:pt idx="76">
                  <c:v>1.24935185185186</c:v>
                </c:pt>
                <c:pt idx="77">
                  <c:v>1.2528240740740799</c:v>
                </c:pt>
                <c:pt idx="78">
                  <c:v>1.2562962962963</c:v>
                </c:pt>
                <c:pt idx="79">
                  <c:v>1.2597685185185299</c:v>
                </c:pt>
                <c:pt idx="80">
                  <c:v>1.26324074074075</c:v>
                </c:pt>
                <c:pt idx="81">
                  <c:v>1.2667129629629701</c:v>
                </c:pt>
                <c:pt idx="82">
                  <c:v>1.27018518518519</c:v>
                </c:pt>
                <c:pt idx="83">
                  <c:v>1.2736574074074201</c:v>
                </c:pt>
                <c:pt idx="84">
                  <c:v>1.2771296296296399</c:v>
                </c:pt>
                <c:pt idx="85">
                  <c:v>1.28060185185186</c:v>
                </c:pt>
                <c:pt idx="86">
                  <c:v>1.2840740740740799</c:v>
                </c:pt>
                <c:pt idx="87">
                  <c:v>1.2875462962963</c:v>
                </c:pt>
                <c:pt idx="88">
                  <c:v>1.2910185185185299</c:v>
                </c:pt>
                <c:pt idx="89">
                  <c:v>1.29449074074075</c:v>
                </c:pt>
                <c:pt idx="90">
                  <c:v>1.2979629629629701</c:v>
                </c:pt>
                <c:pt idx="91">
                  <c:v>1.30143518518519</c:v>
                </c:pt>
                <c:pt idx="92">
                  <c:v>1.3049074074074201</c:v>
                </c:pt>
                <c:pt idx="93">
                  <c:v>1.3083796296296399</c:v>
                </c:pt>
                <c:pt idx="94">
                  <c:v>1.31185185185186</c:v>
                </c:pt>
                <c:pt idx="95">
                  <c:v>1.3153240740740799</c:v>
                </c:pt>
                <c:pt idx="96">
                  <c:v>1.31879629629631</c:v>
                </c:pt>
                <c:pt idx="97">
                  <c:v>1.3222685185185299</c:v>
                </c:pt>
                <c:pt idx="98">
                  <c:v>1.32574074074075</c:v>
                </c:pt>
                <c:pt idx="99">
                  <c:v>1.3292129629629701</c:v>
                </c:pt>
                <c:pt idx="100">
                  <c:v>1.33268518518519</c:v>
                </c:pt>
                <c:pt idx="101">
                  <c:v>1.3361574074074201</c:v>
                </c:pt>
                <c:pt idx="102">
                  <c:v>1.3396296296296399</c:v>
                </c:pt>
                <c:pt idx="103">
                  <c:v>1.34310185185186</c:v>
                </c:pt>
                <c:pt idx="104">
                  <c:v>1.3465740740740799</c:v>
                </c:pt>
                <c:pt idx="105">
                  <c:v>1.35004629629631</c:v>
                </c:pt>
                <c:pt idx="106">
                  <c:v>1.3535185185185299</c:v>
                </c:pt>
                <c:pt idx="107">
                  <c:v>1.35699074074075</c:v>
                </c:pt>
                <c:pt idx="108">
                  <c:v>1.3604629629629701</c:v>
                </c:pt>
                <c:pt idx="109">
                  <c:v>1.3639351851852</c:v>
                </c:pt>
                <c:pt idx="110">
                  <c:v>1.3674074074074201</c:v>
                </c:pt>
                <c:pt idx="111">
                  <c:v>1.3708796296296399</c:v>
                </c:pt>
                <c:pt idx="112">
                  <c:v>1.37435185185186</c:v>
                </c:pt>
                <c:pt idx="113">
                  <c:v>1.3778240740740799</c:v>
                </c:pt>
                <c:pt idx="114">
                  <c:v>1.38129629629631</c:v>
                </c:pt>
                <c:pt idx="115">
                  <c:v>1.3847685185185299</c:v>
                </c:pt>
                <c:pt idx="116">
                  <c:v>1.38824074074075</c:v>
                </c:pt>
                <c:pt idx="117">
                  <c:v>1.3917129629629701</c:v>
                </c:pt>
                <c:pt idx="118">
                  <c:v>1.3951851851852</c:v>
                </c:pt>
                <c:pt idx="119">
                  <c:v>1.3986574074074201</c:v>
                </c:pt>
                <c:pt idx="120">
                  <c:v>1.4021296296296399</c:v>
                </c:pt>
                <c:pt idx="121">
                  <c:v>1.40560185185186</c:v>
                </c:pt>
                <c:pt idx="122">
                  <c:v>1.4090740740740899</c:v>
                </c:pt>
                <c:pt idx="123">
                  <c:v>1.41254629629631</c:v>
                </c:pt>
                <c:pt idx="124">
                  <c:v>1.4160185185185299</c:v>
                </c:pt>
                <c:pt idx="125">
                  <c:v>1.41949074074075</c:v>
                </c:pt>
                <c:pt idx="126">
                  <c:v>1.4229629629629701</c:v>
                </c:pt>
                <c:pt idx="127">
                  <c:v>1.4264351851852</c:v>
                </c:pt>
                <c:pt idx="128">
                  <c:v>1.4299074074074201</c:v>
                </c:pt>
                <c:pt idx="129">
                  <c:v>1.4333796296296399</c:v>
                </c:pt>
                <c:pt idx="130">
                  <c:v>1.43685185185186</c:v>
                </c:pt>
                <c:pt idx="131">
                  <c:v>1.4403240740740899</c:v>
                </c:pt>
                <c:pt idx="132">
                  <c:v>1.44379629629631</c:v>
                </c:pt>
                <c:pt idx="133">
                  <c:v>1.4472685185185299</c:v>
                </c:pt>
                <c:pt idx="134">
                  <c:v>1.45074074074075</c:v>
                </c:pt>
                <c:pt idx="135">
                  <c:v>1.4542129629629801</c:v>
                </c:pt>
                <c:pt idx="136">
                  <c:v>1.4576851851852</c:v>
                </c:pt>
                <c:pt idx="137">
                  <c:v>1.4611574074074201</c:v>
                </c:pt>
                <c:pt idx="138">
                  <c:v>1.4646296296296399</c:v>
                </c:pt>
                <c:pt idx="139">
                  <c:v>1.46810185185187</c:v>
                </c:pt>
                <c:pt idx="140">
                  <c:v>1.4715740740740899</c:v>
                </c:pt>
                <c:pt idx="141">
                  <c:v>1.47504629629631</c:v>
                </c:pt>
                <c:pt idx="142">
                  <c:v>1.4785185185185299</c:v>
                </c:pt>
                <c:pt idx="143">
                  <c:v>1.48199074074075</c:v>
                </c:pt>
                <c:pt idx="144">
                  <c:v>1.4854629629629801</c:v>
                </c:pt>
                <c:pt idx="145">
                  <c:v>1.4889351851852</c:v>
                </c:pt>
                <c:pt idx="146">
                  <c:v>1.4924074074074201</c:v>
                </c:pt>
                <c:pt idx="147">
                  <c:v>1.4958796296296399</c:v>
                </c:pt>
                <c:pt idx="148">
                  <c:v>1.49935185185187</c:v>
                </c:pt>
                <c:pt idx="149">
                  <c:v>1.5028240740740899</c:v>
                </c:pt>
                <c:pt idx="150">
                  <c:v>1.50629629629631</c:v>
                </c:pt>
                <c:pt idx="151">
                  <c:v>1.5097685185185299</c:v>
                </c:pt>
                <c:pt idx="152">
                  <c:v>1.51324074074076</c:v>
                </c:pt>
                <c:pt idx="153">
                  <c:v>1.5167129629629801</c:v>
                </c:pt>
                <c:pt idx="154">
                  <c:v>1.5201851851852</c:v>
                </c:pt>
                <c:pt idx="155">
                  <c:v>1.5236574074074201</c:v>
                </c:pt>
                <c:pt idx="156">
                  <c:v>1.5271296296296399</c:v>
                </c:pt>
                <c:pt idx="157">
                  <c:v>1.53060185185187</c:v>
                </c:pt>
                <c:pt idx="158">
                  <c:v>1.5340740740740899</c:v>
                </c:pt>
                <c:pt idx="159">
                  <c:v>1.53754629629631</c:v>
                </c:pt>
                <c:pt idx="160">
                  <c:v>1.5410185185185299</c:v>
                </c:pt>
                <c:pt idx="161">
                  <c:v>1.54449074074076</c:v>
                </c:pt>
                <c:pt idx="162">
                  <c:v>1.5479629629629801</c:v>
                </c:pt>
                <c:pt idx="163">
                  <c:v>1.5514351851852</c:v>
                </c:pt>
                <c:pt idx="164">
                  <c:v>1.5549074074074201</c:v>
                </c:pt>
                <c:pt idx="165">
                  <c:v>1.5583796296296499</c:v>
                </c:pt>
                <c:pt idx="166">
                  <c:v>1.56185185185187</c:v>
                </c:pt>
                <c:pt idx="167">
                  <c:v>1.5653240740740899</c:v>
                </c:pt>
                <c:pt idx="168">
                  <c:v>1.56879629629631</c:v>
                </c:pt>
                <c:pt idx="169">
                  <c:v>1.5722685185185299</c:v>
                </c:pt>
                <c:pt idx="170">
                  <c:v>1.57574074074076</c:v>
                </c:pt>
                <c:pt idx="171">
                  <c:v>1.5792129629629801</c:v>
                </c:pt>
                <c:pt idx="172">
                  <c:v>1.5826851851852</c:v>
                </c:pt>
                <c:pt idx="173">
                  <c:v>1.5861574074074201</c:v>
                </c:pt>
                <c:pt idx="174">
                  <c:v>1.5896296296296499</c:v>
                </c:pt>
                <c:pt idx="175">
                  <c:v>1.59310185185187</c:v>
                </c:pt>
                <c:pt idx="176">
                  <c:v>1.5965740740740899</c:v>
                </c:pt>
                <c:pt idx="177">
                  <c:v>1.60004629629631</c:v>
                </c:pt>
                <c:pt idx="178">
                  <c:v>1.6035185185185401</c:v>
                </c:pt>
                <c:pt idx="179">
                  <c:v>1.60699074074076</c:v>
                </c:pt>
                <c:pt idx="180">
                  <c:v>1.6104629629629801</c:v>
                </c:pt>
                <c:pt idx="181">
                  <c:v>1.6139351851852</c:v>
                </c:pt>
                <c:pt idx="182">
                  <c:v>1.6174074074074201</c:v>
                </c:pt>
                <c:pt idx="183">
                  <c:v>1.6208796296296499</c:v>
                </c:pt>
                <c:pt idx="184">
                  <c:v>1.62435185185187</c:v>
                </c:pt>
                <c:pt idx="185">
                  <c:v>1.6278240740740899</c:v>
                </c:pt>
                <c:pt idx="186">
                  <c:v>1.63129629629631</c:v>
                </c:pt>
                <c:pt idx="187">
                  <c:v>1.6347685185185401</c:v>
                </c:pt>
                <c:pt idx="188">
                  <c:v>1.63824074074076</c:v>
                </c:pt>
                <c:pt idx="189">
                  <c:v>1.6417129629629801</c:v>
                </c:pt>
                <c:pt idx="190">
                  <c:v>1.6451851851852</c:v>
                </c:pt>
                <c:pt idx="191">
                  <c:v>1.6486574074074301</c:v>
                </c:pt>
                <c:pt idx="192">
                  <c:v>1.6521296296296499</c:v>
                </c:pt>
                <c:pt idx="193">
                  <c:v>1.65560185185187</c:v>
                </c:pt>
                <c:pt idx="194">
                  <c:v>1.6590740740740899</c:v>
                </c:pt>
                <c:pt idx="195">
                  <c:v>1.66254629629632</c:v>
                </c:pt>
                <c:pt idx="196">
                  <c:v>1.6660185185185401</c:v>
                </c:pt>
                <c:pt idx="197">
                  <c:v>1.66949074074076</c:v>
                </c:pt>
                <c:pt idx="198">
                  <c:v>1.6729629629629801</c:v>
                </c:pt>
                <c:pt idx="199">
                  <c:v>1.6764351851852</c:v>
                </c:pt>
                <c:pt idx="200">
                  <c:v>1.6799074074074301</c:v>
                </c:pt>
                <c:pt idx="201">
                  <c:v>1.6833796296296499</c:v>
                </c:pt>
                <c:pt idx="202">
                  <c:v>1.68685185185187</c:v>
                </c:pt>
                <c:pt idx="203">
                  <c:v>1.6903240740740899</c:v>
                </c:pt>
                <c:pt idx="204">
                  <c:v>1.69379629629632</c:v>
                </c:pt>
                <c:pt idx="205">
                  <c:v>1.6972685185185401</c:v>
                </c:pt>
                <c:pt idx="206">
                  <c:v>1.70074074074076</c:v>
                </c:pt>
                <c:pt idx="207">
                  <c:v>1.7042129629629801</c:v>
                </c:pt>
                <c:pt idx="208">
                  <c:v>1.70768518518521</c:v>
                </c:pt>
                <c:pt idx="209">
                  <c:v>1.7111574074074301</c:v>
                </c:pt>
                <c:pt idx="210">
                  <c:v>1.7146296296296499</c:v>
                </c:pt>
                <c:pt idx="211">
                  <c:v>1.71810185185187</c:v>
                </c:pt>
                <c:pt idx="212">
                  <c:v>1.7215740740740899</c:v>
                </c:pt>
                <c:pt idx="213">
                  <c:v>1.72504629629632</c:v>
                </c:pt>
                <c:pt idx="214">
                  <c:v>1.7285185185185401</c:v>
                </c:pt>
                <c:pt idx="215">
                  <c:v>1.73199074074076</c:v>
                </c:pt>
                <c:pt idx="216">
                  <c:v>1.7354629629629801</c:v>
                </c:pt>
                <c:pt idx="217">
                  <c:v>1.73893518518521</c:v>
                </c:pt>
                <c:pt idx="218">
                  <c:v>1.7424074074074301</c:v>
                </c:pt>
                <c:pt idx="219">
                  <c:v>1.7458796296296499</c:v>
                </c:pt>
                <c:pt idx="220">
                  <c:v>1.74935185185187</c:v>
                </c:pt>
                <c:pt idx="221">
                  <c:v>1.7528240740740999</c:v>
                </c:pt>
                <c:pt idx="222">
                  <c:v>1.75629629629632</c:v>
                </c:pt>
                <c:pt idx="223">
                  <c:v>1.7597685185185401</c:v>
                </c:pt>
                <c:pt idx="224">
                  <c:v>1.76324074074076</c:v>
                </c:pt>
                <c:pt idx="225">
                  <c:v>1.7667129629629801</c:v>
                </c:pt>
                <c:pt idx="226">
                  <c:v>1.77018518518521</c:v>
                </c:pt>
                <c:pt idx="227">
                  <c:v>1.7736574074074301</c:v>
                </c:pt>
                <c:pt idx="228">
                  <c:v>1.7771296296296499</c:v>
                </c:pt>
                <c:pt idx="229">
                  <c:v>1.78060185185187</c:v>
                </c:pt>
                <c:pt idx="230">
                  <c:v>1.7840740740740999</c:v>
                </c:pt>
                <c:pt idx="231">
                  <c:v>1.78754629629632</c:v>
                </c:pt>
                <c:pt idx="232">
                  <c:v>1.7910185185185401</c:v>
                </c:pt>
                <c:pt idx="233">
                  <c:v>1.79449074074076</c:v>
                </c:pt>
                <c:pt idx="234">
                  <c:v>1.7979629629629901</c:v>
                </c:pt>
                <c:pt idx="235">
                  <c:v>1.80143518518521</c:v>
                </c:pt>
                <c:pt idx="236">
                  <c:v>1.8049074074074301</c:v>
                </c:pt>
                <c:pt idx="237">
                  <c:v>1.8083796296296499</c:v>
                </c:pt>
                <c:pt idx="238">
                  <c:v>1.81185185185187</c:v>
                </c:pt>
                <c:pt idx="239">
                  <c:v>1.8153240740740999</c:v>
                </c:pt>
                <c:pt idx="240">
                  <c:v>1.81879629629632</c:v>
                </c:pt>
                <c:pt idx="241">
                  <c:v>1.8222685185185401</c:v>
                </c:pt>
                <c:pt idx="242">
                  <c:v>1.82574074074076</c:v>
                </c:pt>
                <c:pt idx="243">
                  <c:v>1.8292129629629901</c:v>
                </c:pt>
                <c:pt idx="244">
                  <c:v>1.83268518518521</c:v>
                </c:pt>
                <c:pt idx="245">
                  <c:v>1.8361574074074301</c:v>
                </c:pt>
                <c:pt idx="246">
                  <c:v>1.8396296296296499</c:v>
                </c:pt>
                <c:pt idx="247">
                  <c:v>1.84310185185188</c:v>
                </c:pt>
                <c:pt idx="248">
                  <c:v>1.8465740740740999</c:v>
                </c:pt>
                <c:pt idx="249">
                  <c:v>1.85004629629632</c:v>
                </c:pt>
                <c:pt idx="250">
                  <c:v>1.8535185185185401</c:v>
                </c:pt>
                <c:pt idx="251">
                  <c:v>1.85699074074077</c:v>
                </c:pt>
                <c:pt idx="252">
                  <c:v>1.8604629629629901</c:v>
                </c:pt>
                <c:pt idx="253">
                  <c:v>1.86393518518521</c:v>
                </c:pt>
                <c:pt idx="254">
                  <c:v>1.8674074074074301</c:v>
                </c:pt>
                <c:pt idx="255">
                  <c:v>1.8708796296296599</c:v>
                </c:pt>
                <c:pt idx="256">
                  <c:v>1.87435185185188</c:v>
                </c:pt>
                <c:pt idx="257">
                  <c:v>1.8778240740740999</c:v>
                </c:pt>
                <c:pt idx="258">
                  <c:v>1.88129629629632</c:v>
                </c:pt>
                <c:pt idx="259">
                  <c:v>1.8847685185185401</c:v>
                </c:pt>
                <c:pt idx="260">
                  <c:v>1.88824074074077</c:v>
                </c:pt>
                <c:pt idx="261">
                  <c:v>1.8917129629629901</c:v>
                </c:pt>
                <c:pt idx="262">
                  <c:v>1.89518518518521</c:v>
                </c:pt>
                <c:pt idx="263">
                  <c:v>1.8986574074074301</c:v>
                </c:pt>
                <c:pt idx="264">
                  <c:v>1.9021296296296599</c:v>
                </c:pt>
                <c:pt idx="265">
                  <c:v>1.90560185185188</c:v>
                </c:pt>
                <c:pt idx="266">
                  <c:v>1.9090740740740999</c:v>
                </c:pt>
                <c:pt idx="267">
                  <c:v>1.91254629629632</c:v>
                </c:pt>
                <c:pt idx="268">
                  <c:v>1.9160185185185401</c:v>
                </c:pt>
                <c:pt idx="269">
                  <c:v>1.91949074074077</c:v>
                </c:pt>
                <c:pt idx="270">
                  <c:v>1.9229629629629901</c:v>
                </c:pt>
                <c:pt idx="271">
                  <c:v>1.92643518518521</c:v>
                </c:pt>
                <c:pt idx="272">
                  <c:v>1.9299074074074301</c:v>
                </c:pt>
                <c:pt idx="273">
                  <c:v>1.9333796296296599</c:v>
                </c:pt>
                <c:pt idx="274">
                  <c:v>1.93685185185188</c:v>
                </c:pt>
                <c:pt idx="275">
                  <c:v>1.9403240740740999</c:v>
                </c:pt>
                <c:pt idx="276">
                  <c:v>1.94379629629632</c:v>
                </c:pt>
                <c:pt idx="277">
                  <c:v>1.9472685185185501</c:v>
                </c:pt>
                <c:pt idx="278">
                  <c:v>1.95074074074077</c:v>
                </c:pt>
                <c:pt idx="279">
                  <c:v>1.9542129629629901</c:v>
                </c:pt>
                <c:pt idx="280">
                  <c:v>1.95768518518521</c:v>
                </c:pt>
                <c:pt idx="281">
                  <c:v>1.9611574074074301</c:v>
                </c:pt>
                <c:pt idx="282">
                  <c:v>1.9646296296296599</c:v>
                </c:pt>
                <c:pt idx="283">
                  <c:v>1.96810185185188</c:v>
                </c:pt>
                <c:pt idx="284">
                  <c:v>1.9715740740740999</c:v>
                </c:pt>
                <c:pt idx="285">
                  <c:v>1.97504629629632</c:v>
                </c:pt>
                <c:pt idx="286">
                  <c:v>1.9785185185185501</c:v>
                </c:pt>
                <c:pt idx="287">
                  <c:v>1.98199074074077</c:v>
                </c:pt>
              </c:numCache>
            </c:numRef>
          </c:xVal>
          <c:yVal>
            <c:numRef>
              <c:f>'[Chart in Microsoft PowerPoint]Arduino-0.2016-12-10-0.34-daily'!$L$3:$L$290</c:f>
              <c:numCache>
                <c:formatCode>General</c:formatCode>
                <c:ptCount val="288"/>
                <c:pt idx="0">
                  <c:v>4.6900000000000004</c:v>
                </c:pt>
                <c:pt idx="1">
                  <c:v>4.2</c:v>
                </c:pt>
                <c:pt idx="2">
                  <c:v>4.2</c:v>
                </c:pt>
                <c:pt idx="3">
                  <c:v>4.2</c:v>
                </c:pt>
                <c:pt idx="4">
                  <c:v>4.2</c:v>
                </c:pt>
                <c:pt idx="5">
                  <c:v>4.2</c:v>
                </c:pt>
                <c:pt idx="6">
                  <c:v>4.2</c:v>
                </c:pt>
                <c:pt idx="7">
                  <c:v>4.2</c:v>
                </c:pt>
                <c:pt idx="8">
                  <c:v>4.2</c:v>
                </c:pt>
                <c:pt idx="9">
                  <c:v>4.2</c:v>
                </c:pt>
                <c:pt idx="10">
                  <c:v>4.2</c:v>
                </c:pt>
                <c:pt idx="11">
                  <c:v>3.71</c:v>
                </c:pt>
                <c:pt idx="12">
                  <c:v>4.2</c:v>
                </c:pt>
                <c:pt idx="13">
                  <c:v>3.71</c:v>
                </c:pt>
                <c:pt idx="14">
                  <c:v>3.71</c:v>
                </c:pt>
                <c:pt idx="15">
                  <c:v>3.71</c:v>
                </c:pt>
                <c:pt idx="16">
                  <c:v>3.71</c:v>
                </c:pt>
                <c:pt idx="17">
                  <c:v>3.71</c:v>
                </c:pt>
                <c:pt idx="18">
                  <c:v>4.2</c:v>
                </c:pt>
                <c:pt idx="19">
                  <c:v>3.71</c:v>
                </c:pt>
                <c:pt idx="20">
                  <c:v>3.71</c:v>
                </c:pt>
                <c:pt idx="21">
                  <c:v>4.2</c:v>
                </c:pt>
                <c:pt idx="22">
                  <c:v>3.71</c:v>
                </c:pt>
                <c:pt idx="23">
                  <c:v>3.71</c:v>
                </c:pt>
                <c:pt idx="24">
                  <c:v>4.2</c:v>
                </c:pt>
                <c:pt idx="25">
                  <c:v>3.71</c:v>
                </c:pt>
                <c:pt idx="26">
                  <c:v>3.71</c:v>
                </c:pt>
                <c:pt idx="27">
                  <c:v>3.22</c:v>
                </c:pt>
                <c:pt idx="28">
                  <c:v>3.71</c:v>
                </c:pt>
                <c:pt idx="29">
                  <c:v>3.71</c:v>
                </c:pt>
                <c:pt idx="30">
                  <c:v>4.2</c:v>
                </c:pt>
                <c:pt idx="31">
                  <c:v>3.71</c:v>
                </c:pt>
                <c:pt idx="32">
                  <c:v>4.2</c:v>
                </c:pt>
                <c:pt idx="33">
                  <c:v>3.22</c:v>
                </c:pt>
                <c:pt idx="34">
                  <c:v>3.71</c:v>
                </c:pt>
                <c:pt idx="35">
                  <c:v>3.71</c:v>
                </c:pt>
                <c:pt idx="36">
                  <c:v>3.71</c:v>
                </c:pt>
                <c:pt idx="37">
                  <c:v>3.71</c:v>
                </c:pt>
                <c:pt idx="38">
                  <c:v>3.71</c:v>
                </c:pt>
                <c:pt idx="39">
                  <c:v>3.71</c:v>
                </c:pt>
                <c:pt idx="40">
                  <c:v>3.71</c:v>
                </c:pt>
                <c:pt idx="41">
                  <c:v>3.22</c:v>
                </c:pt>
                <c:pt idx="42">
                  <c:v>3.71</c:v>
                </c:pt>
                <c:pt idx="43">
                  <c:v>3.22</c:v>
                </c:pt>
                <c:pt idx="44">
                  <c:v>3.22</c:v>
                </c:pt>
                <c:pt idx="45">
                  <c:v>3.22</c:v>
                </c:pt>
                <c:pt idx="46">
                  <c:v>3.22</c:v>
                </c:pt>
                <c:pt idx="47">
                  <c:v>3.22</c:v>
                </c:pt>
                <c:pt idx="48">
                  <c:v>3.71</c:v>
                </c:pt>
                <c:pt idx="49">
                  <c:v>3.22</c:v>
                </c:pt>
                <c:pt idx="50">
                  <c:v>3.22</c:v>
                </c:pt>
                <c:pt idx="51">
                  <c:v>3.22</c:v>
                </c:pt>
                <c:pt idx="52">
                  <c:v>3.22</c:v>
                </c:pt>
                <c:pt idx="53">
                  <c:v>3.71</c:v>
                </c:pt>
                <c:pt idx="54">
                  <c:v>3.71</c:v>
                </c:pt>
                <c:pt idx="55">
                  <c:v>3.22</c:v>
                </c:pt>
                <c:pt idx="56">
                  <c:v>3.22</c:v>
                </c:pt>
                <c:pt idx="57">
                  <c:v>3.22</c:v>
                </c:pt>
                <c:pt idx="58">
                  <c:v>2.73</c:v>
                </c:pt>
                <c:pt idx="59">
                  <c:v>3.22</c:v>
                </c:pt>
                <c:pt idx="60">
                  <c:v>3.22</c:v>
                </c:pt>
                <c:pt idx="61">
                  <c:v>3.22</c:v>
                </c:pt>
                <c:pt idx="62">
                  <c:v>3.22</c:v>
                </c:pt>
                <c:pt idx="63">
                  <c:v>3.22</c:v>
                </c:pt>
                <c:pt idx="64">
                  <c:v>3.22</c:v>
                </c:pt>
                <c:pt idx="65">
                  <c:v>3.22</c:v>
                </c:pt>
                <c:pt idx="66">
                  <c:v>3.22</c:v>
                </c:pt>
                <c:pt idx="67">
                  <c:v>2.73</c:v>
                </c:pt>
                <c:pt idx="68">
                  <c:v>3.22</c:v>
                </c:pt>
                <c:pt idx="69">
                  <c:v>3.22</c:v>
                </c:pt>
                <c:pt idx="70">
                  <c:v>3.22</c:v>
                </c:pt>
                <c:pt idx="71">
                  <c:v>2.73</c:v>
                </c:pt>
                <c:pt idx="72">
                  <c:v>3.22</c:v>
                </c:pt>
                <c:pt idx="73">
                  <c:v>2.25</c:v>
                </c:pt>
                <c:pt idx="74">
                  <c:v>2.73</c:v>
                </c:pt>
                <c:pt idx="75">
                  <c:v>4.6900000000000004</c:v>
                </c:pt>
                <c:pt idx="76">
                  <c:v>3.71</c:v>
                </c:pt>
                <c:pt idx="77">
                  <c:v>2.73</c:v>
                </c:pt>
                <c:pt idx="78">
                  <c:v>3.71</c:v>
                </c:pt>
                <c:pt idx="79">
                  <c:v>6.15</c:v>
                </c:pt>
                <c:pt idx="80">
                  <c:v>3.71</c:v>
                </c:pt>
                <c:pt idx="81">
                  <c:v>4.6900000000000004</c:v>
                </c:pt>
                <c:pt idx="83">
                  <c:v>6.15</c:v>
                </c:pt>
                <c:pt idx="84">
                  <c:v>4.6900000000000004</c:v>
                </c:pt>
                <c:pt idx="85">
                  <c:v>4.6900000000000004</c:v>
                </c:pt>
                <c:pt idx="86">
                  <c:v>6.64</c:v>
                </c:pt>
                <c:pt idx="87">
                  <c:v>5.18</c:v>
                </c:pt>
                <c:pt idx="88">
                  <c:v>6.15</c:v>
                </c:pt>
                <c:pt idx="89">
                  <c:v>5.18</c:v>
                </c:pt>
                <c:pt idx="90">
                  <c:v>7.13</c:v>
                </c:pt>
                <c:pt idx="91">
                  <c:v>5.18</c:v>
                </c:pt>
                <c:pt idx="92">
                  <c:v>8.59</c:v>
                </c:pt>
                <c:pt idx="93">
                  <c:v>6.64</c:v>
                </c:pt>
                <c:pt idx="94">
                  <c:v>7.13</c:v>
                </c:pt>
                <c:pt idx="95">
                  <c:v>9.08</c:v>
                </c:pt>
                <c:pt idx="96">
                  <c:v>7.13</c:v>
                </c:pt>
                <c:pt idx="97">
                  <c:v>7.13</c:v>
                </c:pt>
                <c:pt idx="98">
                  <c:v>6.64</c:v>
                </c:pt>
                <c:pt idx="99">
                  <c:v>9.57</c:v>
                </c:pt>
                <c:pt idx="100">
                  <c:v>7.13</c:v>
                </c:pt>
                <c:pt idx="101">
                  <c:v>8.11</c:v>
                </c:pt>
                <c:pt idx="102">
                  <c:v>9.08</c:v>
                </c:pt>
                <c:pt idx="103">
                  <c:v>8.59</c:v>
                </c:pt>
                <c:pt idx="104">
                  <c:v>9.57</c:v>
                </c:pt>
                <c:pt idx="105">
                  <c:v>8.59</c:v>
                </c:pt>
                <c:pt idx="106">
                  <c:v>8.11</c:v>
                </c:pt>
                <c:pt idx="107">
                  <c:v>10.55</c:v>
                </c:pt>
                <c:pt idx="108">
                  <c:v>8.59</c:v>
                </c:pt>
                <c:pt idx="109">
                  <c:v>10.06</c:v>
                </c:pt>
                <c:pt idx="110">
                  <c:v>10.06</c:v>
                </c:pt>
                <c:pt idx="111">
                  <c:v>9.08</c:v>
                </c:pt>
                <c:pt idx="112">
                  <c:v>9.08</c:v>
                </c:pt>
                <c:pt idx="113">
                  <c:v>12.01</c:v>
                </c:pt>
                <c:pt idx="114">
                  <c:v>10.55</c:v>
                </c:pt>
                <c:pt idx="115">
                  <c:v>10.06</c:v>
                </c:pt>
                <c:pt idx="116">
                  <c:v>12.5</c:v>
                </c:pt>
                <c:pt idx="117">
                  <c:v>10.55</c:v>
                </c:pt>
                <c:pt idx="118">
                  <c:v>10.55</c:v>
                </c:pt>
                <c:pt idx="119">
                  <c:v>10.55</c:v>
                </c:pt>
                <c:pt idx="120">
                  <c:v>11.52</c:v>
                </c:pt>
                <c:pt idx="121">
                  <c:v>12.01</c:v>
                </c:pt>
                <c:pt idx="122">
                  <c:v>11.04</c:v>
                </c:pt>
                <c:pt idx="123">
                  <c:v>13.48</c:v>
                </c:pt>
                <c:pt idx="124">
                  <c:v>13.48</c:v>
                </c:pt>
                <c:pt idx="125">
                  <c:v>12.99</c:v>
                </c:pt>
                <c:pt idx="126">
                  <c:v>13.48</c:v>
                </c:pt>
                <c:pt idx="127">
                  <c:v>12.5</c:v>
                </c:pt>
                <c:pt idx="128">
                  <c:v>12.01</c:v>
                </c:pt>
                <c:pt idx="129">
                  <c:v>13.96</c:v>
                </c:pt>
                <c:pt idx="131">
                  <c:v>13.48</c:v>
                </c:pt>
                <c:pt idx="132">
                  <c:v>12.99</c:v>
                </c:pt>
                <c:pt idx="133">
                  <c:v>13.96</c:v>
                </c:pt>
                <c:pt idx="134">
                  <c:v>13.96</c:v>
                </c:pt>
                <c:pt idx="135">
                  <c:v>14.94</c:v>
                </c:pt>
                <c:pt idx="136">
                  <c:v>13.48</c:v>
                </c:pt>
                <c:pt idx="137">
                  <c:v>15.43</c:v>
                </c:pt>
                <c:pt idx="138">
                  <c:v>13.96</c:v>
                </c:pt>
                <c:pt idx="139">
                  <c:v>12.99</c:v>
                </c:pt>
                <c:pt idx="140">
                  <c:v>13.96</c:v>
                </c:pt>
                <c:pt idx="141">
                  <c:v>15.92</c:v>
                </c:pt>
                <c:pt idx="142">
                  <c:v>13.96</c:v>
                </c:pt>
                <c:pt idx="143">
                  <c:v>15.43</c:v>
                </c:pt>
                <c:pt idx="144">
                  <c:v>15.92</c:v>
                </c:pt>
                <c:pt idx="145">
                  <c:v>15.43</c:v>
                </c:pt>
                <c:pt idx="146">
                  <c:v>14.45</c:v>
                </c:pt>
                <c:pt idx="147">
                  <c:v>16.41</c:v>
                </c:pt>
                <c:pt idx="148">
                  <c:v>14.45</c:v>
                </c:pt>
                <c:pt idx="149">
                  <c:v>16.89</c:v>
                </c:pt>
                <c:pt idx="150">
                  <c:v>14.94</c:v>
                </c:pt>
                <c:pt idx="151">
                  <c:v>15.92</c:v>
                </c:pt>
                <c:pt idx="152">
                  <c:v>17.38</c:v>
                </c:pt>
                <c:pt idx="153">
                  <c:v>16.41</c:v>
                </c:pt>
                <c:pt idx="154">
                  <c:v>15.92</c:v>
                </c:pt>
                <c:pt idx="155">
                  <c:v>17.87</c:v>
                </c:pt>
                <c:pt idx="156">
                  <c:v>16.89</c:v>
                </c:pt>
                <c:pt idx="157">
                  <c:v>17.38</c:v>
                </c:pt>
                <c:pt idx="158">
                  <c:v>17.87</c:v>
                </c:pt>
                <c:pt idx="159">
                  <c:v>16.89</c:v>
                </c:pt>
                <c:pt idx="160">
                  <c:v>15.92</c:v>
                </c:pt>
                <c:pt idx="161">
                  <c:v>18.36</c:v>
                </c:pt>
                <c:pt idx="162">
                  <c:v>16.89</c:v>
                </c:pt>
                <c:pt idx="163">
                  <c:v>18.850000000000001</c:v>
                </c:pt>
                <c:pt idx="164">
                  <c:v>16.89</c:v>
                </c:pt>
                <c:pt idx="165">
                  <c:v>19.34</c:v>
                </c:pt>
                <c:pt idx="166">
                  <c:v>18.36</c:v>
                </c:pt>
                <c:pt idx="168">
                  <c:v>18.36</c:v>
                </c:pt>
                <c:pt idx="169">
                  <c:v>18.36</c:v>
                </c:pt>
                <c:pt idx="171">
                  <c:v>17.38</c:v>
                </c:pt>
                <c:pt idx="173">
                  <c:v>18.36</c:v>
                </c:pt>
                <c:pt idx="174">
                  <c:v>20.309999999999999</c:v>
                </c:pt>
                <c:pt idx="175">
                  <c:v>17.87</c:v>
                </c:pt>
                <c:pt idx="176">
                  <c:v>15.92</c:v>
                </c:pt>
                <c:pt idx="177">
                  <c:v>17.87</c:v>
                </c:pt>
                <c:pt idx="178">
                  <c:v>17.87</c:v>
                </c:pt>
                <c:pt idx="179">
                  <c:v>19.82</c:v>
                </c:pt>
                <c:pt idx="180">
                  <c:v>19.82</c:v>
                </c:pt>
                <c:pt idx="181">
                  <c:v>22.75</c:v>
                </c:pt>
                <c:pt idx="182">
                  <c:v>17.87</c:v>
                </c:pt>
                <c:pt idx="183">
                  <c:v>17.87</c:v>
                </c:pt>
                <c:pt idx="184">
                  <c:v>18.36</c:v>
                </c:pt>
                <c:pt idx="185">
                  <c:v>20.309999999999999</c:v>
                </c:pt>
                <c:pt idx="186">
                  <c:v>20.8</c:v>
                </c:pt>
                <c:pt idx="187">
                  <c:v>19.82</c:v>
                </c:pt>
                <c:pt idx="188">
                  <c:v>22.27</c:v>
                </c:pt>
                <c:pt idx="190">
                  <c:v>19.82</c:v>
                </c:pt>
                <c:pt idx="192">
                  <c:v>22.75</c:v>
                </c:pt>
                <c:pt idx="193">
                  <c:v>21.78</c:v>
                </c:pt>
                <c:pt idx="194">
                  <c:v>21.78</c:v>
                </c:pt>
                <c:pt idx="195">
                  <c:v>22.27</c:v>
                </c:pt>
                <c:pt idx="196">
                  <c:v>23.24</c:v>
                </c:pt>
                <c:pt idx="198">
                  <c:v>24.71</c:v>
                </c:pt>
                <c:pt idx="199">
                  <c:v>23.24</c:v>
                </c:pt>
                <c:pt idx="200">
                  <c:v>22.75</c:v>
                </c:pt>
                <c:pt idx="201">
                  <c:v>25.2</c:v>
                </c:pt>
                <c:pt idx="202">
                  <c:v>22.27</c:v>
                </c:pt>
                <c:pt idx="204">
                  <c:v>22.75</c:v>
                </c:pt>
                <c:pt idx="205">
                  <c:v>24.22</c:v>
                </c:pt>
                <c:pt idx="206">
                  <c:v>23.73</c:v>
                </c:pt>
                <c:pt idx="207">
                  <c:v>25.68</c:v>
                </c:pt>
                <c:pt idx="208">
                  <c:v>23.24</c:v>
                </c:pt>
                <c:pt idx="209">
                  <c:v>23.73</c:v>
                </c:pt>
                <c:pt idx="211">
                  <c:v>24.22</c:v>
                </c:pt>
                <c:pt idx="212">
                  <c:v>24.71</c:v>
                </c:pt>
                <c:pt idx="213">
                  <c:v>24.22</c:v>
                </c:pt>
                <c:pt idx="214">
                  <c:v>24.22</c:v>
                </c:pt>
                <c:pt idx="215">
                  <c:v>24.22</c:v>
                </c:pt>
                <c:pt idx="216">
                  <c:v>23.73</c:v>
                </c:pt>
                <c:pt idx="217">
                  <c:v>23.24</c:v>
                </c:pt>
                <c:pt idx="218">
                  <c:v>23.24</c:v>
                </c:pt>
                <c:pt idx="219">
                  <c:v>23.24</c:v>
                </c:pt>
                <c:pt idx="220">
                  <c:v>22.75</c:v>
                </c:pt>
                <c:pt idx="221">
                  <c:v>22.75</c:v>
                </c:pt>
                <c:pt idx="222">
                  <c:v>22.27</c:v>
                </c:pt>
                <c:pt idx="223">
                  <c:v>21.78</c:v>
                </c:pt>
                <c:pt idx="224">
                  <c:v>22.27</c:v>
                </c:pt>
                <c:pt idx="225">
                  <c:v>21.78</c:v>
                </c:pt>
                <c:pt idx="226">
                  <c:v>21.29</c:v>
                </c:pt>
                <c:pt idx="227">
                  <c:v>21.29</c:v>
                </c:pt>
                <c:pt idx="228">
                  <c:v>20.8</c:v>
                </c:pt>
                <c:pt idx="229">
                  <c:v>20.8</c:v>
                </c:pt>
                <c:pt idx="230">
                  <c:v>20.8</c:v>
                </c:pt>
                <c:pt idx="231">
                  <c:v>20.309999999999999</c:v>
                </c:pt>
                <c:pt idx="232">
                  <c:v>20.309999999999999</c:v>
                </c:pt>
                <c:pt idx="233">
                  <c:v>20.309999999999999</c:v>
                </c:pt>
                <c:pt idx="234">
                  <c:v>19.82</c:v>
                </c:pt>
                <c:pt idx="235">
                  <c:v>19.82</c:v>
                </c:pt>
                <c:pt idx="236">
                  <c:v>19.82</c:v>
                </c:pt>
                <c:pt idx="237">
                  <c:v>19.82</c:v>
                </c:pt>
                <c:pt idx="238">
                  <c:v>19.34</c:v>
                </c:pt>
                <c:pt idx="239">
                  <c:v>18.850000000000001</c:v>
                </c:pt>
                <c:pt idx="240">
                  <c:v>18.850000000000001</c:v>
                </c:pt>
                <c:pt idx="241">
                  <c:v>18.36</c:v>
                </c:pt>
                <c:pt idx="242">
                  <c:v>18.850000000000001</c:v>
                </c:pt>
                <c:pt idx="243">
                  <c:v>18.36</c:v>
                </c:pt>
                <c:pt idx="244">
                  <c:v>18.36</c:v>
                </c:pt>
                <c:pt idx="245">
                  <c:v>17.87</c:v>
                </c:pt>
                <c:pt idx="246">
                  <c:v>18.36</c:v>
                </c:pt>
                <c:pt idx="247">
                  <c:v>17.87</c:v>
                </c:pt>
                <c:pt idx="248">
                  <c:v>17.87</c:v>
                </c:pt>
                <c:pt idx="249">
                  <c:v>17.87</c:v>
                </c:pt>
                <c:pt idx="250">
                  <c:v>17.38</c:v>
                </c:pt>
                <c:pt idx="251">
                  <c:v>16.89</c:v>
                </c:pt>
                <c:pt idx="252">
                  <c:v>16.89</c:v>
                </c:pt>
                <c:pt idx="253">
                  <c:v>16.89</c:v>
                </c:pt>
                <c:pt idx="254">
                  <c:v>16.89</c:v>
                </c:pt>
                <c:pt idx="255">
                  <c:v>16.89</c:v>
                </c:pt>
                <c:pt idx="256">
                  <c:v>16.89</c:v>
                </c:pt>
                <c:pt idx="257">
                  <c:v>16.89</c:v>
                </c:pt>
                <c:pt idx="258">
                  <c:v>16.41</c:v>
                </c:pt>
                <c:pt idx="259">
                  <c:v>16.41</c:v>
                </c:pt>
                <c:pt idx="260">
                  <c:v>16.41</c:v>
                </c:pt>
                <c:pt idx="261">
                  <c:v>15.92</c:v>
                </c:pt>
                <c:pt idx="262">
                  <c:v>15.43</c:v>
                </c:pt>
                <c:pt idx="263">
                  <c:v>15.92</c:v>
                </c:pt>
                <c:pt idx="264">
                  <c:v>15.92</c:v>
                </c:pt>
                <c:pt idx="265">
                  <c:v>15.43</c:v>
                </c:pt>
                <c:pt idx="266">
                  <c:v>15.43</c:v>
                </c:pt>
                <c:pt idx="267">
                  <c:v>15.43</c:v>
                </c:pt>
                <c:pt idx="268">
                  <c:v>15.43</c:v>
                </c:pt>
                <c:pt idx="269">
                  <c:v>15.43</c:v>
                </c:pt>
                <c:pt idx="270">
                  <c:v>14.94</c:v>
                </c:pt>
                <c:pt idx="271">
                  <c:v>14.94</c:v>
                </c:pt>
                <c:pt idx="272">
                  <c:v>14.94</c:v>
                </c:pt>
                <c:pt idx="273">
                  <c:v>14.94</c:v>
                </c:pt>
                <c:pt idx="274">
                  <c:v>14.94</c:v>
                </c:pt>
                <c:pt idx="275">
                  <c:v>14.45</c:v>
                </c:pt>
                <c:pt idx="276">
                  <c:v>14.45</c:v>
                </c:pt>
                <c:pt idx="277">
                  <c:v>14.45</c:v>
                </c:pt>
                <c:pt idx="278">
                  <c:v>14.45</c:v>
                </c:pt>
                <c:pt idx="279">
                  <c:v>13.96</c:v>
                </c:pt>
                <c:pt idx="280">
                  <c:v>14.45</c:v>
                </c:pt>
                <c:pt idx="281">
                  <c:v>13.96</c:v>
                </c:pt>
                <c:pt idx="282">
                  <c:v>13.96</c:v>
                </c:pt>
                <c:pt idx="283">
                  <c:v>13.96</c:v>
                </c:pt>
                <c:pt idx="284">
                  <c:v>13.96</c:v>
                </c:pt>
                <c:pt idx="285">
                  <c:v>13.48</c:v>
                </c:pt>
                <c:pt idx="286">
                  <c:v>13.96</c:v>
                </c:pt>
                <c:pt idx="287">
                  <c:v>13.96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215-457A-854D-B8A5DE2C5D5F}"/>
            </c:ext>
          </c:extLst>
        </c:ser>
        <c:ser>
          <c:idx val="4"/>
          <c:order val="4"/>
          <c:tx>
            <c:strRef>
              <c:f>'[Chart in Microsoft PowerPoint]Arduino-0.2016-12-10-0.34-daily'!$N$1</c:f>
              <c:strCache>
                <c:ptCount val="1"/>
                <c:pt idx="0">
                  <c:v>A3-TC-8-1.5"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PowerPoint]Arduino-0.2016-12-10-0.34-daily'!$A$3:$A$290</c:f>
              <c:numCache>
                <c:formatCode>[$-F400]h:mm:ss\ AM/PM</c:formatCode>
                <c:ptCount val="288"/>
                <c:pt idx="0">
                  <c:v>0.98546296296296287</c:v>
                </c:pt>
                <c:pt idx="1">
                  <c:v>0.98893518518518519</c:v>
                </c:pt>
                <c:pt idx="2">
                  <c:v>0.99240740740740796</c:v>
                </c:pt>
                <c:pt idx="3">
                  <c:v>0.99587962962962995</c:v>
                </c:pt>
                <c:pt idx="4">
                  <c:v>0.99935185185185205</c:v>
                </c:pt>
                <c:pt idx="5">
                  <c:v>1.0028240740740699</c:v>
                </c:pt>
                <c:pt idx="6">
                  <c:v>1.0062962962963</c:v>
                </c:pt>
                <c:pt idx="7">
                  <c:v>1.0097685185185199</c:v>
                </c:pt>
                <c:pt idx="8">
                  <c:v>1.01324074074074</c:v>
                </c:pt>
                <c:pt idx="9">
                  <c:v>1.0167129629629601</c:v>
                </c:pt>
                <c:pt idx="10">
                  <c:v>1.02018518518519</c:v>
                </c:pt>
                <c:pt idx="11">
                  <c:v>1.0236574074074101</c:v>
                </c:pt>
                <c:pt idx="12">
                  <c:v>1.0271296296296299</c:v>
                </c:pt>
                <c:pt idx="13">
                  <c:v>1.03060185185185</c:v>
                </c:pt>
                <c:pt idx="14">
                  <c:v>1.0340740740740799</c:v>
                </c:pt>
                <c:pt idx="15">
                  <c:v>1.0375462962963</c:v>
                </c:pt>
                <c:pt idx="16">
                  <c:v>1.0410185185185199</c:v>
                </c:pt>
                <c:pt idx="17">
                  <c:v>1.04449074074074</c:v>
                </c:pt>
                <c:pt idx="18">
                  <c:v>1.0479629629629601</c:v>
                </c:pt>
                <c:pt idx="19">
                  <c:v>1.05143518518519</c:v>
                </c:pt>
                <c:pt idx="20">
                  <c:v>1.0549074074074101</c:v>
                </c:pt>
                <c:pt idx="21">
                  <c:v>1.0583796296296299</c:v>
                </c:pt>
                <c:pt idx="22">
                  <c:v>1.06185185185185</c:v>
                </c:pt>
                <c:pt idx="23">
                  <c:v>1.0653240740740799</c:v>
                </c:pt>
                <c:pt idx="24">
                  <c:v>1.0687962962963</c:v>
                </c:pt>
                <c:pt idx="25">
                  <c:v>1.0722685185185186</c:v>
                </c:pt>
                <c:pt idx="26">
                  <c:v>1.07574074074074</c:v>
                </c:pt>
                <c:pt idx="27">
                  <c:v>1.0792129629629701</c:v>
                </c:pt>
                <c:pt idx="28">
                  <c:v>1.08268518518519</c:v>
                </c:pt>
                <c:pt idx="29">
                  <c:v>1.0861574074074101</c:v>
                </c:pt>
                <c:pt idx="30">
                  <c:v>1.0896296296296299</c:v>
                </c:pt>
                <c:pt idx="31">
                  <c:v>1.09310185185185</c:v>
                </c:pt>
                <c:pt idx="32">
                  <c:v>1.0965740740740741</c:v>
                </c:pt>
                <c:pt idx="33">
                  <c:v>1.1000462962963</c:v>
                </c:pt>
                <c:pt idx="34">
                  <c:v>1.1035185185185199</c:v>
                </c:pt>
                <c:pt idx="35">
                  <c:v>1.10699074074074</c:v>
                </c:pt>
                <c:pt idx="36">
                  <c:v>1.1104629629629701</c:v>
                </c:pt>
                <c:pt idx="37">
                  <c:v>1.11393518518519</c:v>
                </c:pt>
                <c:pt idx="38">
                  <c:v>1.1174074074074101</c:v>
                </c:pt>
                <c:pt idx="39">
                  <c:v>1.1208796296296299</c:v>
                </c:pt>
                <c:pt idx="40">
                  <c:v>1.12435185185186</c:v>
                </c:pt>
                <c:pt idx="41">
                  <c:v>1.1278240740740799</c:v>
                </c:pt>
                <c:pt idx="42">
                  <c:v>1.1312962962963</c:v>
                </c:pt>
                <c:pt idx="43">
                  <c:v>1.1347685185185199</c:v>
                </c:pt>
                <c:pt idx="44">
                  <c:v>1.13824074074074</c:v>
                </c:pt>
                <c:pt idx="45">
                  <c:v>1.1417129629629701</c:v>
                </c:pt>
                <c:pt idx="46">
                  <c:v>1.14518518518519</c:v>
                </c:pt>
                <c:pt idx="47">
                  <c:v>1.1486574074074101</c:v>
                </c:pt>
                <c:pt idx="48">
                  <c:v>1.1521296296296299</c:v>
                </c:pt>
                <c:pt idx="49">
                  <c:v>1.15560185185186</c:v>
                </c:pt>
                <c:pt idx="50">
                  <c:v>1.1590740740740799</c:v>
                </c:pt>
                <c:pt idx="51">
                  <c:v>1.1625462962963</c:v>
                </c:pt>
                <c:pt idx="52">
                  <c:v>1.1660185185185199</c:v>
                </c:pt>
                <c:pt idx="53">
                  <c:v>1.16949074074075</c:v>
                </c:pt>
                <c:pt idx="54">
                  <c:v>1.1729629629629701</c:v>
                </c:pt>
                <c:pt idx="55">
                  <c:v>1.17643518518519</c:v>
                </c:pt>
                <c:pt idx="56">
                  <c:v>1.1799074074074101</c:v>
                </c:pt>
                <c:pt idx="57">
                  <c:v>1.1833796296296299</c:v>
                </c:pt>
                <c:pt idx="58">
                  <c:v>1.18685185185186</c:v>
                </c:pt>
                <c:pt idx="59">
                  <c:v>1.1903240740740799</c:v>
                </c:pt>
                <c:pt idx="60">
                  <c:v>1.1937962962963</c:v>
                </c:pt>
                <c:pt idx="61">
                  <c:v>1.1972685185185199</c:v>
                </c:pt>
                <c:pt idx="62">
                  <c:v>1.20074074074075</c:v>
                </c:pt>
                <c:pt idx="63">
                  <c:v>1.2042129629629701</c:v>
                </c:pt>
                <c:pt idx="64">
                  <c:v>1.20768518518519</c:v>
                </c:pt>
                <c:pt idx="65">
                  <c:v>1.2111574074074101</c:v>
                </c:pt>
                <c:pt idx="66">
                  <c:v>1.2146296296296399</c:v>
                </c:pt>
                <c:pt idx="67">
                  <c:v>1.21810185185186</c:v>
                </c:pt>
                <c:pt idx="68">
                  <c:v>1.2215740740740799</c:v>
                </c:pt>
                <c:pt idx="69">
                  <c:v>1.2250462962963</c:v>
                </c:pt>
                <c:pt idx="70">
                  <c:v>1.2285185185185199</c:v>
                </c:pt>
                <c:pt idx="71">
                  <c:v>1.23199074074075</c:v>
                </c:pt>
                <c:pt idx="72">
                  <c:v>1.2354629629629701</c:v>
                </c:pt>
                <c:pt idx="73">
                  <c:v>1.23893518518519</c:v>
                </c:pt>
                <c:pt idx="74">
                  <c:v>1.2424074074074101</c:v>
                </c:pt>
                <c:pt idx="75">
                  <c:v>1.2458796296296399</c:v>
                </c:pt>
                <c:pt idx="76">
                  <c:v>1.24935185185186</c:v>
                </c:pt>
                <c:pt idx="77">
                  <c:v>1.2528240740740799</c:v>
                </c:pt>
                <c:pt idx="78">
                  <c:v>1.2562962962963</c:v>
                </c:pt>
                <c:pt idx="79">
                  <c:v>1.2597685185185299</c:v>
                </c:pt>
                <c:pt idx="80">
                  <c:v>1.26324074074075</c:v>
                </c:pt>
                <c:pt idx="81">
                  <c:v>1.2667129629629701</c:v>
                </c:pt>
                <c:pt idx="82">
                  <c:v>1.27018518518519</c:v>
                </c:pt>
                <c:pt idx="83">
                  <c:v>1.2736574074074201</c:v>
                </c:pt>
                <c:pt idx="84">
                  <c:v>1.2771296296296399</c:v>
                </c:pt>
                <c:pt idx="85">
                  <c:v>1.28060185185186</c:v>
                </c:pt>
                <c:pt idx="86">
                  <c:v>1.2840740740740799</c:v>
                </c:pt>
                <c:pt idx="87">
                  <c:v>1.2875462962963</c:v>
                </c:pt>
                <c:pt idx="88">
                  <c:v>1.2910185185185299</c:v>
                </c:pt>
                <c:pt idx="89">
                  <c:v>1.29449074074075</c:v>
                </c:pt>
                <c:pt idx="90">
                  <c:v>1.2979629629629701</c:v>
                </c:pt>
                <c:pt idx="91">
                  <c:v>1.30143518518519</c:v>
                </c:pt>
                <c:pt idx="92">
                  <c:v>1.3049074074074201</c:v>
                </c:pt>
                <c:pt idx="93">
                  <c:v>1.3083796296296399</c:v>
                </c:pt>
                <c:pt idx="94">
                  <c:v>1.31185185185186</c:v>
                </c:pt>
                <c:pt idx="95">
                  <c:v>1.3153240740740799</c:v>
                </c:pt>
                <c:pt idx="96">
                  <c:v>1.31879629629631</c:v>
                </c:pt>
                <c:pt idx="97">
                  <c:v>1.3222685185185299</c:v>
                </c:pt>
                <c:pt idx="98">
                  <c:v>1.32574074074075</c:v>
                </c:pt>
                <c:pt idx="99">
                  <c:v>1.3292129629629701</c:v>
                </c:pt>
                <c:pt idx="100">
                  <c:v>1.33268518518519</c:v>
                </c:pt>
                <c:pt idx="101">
                  <c:v>1.3361574074074201</c:v>
                </c:pt>
                <c:pt idx="102">
                  <c:v>1.3396296296296399</c:v>
                </c:pt>
                <c:pt idx="103">
                  <c:v>1.34310185185186</c:v>
                </c:pt>
                <c:pt idx="104">
                  <c:v>1.3465740740740799</c:v>
                </c:pt>
                <c:pt idx="105">
                  <c:v>1.35004629629631</c:v>
                </c:pt>
                <c:pt idx="106">
                  <c:v>1.3535185185185299</c:v>
                </c:pt>
                <c:pt idx="107">
                  <c:v>1.35699074074075</c:v>
                </c:pt>
                <c:pt idx="108">
                  <c:v>1.3604629629629701</c:v>
                </c:pt>
                <c:pt idx="109">
                  <c:v>1.3639351851852</c:v>
                </c:pt>
                <c:pt idx="110">
                  <c:v>1.3674074074074201</c:v>
                </c:pt>
                <c:pt idx="111">
                  <c:v>1.3708796296296399</c:v>
                </c:pt>
                <c:pt idx="112">
                  <c:v>1.37435185185186</c:v>
                </c:pt>
                <c:pt idx="113">
                  <c:v>1.3778240740740799</c:v>
                </c:pt>
                <c:pt idx="114">
                  <c:v>1.38129629629631</c:v>
                </c:pt>
                <c:pt idx="115">
                  <c:v>1.3847685185185299</c:v>
                </c:pt>
                <c:pt idx="116">
                  <c:v>1.38824074074075</c:v>
                </c:pt>
                <c:pt idx="117">
                  <c:v>1.3917129629629701</c:v>
                </c:pt>
                <c:pt idx="118">
                  <c:v>1.3951851851852</c:v>
                </c:pt>
                <c:pt idx="119">
                  <c:v>1.3986574074074201</c:v>
                </c:pt>
                <c:pt idx="120">
                  <c:v>1.4021296296296399</c:v>
                </c:pt>
                <c:pt idx="121">
                  <c:v>1.40560185185186</c:v>
                </c:pt>
                <c:pt idx="122">
                  <c:v>1.4090740740740899</c:v>
                </c:pt>
                <c:pt idx="123">
                  <c:v>1.41254629629631</c:v>
                </c:pt>
                <c:pt idx="124">
                  <c:v>1.4160185185185299</c:v>
                </c:pt>
                <c:pt idx="125">
                  <c:v>1.41949074074075</c:v>
                </c:pt>
                <c:pt idx="126">
                  <c:v>1.4229629629629701</c:v>
                </c:pt>
                <c:pt idx="127">
                  <c:v>1.4264351851852</c:v>
                </c:pt>
                <c:pt idx="128">
                  <c:v>1.4299074074074201</c:v>
                </c:pt>
                <c:pt idx="129">
                  <c:v>1.4333796296296399</c:v>
                </c:pt>
                <c:pt idx="130">
                  <c:v>1.43685185185186</c:v>
                </c:pt>
                <c:pt idx="131">
                  <c:v>1.4403240740740899</c:v>
                </c:pt>
                <c:pt idx="132">
                  <c:v>1.44379629629631</c:v>
                </c:pt>
                <c:pt idx="133">
                  <c:v>1.4472685185185299</c:v>
                </c:pt>
                <c:pt idx="134">
                  <c:v>1.45074074074075</c:v>
                </c:pt>
                <c:pt idx="135">
                  <c:v>1.4542129629629801</c:v>
                </c:pt>
                <c:pt idx="136">
                  <c:v>1.4576851851852</c:v>
                </c:pt>
                <c:pt idx="137">
                  <c:v>1.4611574074074201</c:v>
                </c:pt>
                <c:pt idx="138">
                  <c:v>1.4646296296296399</c:v>
                </c:pt>
                <c:pt idx="139">
                  <c:v>1.46810185185187</c:v>
                </c:pt>
                <c:pt idx="140">
                  <c:v>1.4715740740740899</c:v>
                </c:pt>
                <c:pt idx="141">
                  <c:v>1.47504629629631</c:v>
                </c:pt>
                <c:pt idx="142">
                  <c:v>1.4785185185185299</c:v>
                </c:pt>
                <c:pt idx="143">
                  <c:v>1.48199074074075</c:v>
                </c:pt>
                <c:pt idx="144">
                  <c:v>1.4854629629629801</c:v>
                </c:pt>
                <c:pt idx="145">
                  <c:v>1.4889351851852</c:v>
                </c:pt>
                <c:pt idx="146">
                  <c:v>1.4924074074074201</c:v>
                </c:pt>
                <c:pt idx="147">
                  <c:v>1.4958796296296399</c:v>
                </c:pt>
                <c:pt idx="148">
                  <c:v>1.49935185185187</c:v>
                </c:pt>
                <c:pt idx="149">
                  <c:v>1.5028240740740899</c:v>
                </c:pt>
                <c:pt idx="150">
                  <c:v>1.50629629629631</c:v>
                </c:pt>
                <c:pt idx="151">
                  <c:v>1.5097685185185299</c:v>
                </c:pt>
                <c:pt idx="152">
                  <c:v>1.51324074074076</c:v>
                </c:pt>
                <c:pt idx="153">
                  <c:v>1.5167129629629801</c:v>
                </c:pt>
                <c:pt idx="154">
                  <c:v>1.5201851851852</c:v>
                </c:pt>
                <c:pt idx="155">
                  <c:v>1.5236574074074201</c:v>
                </c:pt>
                <c:pt idx="156">
                  <c:v>1.5271296296296399</c:v>
                </c:pt>
                <c:pt idx="157">
                  <c:v>1.53060185185187</c:v>
                </c:pt>
                <c:pt idx="158">
                  <c:v>1.5340740740740899</c:v>
                </c:pt>
                <c:pt idx="159">
                  <c:v>1.53754629629631</c:v>
                </c:pt>
                <c:pt idx="160">
                  <c:v>1.5410185185185299</c:v>
                </c:pt>
                <c:pt idx="161">
                  <c:v>1.54449074074076</c:v>
                </c:pt>
                <c:pt idx="162">
                  <c:v>1.5479629629629801</c:v>
                </c:pt>
                <c:pt idx="163">
                  <c:v>1.5514351851852</c:v>
                </c:pt>
                <c:pt idx="164">
                  <c:v>1.5549074074074201</c:v>
                </c:pt>
                <c:pt idx="165">
                  <c:v>1.5583796296296499</c:v>
                </c:pt>
                <c:pt idx="166">
                  <c:v>1.56185185185187</c:v>
                </c:pt>
                <c:pt idx="167">
                  <c:v>1.5653240740740899</c:v>
                </c:pt>
                <c:pt idx="168">
                  <c:v>1.56879629629631</c:v>
                </c:pt>
                <c:pt idx="169">
                  <c:v>1.5722685185185299</c:v>
                </c:pt>
                <c:pt idx="170">
                  <c:v>1.57574074074076</c:v>
                </c:pt>
                <c:pt idx="171">
                  <c:v>1.5792129629629801</c:v>
                </c:pt>
                <c:pt idx="172">
                  <c:v>1.5826851851852</c:v>
                </c:pt>
                <c:pt idx="173">
                  <c:v>1.5861574074074201</c:v>
                </c:pt>
                <c:pt idx="174">
                  <c:v>1.5896296296296499</c:v>
                </c:pt>
                <c:pt idx="175">
                  <c:v>1.59310185185187</c:v>
                </c:pt>
                <c:pt idx="176">
                  <c:v>1.5965740740740899</c:v>
                </c:pt>
                <c:pt idx="177">
                  <c:v>1.60004629629631</c:v>
                </c:pt>
                <c:pt idx="178">
                  <c:v>1.6035185185185401</c:v>
                </c:pt>
                <c:pt idx="179">
                  <c:v>1.60699074074076</c:v>
                </c:pt>
                <c:pt idx="180">
                  <c:v>1.6104629629629801</c:v>
                </c:pt>
                <c:pt idx="181">
                  <c:v>1.6139351851852</c:v>
                </c:pt>
                <c:pt idx="182">
                  <c:v>1.6174074074074201</c:v>
                </c:pt>
                <c:pt idx="183">
                  <c:v>1.6208796296296499</c:v>
                </c:pt>
                <c:pt idx="184">
                  <c:v>1.62435185185187</c:v>
                </c:pt>
                <c:pt idx="185">
                  <c:v>1.6278240740740899</c:v>
                </c:pt>
                <c:pt idx="186">
                  <c:v>1.63129629629631</c:v>
                </c:pt>
                <c:pt idx="187">
                  <c:v>1.6347685185185401</c:v>
                </c:pt>
                <c:pt idx="188">
                  <c:v>1.63824074074076</c:v>
                </c:pt>
                <c:pt idx="189">
                  <c:v>1.6417129629629801</c:v>
                </c:pt>
                <c:pt idx="190">
                  <c:v>1.6451851851852</c:v>
                </c:pt>
                <c:pt idx="191">
                  <c:v>1.6486574074074301</c:v>
                </c:pt>
                <c:pt idx="192">
                  <c:v>1.6521296296296499</c:v>
                </c:pt>
                <c:pt idx="193">
                  <c:v>1.65560185185187</c:v>
                </c:pt>
                <c:pt idx="194">
                  <c:v>1.6590740740740899</c:v>
                </c:pt>
                <c:pt idx="195">
                  <c:v>1.66254629629632</c:v>
                </c:pt>
                <c:pt idx="196">
                  <c:v>1.6660185185185401</c:v>
                </c:pt>
                <c:pt idx="197">
                  <c:v>1.66949074074076</c:v>
                </c:pt>
                <c:pt idx="198">
                  <c:v>1.6729629629629801</c:v>
                </c:pt>
                <c:pt idx="199">
                  <c:v>1.6764351851852</c:v>
                </c:pt>
                <c:pt idx="200">
                  <c:v>1.6799074074074301</c:v>
                </c:pt>
                <c:pt idx="201">
                  <c:v>1.6833796296296499</c:v>
                </c:pt>
                <c:pt idx="202">
                  <c:v>1.68685185185187</c:v>
                </c:pt>
                <c:pt idx="203">
                  <c:v>1.6903240740740899</c:v>
                </c:pt>
                <c:pt idx="204">
                  <c:v>1.69379629629632</c:v>
                </c:pt>
                <c:pt idx="205">
                  <c:v>1.6972685185185401</c:v>
                </c:pt>
                <c:pt idx="206">
                  <c:v>1.70074074074076</c:v>
                </c:pt>
                <c:pt idx="207">
                  <c:v>1.7042129629629801</c:v>
                </c:pt>
                <c:pt idx="208">
                  <c:v>1.70768518518521</c:v>
                </c:pt>
                <c:pt idx="209">
                  <c:v>1.7111574074074301</c:v>
                </c:pt>
                <c:pt idx="210">
                  <c:v>1.7146296296296499</c:v>
                </c:pt>
                <c:pt idx="211">
                  <c:v>1.71810185185187</c:v>
                </c:pt>
                <c:pt idx="212">
                  <c:v>1.7215740740740899</c:v>
                </c:pt>
                <c:pt idx="213">
                  <c:v>1.72504629629632</c:v>
                </c:pt>
                <c:pt idx="214">
                  <c:v>1.7285185185185401</c:v>
                </c:pt>
                <c:pt idx="215">
                  <c:v>1.73199074074076</c:v>
                </c:pt>
                <c:pt idx="216">
                  <c:v>1.7354629629629801</c:v>
                </c:pt>
                <c:pt idx="217">
                  <c:v>1.73893518518521</c:v>
                </c:pt>
                <c:pt idx="218">
                  <c:v>1.7424074074074301</c:v>
                </c:pt>
                <c:pt idx="219">
                  <c:v>1.7458796296296499</c:v>
                </c:pt>
                <c:pt idx="220">
                  <c:v>1.74935185185187</c:v>
                </c:pt>
                <c:pt idx="221">
                  <c:v>1.7528240740740999</c:v>
                </c:pt>
                <c:pt idx="222">
                  <c:v>1.75629629629632</c:v>
                </c:pt>
                <c:pt idx="223">
                  <c:v>1.7597685185185401</c:v>
                </c:pt>
                <c:pt idx="224">
                  <c:v>1.76324074074076</c:v>
                </c:pt>
                <c:pt idx="225">
                  <c:v>1.7667129629629801</c:v>
                </c:pt>
                <c:pt idx="226">
                  <c:v>1.77018518518521</c:v>
                </c:pt>
                <c:pt idx="227">
                  <c:v>1.7736574074074301</c:v>
                </c:pt>
                <c:pt idx="228">
                  <c:v>1.7771296296296499</c:v>
                </c:pt>
                <c:pt idx="229">
                  <c:v>1.78060185185187</c:v>
                </c:pt>
                <c:pt idx="230">
                  <c:v>1.7840740740740999</c:v>
                </c:pt>
                <c:pt idx="231">
                  <c:v>1.78754629629632</c:v>
                </c:pt>
                <c:pt idx="232">
                  <c:v>1.7910185185185401</c:v>
                </c:pt>
                <c:pt idx="233">
                  <c:v>1.79449074074076</c:v>
                </c:pt>
                <c:pt idx="234">
                  <c:v>1.7979629629629901</c:v>
                </c:pt>
                <c:pt idx="235">
                  <c:v>1.80143518518521</c:v>
                </c:pt>
                <c:pt idx="236">
                  <c:v>1.8049074074074301</c:v>
                </c:pt>
                <c:pt idx="237">
                  <c:v>1.8083796296296499</c:v>
                </c:pt>
                <c:pt idx="238">
                  <c:v>1.81185185185187</c:v>
                </c:pt>
                <c:pt idx="239">
                  <c:v>1.8153240740740999</c:v>
                </c:pt>
                <c:pt idx="240">
                  <c:v>1.81879629629632</c:v>
                </c:pt>
                <c:pt idx="241">
                  <c:v>1.8222685185185401</c:v>
                </c:pt>
                <c:pt idx="242">
                  <c:v>1.82574074074076</c:v>
                </c:pt>
                <c:pt idx="243">
                  <c:v>1.8292129629629901</c:v>
                </c:pt>
                <c:pt idx="244">
                  <c:v>1.83268518518521</c:v>
                </c:pt>
                <c:pt idx="245">
                  <c:v>1.8361574074074301</c:v>
                </c:pt>
                <c:pt idx="246">
                  <c:v>1.8396296296296499</c:v>
                </c:pt>
                <c:pt idx="247">
                  <c:v>1.84310185185188</c:v>
                </c:pt>
                <c:pt idx="248">
                  <c:v>1.8465740740740999</c:v>
                </c:pt>
                <c:pt idx="249">
                  <c:v>1.85004629629632</c:v>
                </c:pt>
                <c:pt idx="250">
                  <c:v>1.8535185185185401</c:v>
                </c:pt>
                <c:pt idx="251">
                  <c:v>1.85699074074077</c:v>
                </c:pt>
                <c:pt idx="252">
                  <c:v>1.8604629629629901</c:v>
                </c:pt>
                <c:pt idx="253">
                  <c:v>1.86393518518521</c:v>
                </c:pt>
                <c:pt idx="254">
                  <c:v>1.8674074074074301</c:v>
                </c:pt>
                <c:pt idx="255">
                  <c:v>1.8708796296296599</c:v>
                </c:pt>
                <c:pt idx="256">
                  <c:v>1.87435185185188</c:v>
                </c:pt>
                <c:pt idx="257">
                  <c:v>1.8778240740740999</c:v>
                </c:pt>
                <c:pt idx="258">
                  <c:v>1.88129629629632</c:v>
                </c:pt>
                <c:pt idx="259">
                  <c:v>1.8847685185185401</c:v>
                </c:pt>
                <c:pt idx="260">
                  <c:v>1.88824074074077</c:v>
                </c:pt>
                <c:pt idx="261">
                  <c:v>1.8917129629629901</c:v>
                </c:pt>
                <c:pt idx="262">
                  <c:v>1.89518518518521</c:v>
                </c:pt>
                <c:pt idx="263">
                  <c:v>1.8986574074074301</c:v>
                </c:pt>
                <c:pt idx="264">
                  <c:v>1.9021296296296599</c:v>
                </c:pt>
                <c:pt idx="265">
                  <c:v>1.90560185185188</c:v>
                </c:pt>
                <c:pt idx="266">
                  <c:v>1.9090740740740999</c:v>
                </c:pt>
                <c:pt idx="267">
                  <c:v>1.91254629629632</c:v>
                </c:pt>
                <c:pt idx="268">
                  <c:v>1.9160185185185401</c:v>
                </c:pt>
                <c:pt idx="269">
                  <c:v>1.91949074074077</c:v>
                </c:pt>
                <c:pt idx="270">
                  <c:v>1.9229629629629901</c:v>
                </c:pt>
                <c:pt idx="271">
                  <c:v>1.92643518518521</c:v>
                </c:pt>
                <c:pt idx="272">
                  <c:v>1.9299074074074301</c:v>
                </c:pt>
                <c:pt idx="273">
                  <c:v>1.9333796296296599</c:v>
                </c:pt>
                <c:pt idx="274">
                  <c:v>1.93685185185188</c:v>
                </c:pt>
                <c:pt idx="275">
                  <c:v>1.9403240740740999</c:v>
                </c:pt>
                <c:pt idx="276">
                  <c:v>1.94379629629632</c:v>
                </c:pt>
                <c:pt idx="277">
                  <c:v>1.9472685185185501</c:v>
                </c:pt>
                <c:pt idx="278">
                  <c:v>1.95074074074077</c:v>
                </c:pt>
                <c:pt idx="279">
                  <c:v>1.9542129629629901</c:v>
                </c:pt>
                <c:pt idx="280">
                  <c:v>1.95768518518521</c:v>
                </c:pt>
                <c:pt idx="281">
                  <c:v>1.9611574074074301</c:v>
                </c:pt>
                <c:pt idx="282">
                  <c:v>1.9646296296296599</c:v>
                </c:pt>
                <c:pt idx="283">
                  <c:v>1.96810185185188</c:v>
                </c:pt>
                <c:pt idx="284">
                  <c:v>1.9715740740740999</c:v>
                </c:pt>
                <c:pt idx="285">
                  <c:v>1.97504629629632</c:v>
                </c:pt>
                <c:pt idx="286">
                  <c:v>1.9785185185185501</c:v>
                </c:pt>
                <c:pt idx="287">
                  <c:v>1.98199074074077</c:v>
                </c:pt>
              </c:numCache>
            </c:numRef>
          </c:xVal>
          <c:yVal>
            <c:numRef>
              <c:f>'[Chart in Microsoft PowerPoint]Arduino-0.2016-12-10-0.34-daily'!$N$3:$N$290</c:f>
              <c:numCache>
                <c:formatCode>General</c:formatCode>
                <c:ptCount val="288"/>
                <c:pt idx="0">
                  <c:v>3.22</c:v>
                </c:pt>
                <c:pt idx="1">
                  <c:v>3.22</c:v>
                </c:pt>
                <c:pt idx="2">
                  <c:v>3.22</c:v>
                </c:pt>
                <c:pt idx="3">
                  <c:v>3.22</c:v>
                </c:pt>
                <c:pt idx="4">
                  <c:v>3.22</c:v>
                </c:pt>
                <c:pt idx="5">
                  <c:v>3.22</c:v>
                </c:pt>
                <c:pt idx="6">
                  <c:v>3.22</c:v>
                </c:pt>
                <c:pt idx="7">
                  <c:v>2.73</c:v>
                </c:pt>
                <c:pt idx="8">
                  <c:v>2.73</c:v>
                </c:pt>
                <c:pt idx="9">
                  <c:v>3.22</c:v>
                </c:pt>
                <c:pt idx="10">
                  <c:v>2.73</c:v>
                </c:pt>
                <c:pt idx="11">
                  <c:v>2.73</c:v>
                </c:pt>
                <c:pt idx="12">
                  <c:v>3.22</c:v>
                </c:pt>
                <c:pt idx="13">
                  <c:v>2.73</c:v>
                </c:pt>
                <c:pt idx="14">
                  <c:v>2.73</c:v>
                </c:pt>
                <c:pt idx="15">
                  <c:v>2.73</c:v>
                </c:pt>
                <c:pt idx="16">
                  <c:v>3.22</c:v>
                </c:pt>
                <c:pt idx="17">
                  <c:v>3.22</c:v>
                </c:pt>
                <c:pt idx="18">
                  <c:v>2.73</c:v>
                </c:pt>
                <c:pt idx="19">
                  <c:v>2.73</c:v>
                </c:pt>
                <c:pt idx="20">
                  <c:v>2.73</c:v>
                </c:pt>
                <c:pt idx="21">
                  <c:v>2.73</c:v>
                </c:pt>
                <c:pt idx="22">
                  <c:v>2.73</c:v>
                </c:pt>
                <c:pt idx="23">
                  <c:v>3.22</c:v>
                </c:pt>
                <c:pt idx="24">
                  <c:v>2.73</c:v>
                </c:pt>
                <c:pt idx="25">
                  <c:v>2.73</c:v>
                </c:pt>
                <c:pt idx="26">
                  <c:v>2.73</c:v>
                </c:pt>
                <c:pt idx="27">
                  <c:v>2.73</c:v>
                </c:pt>
                <c:pt idx="28">
                  <c:v>2.73</c:v>
                </c:pt>
                <c:pt idx="29">
                  <c:v>2.25</c:v>
                </c:pt>
                <c:pt idx="30">
                  <c:v>2.73</c:v>
                </c:pt>
                <c:pt idx="31">
                  <c:v>2.73</c:v>
                </c:pt>
                <c:pt idx="32">
                  <c:v>2.73</c:v>
                </c:pt>
                <c:pt idx="33">
                  <c:v>2.73</c:v>
                </c:pt>
                <c:pt idx="34">
                  <c:v>2.25</c:v>
                </c:pt>
                <c:pt idx="35">
                  <c:v>2.73</c:v>
                </c:pt>
                <c:pt idx="36">
                  <c:v>2.25</c:v>
                </c:pt>
                <c:pt idx="37">
                  <c:v>2.25</c:v>
                </c:pt>
                <c:pt idx="38">
                  <c:v>2.73</c:v>
                </c:pt>
                <c:pt idx="39">
                  <c:v>2.73</c:v>
                </c:pt>
                <c:pt idx="40">
                  <c:v>2.73</c:v>
                </c:pt>
                <c:pt idx="41">
                  <c:v>2.73</c:v>
                </c:pt>
                <c:pt idx="42">
                  <c:v>2.73</c:v>
                </c:pt>
                <c:pt idx="43">
                  <c:v>2.25</c:v>
                </c:pt>
                <c:pt idx="44">
                  <c:v>2.25</c:v>
                </c:pt>
                <c:pt idx="45">
                  <c:v>2.25</c:v>
                </c:pt>
                <c:pt idx="46">
                  <c:v>2.25</c:v>
                </c:pt>
                <c:pt idx="47">
                  <c:v>2.25</c:v>
                </c:pt>
                <c:pt idx="48">
                  <c:v>2.25</c:v>
                </c:pt>
                <c:pt idx="49">
                  <c:v>2.25</c:v>
                </c:pt>
                <c:pt idx="50">
                  <c:v>2.25</c:v>
                </c:pt>
                <c:pt idx="51">
                  <c:v>2.73</c:v>
                </c:pt>
                <c:pt idx="52">
                  <c:v>2.25</c:v>
                </c:pt>
                <c:pt idx="53">
                  <c:v>2.25</c:v>
                </c:pt>
                <c:pt idx="54">
                  <c:v>2.25</c:v>
                </c:pt>
                <c:pt idx="55">
                  <c:v>2.25</c:v>
                </c:pt>
                <c:pt idx="56">
                  <c:v>2.25</c:v>
                </c:pt>
                <c:pt idx="57">
                  <c:v>2.25</c:v>
                </c:pt>
                <c:pt idx="58">
                  <c:v>2.25</c:v>
                </c:pt>
                <c:pt idx="59">
                  <c:v>2.25</c:v>
                </c:pt>
                <c:pt idx="60">
                  <c:v>2.25</c:v>
                </c:pt>
                <c:pt idx="61">
                  <c:v>2.25</c:v>
                </c:pt>
                <c:pt idx="62">
                  <c:v>1.76</c:v>
                </c:pt>
                <c:pt idx="63">
                  <c:v>2.25</c:v>
                </c:pt>
                <c:pt idx="64">
                  <c:v>2.25</c:v>
                </c:pt>
                <c:pt idx="65">
                  <c:v>2.25</c:v>
                </c:pt>
                <c:pt idx="66">
                  <c:v>1.76</c:v>
                </c:pt>
                <c:pt idx="67">
                  <c:v>2.25</c:v>
                </c:pt>
                <c:pt idx="68">
                  <c:v>2.25</c:v>
                </c:pt>
                <c:pt idx="69">
                  <c:v>2.25</c:v>
                </c:pt>
                <c:pt idx="70">
                  <c:v>2.25</c:v>
                </c:pt>
                <c:pt idx="71">
                  <c:v>2.25</c:v>
                </c:pt>
                <c:pt idx="72">
                  <c:v>1.76</c:v>
                </c:pt>
                <c:pt idx="73">
                  <c:v>1.76</c:v>
                </c:pt>
                <c:pt idx="74">
                  <c:v>2.73</c:v>
                </c:pt>
                <c:pt idx="75">
                  <c:v>2.73</c:v>
                </c:pt>
                <c:pt idx="76">
                  <c:v>3.22</c:v>
                </c:pt>
                <c:pt idx="77">
                  <c:v>3.22</c:v>
                </c:pt>
                <c:pt idx="78">
                  <c:v>3.71</c:v>
                </c:pt>
                <c:pt idx="79">
                  <c:v>4.6900000000000004</c:v>
                </c:pt>
                <c:pt idx="80">
                  <c:v>4.6900000000000004</c:v>
                </c:pt>
                <c:pt idx="81">
                  <c:v>4.6900000000000004</c:v>
                </c:pt>
                <c:pt idx="82">
                  <c:v>3.71</c:v>
                </c:pt>
                <c:pt idx="83">
                  <c:v>5.18</c:v>
                </c:pt>
                <c:pt idx="84">
                  <c:v>5.66</c:v>
                </c:pt>
                <c:pt idx="85">
                  <c:v>5.18</c:v>
                </c:pt>
                <c:pt idx="86">
                  <c:v>6.15</c:v>
                </c:pt>
                <c:pt idx="87">
                  <c:v>7.13</c:v>
                </c:pt>
                <c:pt idx="88">
                  <c:v>7.62</c:v>
                </c:pt>
                <c:pt idx="89">
                  <c:v>7.13</c:v>
                </c:pt>
                <c:pt idx="90">
                  <c:v>7.62</c:v>
                </c:pt>
                <c:pt idx="91">
                  <c:v>6.64</c:v>
                </c:pt>
                <c:pt idx="92">
                  <c:v>8.59</c:v>
                </c:pt>
                <c:pt idx="93">
                  <c:v>8.11</c:v>
                </c:pt>
                <c:pt idx="94">
                  <c:v>8.59</c:v>
                </c:pt>
                <c:pt idx="95">
                  <c:v>9.08</c:v>
                </c:pt>
                <c:pt idx="96">
                  <c:v>8.59</c:v>
                </c:pt>
                <c:pt idx="97">
                  <c:v>9.08</c:v>
                </c:pt>
                <c:pt idx="98">
                  <c:v>9.08</c:v>
                </c:pt>
                <c:pt idx="99">
                  <c:v>10.06</c:v>
                </c:pt>
                <c:pt idx="100">
                  <c:v>9.08</c:v>
                </c:pt>
                <c:pt idx="101">
                  <c:v>10.55</c:v>
                </c:pt>
                <c:pt idx="102">
                  <c:v>10.55</c:v>
                </c:pt>
                <c:pt idx="103">
                  <c:v>10.55</c:v>
                </c:pt>
                <c:pt idx="104">
                  <c:v>11.04</c:v>
                </c:pt>
                <c:pt idx="105">
                  <c:v>11.52</c:v>
                </c:pt>
                <c:pt idx="106">
                  <c:v>10.55</c:v>
                </c:pt>
                <c:pt idx="107">
                  <c:v>12.01</c:v>
                </c:pt>
                <c:pt idx="108">
                  <c:v>11.04</c:v>
                </c:pt>
                <c:pt idx="109">
                  <c:v>12.99</c:v>
                </c:pt>
                <c:pt idx="110">
                  <c:v>12.01</c:v>
                </c:pt>
                <c:pt idx="111">
                  <c:v>12.01</c:v>
                </c:pt>
                <c:pt idx="112">
                  <c:v>12.01</c:v>
                </c:pt>
                <c:pt idx="113">
                  <c:v>13.48</c:v>
                </c:pt>
                <c:pt idx="114">
                  <c:v>13.48</c:v>
                </c:pt>
                <c:pt idx="115">
                  <c:v>13.48</c:v>
                </c:pt>
                <c:pt idx="116">
                  <c:v>13.96</c:v>
                </c:pt>
                <c:pt idx="117">
                  <c:v>13.96</c:v>
                </c:pt>
                <c:pt idx="118">
                  <c:v>13.96</c:v>
                </c:pt>
                <c:pt idx="119">
                  <c:v>14.45</c:v>
                </c:pt>
                <c:pt idx="120">
                  <c:v>14.45</c:v>
                </c:pt>
                <c:pt idx="121">
                  <c:v>14.45</c:v>
                </c:pt>
                <c:pt idx="122">
                  <c:v>14.45</c:v>
                </c:pt>
                <c:pt idx="123">
                  <c:v>15.43</c:v>
                </c:pt>
                <c:pt idx="124">
                  <c:v>15.43</c:v>
                </c:pt>
                <c:pt idx="125">
                  <c:v>15.43</c:v>
                </c:pt>
                <c:pt idx="126">
                  <c:v>15.92</c:v>
                </c:pt>
                <c:pt idx="127">
                  <c:v>15.43</c:v>
                </c:pt>
                <c:pt idx="128">
                  <c:v>14.94</c:v>
                </c:pt>
                <c:pt idx="129">
                  <c:v>15.43</c:v>
                </c:pt>
                <c:pt idx="130">
                  <c:v>16.89</c:v>
                </c:pt>
                <c:pt idx="131">
                  <c:v>16.41</c:v>
                </c:pt>
                <c:pt idx="133">
                  <c:v>15.43</c:v>
                </c:pt>
                <c:pt idx="134">
                  <c:v>17.38</c:v>
                </c:pt>
                <c:pt idx="135">
                  <c:v>16.41</c:v>
                </c:pt>
                <c:pt idx="136">
                  <c:v>14.94</c:v>
                </c:pt>
                <c:pt idx="137">
                  <c:v>16.89</c:v>
                </c:pt>
                <c:pt idx="138">
                  <c:v>15.92</c:v>
                </c:pt>
                <c:pt idx="139">
                  <c:v>14.94</c:v>
                </c:pt>
                <c:pt idx="142">
                  <c:v>16.41</c:v>
                </c:pt>
                <c:pt idx="143">
                  <c:v>16.89</c:v>
                </c:pt>
                <c:pt idx="144">
                  <c:v>17.87</c:v>
                </c:pt>
                <c:pt idx="145">
                  <c:v>17.38</c:v>
                </c:pt>
                <c:pt idx="146">
                  <c:v>17.87</c:v>
                </c:pt>
                <c:pt idx="147">
                  <c:v>20.309999999999999</c:v>
                </c:pt>
                <c:pt idx="148">
                  <c:v>18.850000000000001</c:v>
                </c:pt>
                <c:pt idx="149">
                  <c:v>18.36</c:v>
                </c:pt>
                <c:pt idx="150">
                  <c:v>16.89</c:v>
                </c:pt>
                <c:pt idx="151">
                  <c:v>18.36</c:v>
                </c:pt>
                <c:pt idx="152">
                  <c:v>18.36</c:v>
                </c:pt>
                <c:pt idx="153">
                  <c:v>18.36</c:v>
                </c:pt>
                <c:pt idx="154">
                  <c:v>18.850000000000001</c:v>
                </c:pt>
                <c:pt idx="155">
                  <c:v>19.34</c:v>
                </c:pt>
                <c:pt idx="156">
                  <c:v>18.36</c:v>
                </c:pt>
                <c:pt idx="157">
                  <c:v>19.34</c:v>
                </c:pt>
                <c:pt idx="158">
                  <c:v>19.34</c:v>
                </c:pt>
                <c:pt idx="159">
                  <c:v>19.34</c:v>
                </c:pt>
                <c:pt idx="160">
                  <c:v>18.850000000000001</c:v>
                </c:pt>
                <c:pt idx="161">
                  <c:v>19.82</c:v>
                </c:pt>
                <c:pt idx="162">
                  <c:v>19.34</c:v>
                </c:pt>
                <c:pt idx="163">
                  <c:v>20.309999999999999</c:v>
                </c:pt>
                <c:pt idx="164">
                  <c:v>19.82</c:v>
                </c:pt>
                <c:pt idx="165">
                  <c:v>21.29</c:v>
                </c:pt>
                <c:pt idx="166">
                  <c:v>19.82</c:v>
                </c:pt>
                <c:pt idx="167">
                  <c:v>21.78</c:v>
                </c:pt>
                <c:pt idx="168">
                  <c:v>20.309999999999999</c:v>
                </c:pt>
                <c:pt idx="169">
                  <c:v>19.34</c:v>
                </c:pt>
                <c:pt idx="170">
                  <c:v>20.8</c:v>
                </c:pt>
                <c:pt idx="171">
                  <c:v>20.309999999999999</c:v>
                </c:pt>
                <c:pt idx="173">
                  <c:v>20.8</c:v>
                </c:pt>
                <c:pt idx="174">
                  <c:v>22.27</c:v>
                </c:pt>
                <c:pt idx="175">
                  <c:v>21.78</c:v>
                </c:pt>
                <c:pt idx="176">
                  <c:v>21.29</c:v>
                </c:pt>
                <c:pt idx="177">
                  <c:v>22.27</c:v>
                </c:pt>
                <c:pt idx="178">
                  <c:v>21.78</c:v>
                </c:pt>
                <c:pt idx="179">
                  <c:v>23.24</c:v>
                </c:pt>
                <c:pt idx="180">
                  <c:v>22.75</c:v>
                </c:pt>
                <c:pt idx="181">
                  <c:v>24.22</c:v>
                </c:pt>
                <c:pt idx="182">
                  <c:v>22.27</c:v>
                </c:pt>
                <c:pt idx="183">
                  <c:v>21.78</c:v>
                </c:pt>
                <c:pt idx="184">
                  <c:v>22.27</c:v>
                </c:pt>
                <c:pt idx="188">
                  <c:v>24.71</c:v>
                </c:pt>
                <c:pt idx="189">
                  <c:v>25.68</c:v>
                </c:pt>
                <c:pt idx="190">
                  <c:v>23.73</c:v>
                </c:pt>
                <c:pt idx="192">
                  <c:v>26.17</c:v>
                </c:pt>
                <c:pt idx="193">
                  <c:v>25.68</c:v>
                </c:pt>
                <c:pt idx="194">
                  <c:v>25.2</c:v>
                </c:pt>
                <c:pt idx="195">
                  <c:v>24.71</c:v>
                </c:pt>
                <c:pt idx="196">
                  <c:v>24.71</c:v>
                </c:pt>
                <c:pt idx="197">
                  <c:v>26.17</c:v>
                </c:pt>
                <c:pt idx="198">
                  <c:v>25.68</c:v>
                </c:pt>
                <c:pt idx="199">
                  <c:v>25.68</c:v>
                </c:pt>
                <c:pt idx="200">
                  <c:v>26.17</c:v>
                </c:pt>
                <c:pt idx="202">
                  <c:v>25.68</c:v>
                </c:pt>
                <c:pt idx="207">
                  <c:v>25.68</c:v>
                </c:pt>
                <c:pt idx="210">
                  <c:v>26.66</c:v>
                </c:pt>
                <c:pt idx="211">
                  <c:v>26.17</c:v>
                </c:pt>
                <c:pt idx="212">
                  <c:v>26.17</c:v>
                </c:pt>
                <c:pt idx="213">
                  <c:v>25.2</c:v>
                </c:pt>
                <c:pt idx="214">
                  <c:v>24.71</c:v>
                </c:pt>
                <c:pt idx="215">
                  <c:v>24.22</c:v>
                </c:pt>
                <c:pt idx="216">
                  <c:v>23.73</c:v>
                </c:pt>
                <c:pt idx="217">
                  <c:v>23.24</c:v>
                </c:pt>
                <c:pt idx="218">
                  <c:v>22.75</c:v>
                </c:pt>
                <c:pt idx="219">
                  <c:v>22.27</c:v>
                </c:pt>
                <c:pt idx="220">
                  <c:v>21.78</c:v>
                </c:pt>
                <c:pt idx="221">
                  <c:v>21.29</c:v>
                </c:pt>
                <c:pt idx="222">
                  <c:v>21.29</c:v>
                </c:pt>
                <c:pt idx="223">
                  <c:v>20.8</c:v>
                </c:pt>
                <c:pt idx="224">
                  <c:v>19.82</c:v>
                </c:pt>
                <c:pt idx="225">
                  <c:v>19.82</c:v>
                </c:pt>
                <c:pt idx="226">
                  <c:v>19.82</c:v>
                </c:pt>
                <c:pt idx="227">
                  <c:v>19.34</c:v>
                </c:pt>
                <c:pt idx="228">
                  <c:v>18.850000000000001</c:v>
                </c:pt>
                <c:pt idx="229">
                  <c:v>18.850000000000001</c:v>
                </c:pt>
                <c:pt idx="230">
                  <c:v>18.36</c:v>
                </c:pt>
                <c:pt idx="231">
                  <c:v>17.87</c:v>
                </c:pt>
                <c:pt idx="232">
                  <c:v>17.87</c:v>
                </c:pt>
                <c:pt idx="233">
                  <c:v>17.87</c:v>
                </c:pt>
                <c:pt idx="234">
                  <c:v>17.87</c:v>
                </c:pt>
                <c:pt idx="235">
                  <c:v>17.38</c:v>
                </c:pt>
                <c:pt idx="236">
                  <c:v>17.38</c:v>
                </c:pt>
                <c:pt idx="237">
                  <c:v>16.89</c:v>
                </c:pt>
                <c:pt idx="238">
                  <c:v>16.89</c:v>
                </c:pt>
                <c:pt idx="239">
                  <c:v>16.41</c:v>
                </c:pt>
                <c:pt idx="240">
                  <c:v>16.41</c:v>
                </c:pt>
                <c:pt idx="241">
                  <c:v>16.41</c:v>
                </c:pt>
                <c:pt idx="242">
                  <c:v>15.92</c:v>
                </c:pt>
                <c:pt idx="243">
                  <c:v>15.92</c:v>
                </c:pt>
                <c:pt idx="244">
                  <c:v>15.92</c:v>
                </c:pt>
                <c:pt idx="245">
                  <c:v>15.43</c:v>
                </c:pt>
                <c:pt idx="246">
                  <c:v>14.94</c:v>
                </c:pt>
                <c:pt idx="247">
                  <c:v>14.94</c:v>
                </c:pt>
                <c:pt idx="248">
                  <c:v>15.43</c:v>
                </c:pt>
                <c:pt idx="249">
                  <c:v>14.94</c:v>
                </c:pt>
                <c:pt idx="250">
                  <c:v>14.45</c:v>
                </c:pt>
                <c:pt idx="251">
                  <c:v>14.45</c:v>
                </c:pt>
                <c:pt idx="252">
                  <c:v>13.96</c:v>
                </c:pt>
                <c:pt idx="253">
                  <c:v>13.96</c:v>
                </c:pt>
                <c:pt idx="254">
                  <c:v>13.96</c:v>
                </c:pt>
                <c:pt idx="255">
                  <c:v>13.96</c:v>
                </c:pt>
                <c:pt idx="256">
                  <c:v>13.48</c:v>
                </c:pt>
                <c:pt idx="257">
                  <c:v>13.96</c:v>
                </c:pt>
                <c:pt idx="258">
                  <c:v>13.48</c:v>
                </c:pt>
                <c:pt idx="259">
                  <c:v>13.48</c:v>
                </c:pt>
                <c:pt idx="260">
                  <c:v>12.99</c:v>
                </c:pt>
                <c:pt idx="261">
                  <c:v>12.99</c:v>
                </c:pt>
                <c:pt idx="262">
                  <c:v>12.99</c:v>
                </c:pt>
                <c:pt idx="263">
                  <c:v>12.99</c:v>
                </c:pt>
                <c:pt idx="264">
                  <c:v>12.5</c:v>
                </c:pt>
                <c:pt idx="265">
                  <c:v>12.5</c:v>
                </c:pt>
                <c:pt idx="266">
                  <c:v>12.5</c:v>
                </c:pt>
                <c:pt idx="267">
                  <c:v>12.99</c:v>
                </c:pt>
                <c:pt idx="268">
                  <c:v>12.99</c:v>
                </c:pt>
                <c:pt idx="269">
                  <c:v>12.5</c:v>
                </c:pt>
                <c:pt idx="270">
                  <c:v>12.5</c:v>
                </c:pt>
                <c:pt idx="271">
                  <c:v>12.01</c:v>
                </c:pt>
                <c:pt idx="272">
                  <c:v>12.01</c:v>
                </c:pt>
                <c:pt idx="273">
                  <c:v>12.01</c:v>
                </c:pt>
                <c:pt idx="274">
                  <c:v>12.01</c:v>
                </c:pt>
                <c:pt idx="275">
                  <c:v>12.01</c:v>
                </c:pt>
                <c:pt idx="276">
                  <c:v>12.5</c:v>
                </c:pt>
                <c:pt idx="277">
                  <c:v>12.01</c:v>
                </c:pt>
                <c:pt idx="278">
                  <c:v>12.01</c:v>
                </c:pt>
                <c:pt idx="279">
                  <c:v>12.01</c:v>
                </c:pt>
                <c:pt idx="280">
                  <c:v>12.01</c:v>
                </c:pt>
                <c:pt idx="281">
                  <c:v>11.52</c:v>
                </c:pt>
                <c:pt idx="282">
                  <c:v>11.52</c:v>
                </c:pt>
                <c:pt idx="283">
                  <c:v>11.52</c:v>
                </c:pt>
                <c:pt idx="284">
                  <c:v>11.04</c:v>
                </c:pt>
                <c:pt idx="285">
                  <c:v>11.04</c:v>
                </c:pt>
                <c:pt idx="286">
                  <c:v>11.52</c:v>
                </c:pt>
                <c:pt idx="287">
                  <c:v>11.04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215-457A-854D-B8A5DE2C5D5F}"/>
            </c:ext>
          </c:extLst>
        </c:ser>
        <c:ser>
          <c:idx val="6"/>
          <c:order val="6"/>
          <c:tx>
            <c:v>Ambient</c:v>
          </c:tx>
          <c:spPr>
            <a:ln w="19050" cap="rnd">
              <a:solidFill>
                <a:sysClr val="windowText" lastClr="00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'[Chart in Microsoft PowerPoint]Arduino-0.2016-12-10-0.34-daily'!$AK$3:$AK$291</c:f>
              <c:numCache>
                <c:formatCode>[$-F400]h:mm:ss\ AM/PM</c:formatCode>
                <c:ptCount val="289"/>
                <c:pt idx="0">
                  <c:v>1.0034722222222223</c:v>
                </c:pt>
                <c:pt idx="1">
                  <c:v>1.0104166666666667</c:v>
                </c:pt>
                <c:pt idx="2">
                  <c:v>1.0173611111111101</c:v>
                </c:pt>
                <c:pt idx="3">
                  <c:v>1.02430555555556</c:v>
                </c:pt>
                <c:pt idx="4">
                  <c:v>1.03125</c:v>
                </c:pt>
                <c:pt idx="5">
                  <c:v>1.03819444444444</c:v>
                </c:pt>
                <c:pt idx="6">
                  <c:v>1.0451388888888899</c:v>
                </c:pt>
                <c:pt idx="7">
                  <c:v>1.0520833333333299</c:v>
                </c:pt>
                <c:pt idx="8">
                  <c:v>1.0590277777777799</c:v>
                </c:pt>
                <c:pt idx="9">
                  <c:v>1.0659722222222201</c:v>
                </c:pt>
                <c:pt idx="10">
                  <c:v>1.0729166666666701</c:v>
                </c:pt>
                <c:pt idx="11">
                  <c:v>1.0798611111111101</c:v>
                </c:pt>
                <c:pt idx="12">
                  <c:v>1.08680555555556</c:v>
                </c:pt>
                <c:pt idx="13">
                  <c:v>1.09375</c:v>
                </c:pt>
                <c:pt idx="14">
                  <c:v>1.10069444444444</c:v>
                </c:pt>
                <c:pt idx="15">
                  <c:v>1.1076388888888899</c:v>
                </c:pt>
                <c:pt idx="16">
                  <c:v>1.1145833333333299</c:v>
                </c:pt>
                <c:pt idx="17">
                  <c:v>1.1215277777777799</c:v>
                </c:pt>
                <c:pt idx="18">
                  <c:v>1.1284722222222201</c:v>
                </c:pt>
                <c:pt idx="19">
                  <c:v>1.1354166666666701</c:v>
                </c:pt>
                <c:pt idx="20">
                  <c:v>1.1423611111111101</c:v>
                </c:pt>
                <c:pt idx="21">
                  <c:v>1.14930555555556</c:v>
                </c:pt>
                <c:pt idx="22">
                  <c:v>1.15625</c:v>
                </c:pt>
                <c:pt idx="23">
                  <c:v>1.16319444444444</c:v>
                </c:pt>
                <c:pt idx="24">
                  <c:v>1.1701388888888899</c:v>
                </c:pt>
                <c:pt idx="25">
                  <c:v>1.1770833333333299</c:v>
                </c:pt>
                <c:pt idx="26">
                  <c:v>1.1840277777777799</c:v>
                </c:pt>
                <c:pt idx="27">
                  <c:v>1.1909722222222201</c:v>
                </c:pt>
                <c:pt idx="28">
                  <c:v>1.1979166666666701</c:v>
                </c:pt>
                <c:pt idx="29">
                  <c:v>1.2048611111111101</c:v>
                </c:pt>
                <c:pt idx="30">
                  <c:v>1.21180555555556</c:v>
                </c:pt>
                <c:pt idx="31">
                  <c:v>1.21875</c:v>
                </c:pt>
                <c:pt idx="32">
                  <c:v>1.22569444444444</c:v>
                </c:pt>
                <c:pt idx="33">
                  <c:v>1.2326388888888899</c:v>
                </c:pt>
                <c:pt idx="34">
                  <c:v>1.2395833333333299</c:v>
                </c:pt>
                <c:pt idx="35">
                  <c:v>1.2465277777777799</c:v>
                </c:pt>
                <c:pt idx="36">
                  <c:v>1.2534722222222201</c:v>
                </c:pt>
                <c:pt idx="37">
                  <c:v>1.2604166666666701</c:v>
                </c:pt>
                <c:pt idx="38">
                  <c:v>1.2673611111111101</c:v>
                </c:pt>
                <c:pt idx="39">
                  <c:v>1.27430555555555</c:v>
                </c:pt>
                <c:pt idx="40">
                  <c:v>1.28125</c:v>
                </c:pt>
                <c:pt idx="41">
                  <c:v>1.28819444444444</c:v>
                </c:pt>
                <c:pt idx="42">
                  <c:v>1.2951388888888899</c:v>
                </c:pt>
                <c:pt idx="43">
                  <c:v>1.3020833333333299</c:v>
                </c:pt>
                <c:pt idx="44">
                  <c:v>1.3090277777777799</c:v>
                </c:pt>
                <c:pt idx="45">
                  <c:v>1.3159722222222201</c:v>
                </c:pt>
                <c:pt idx="46">
                  <c:v>1.3229166666666701</c:v>
                </c:pt>
                <c:pt idx="47">
                  <c:v>1.3298611111111101</c:v>
                </c:pt>
                <c:pt idx="48">
                  <c:v>1.33680555555555</c:v>
                </c:pt>
                <c:pt idx="49">
                  <c:v>1.34375</c:v>
                </c:pt>
                <c:pt idx="50">
                  <c:v>1.35069444444444</c:v>
                </c:pt>
                <c:pt idx="51">
                  <c:v>1.3576388888888899</c:v>
                </c:pt>
                <c:pt idx="52">
                  <c:v>1.3645833333333299</c:v>
                </c:pt>
                <c:pt idx="53">
                  <c:v>1.3715277777777799</c:v>
                </c:pt>
                <c:pt idx="54">
                  <c:v>1.3784722222222201</c:v>
                </c:pt>
                <c:pt idx="55">
                  <c:v>1.3854166666666701</c:v>
                </c:pt>
                <c:pt idx="56">
                  <c:v>1.3923611111111101</c:v>
                </c:pt>
                <c:pt idx="57">
                  <c:v>1.39930555555555</c:v>
                </c:pt>
                <c:pt idx="58">
                  <c:v>1.40625</c:v>
                </c:pt>
                <c:pt idx="59">
                  <c:v>1.41319444444444</c:v>
                </c:pt>
                <c:pt idx="60">
                  <c:v>1.4201388888888899</c:v>
                </c:pt>
                <c:pt idx="61">
                  <c:v>1.4270833333333299</c:v>
                </c:pt>
                <c:pt idx="62">
                  <c:v>1.4340277777777799</c:v>
                </c:pt>
                <c:pt idx="63">
                  <c:v>1.4409722222222201</c:v>
                </c:pt>
                <c:pt idx="64">
                  <c:v>1.4479166666666701</c:v>
                </c:pt>
                <c:pt idx="65">
                  <c:v>1.4548611111111101</c:v>
                </c:pt>
                <c:pt idx="66">
                  <c:v>1.46180555555555</c:v>
                </c:pt>
                <c:pt idx="67">
                  <c:v>1.46875</c:v>
                </c:pt>
                <c:pt idx="68">
                  <c:v>1.47569444444444</c:v>
                </c:pt>
                <c:pt idx="69">
                  <c:v>1.4826388888888899</c:v>
                </c:pt>
                <c:pt idx="70">
                  <c:v>1.4895833333333299</c:v>
                </c:pt>
                <c:pt idx="71">
                  <c:v>1.4965277777777799</c:v>
                </c:pt>
                <c:pt idx="72">
                  <c:v>1.5034722222222201</c:v>
                </c:pt>
                <c:pt idx="73">
                  <c:v>1.5104166666666701</c:v>
                </c:pt>
                <c:pt idx="74">
                  <c:v>1.5173611111111101</c:v>
                </c:pt>
                <c:pt idx="75">
                  <c:v>1.52430555555555</c:v>
                </c:pt>
                <c:pt idx="76">
                  <c:v>1.53125</c:v>
                </c:pt>
                <c:pt idx="77">
                  <c:v>1.53819444444444</c:v>
                </c:pt>
                <c:pt idx="78">
                  <c:v>1.5451388888888899</c:v>
                </c:pt>
                <c:pt idx="79">
                  <c:v>1.5520833333333299</c:v>
                </c:pt>
                <c:pt idx="80">
                  <c:v>1.5590277777777799</c:v>
                </c:pt>
                <c:pt idx="81">
                  <c:v>1.5659722222222201</c:v>
                </c:pt>
                <c:pt idx="82">
                  <c:v>1.5729166666666601</c:v>
                </c:pt>
                <c:pt idx="83">
                  <c:v>1.5798611111111101</c:v>
                </c:pt>
                <c:pt idx="84">
                  <c:v>1.58680555555555</c:v>
                </c:pt>
                <c:pt idx="85">
                  <c:v>1.59375</c:v>
                </c:pt>
                <c:pt idx="86">
                  <c:v>1.60069444444444</c:v>
                </c:pt>
                <c:pt idx="87">
                  <c:v>1.6076388888888899</c:v>
                </c:pt>
                <c:pt idx="88">
                  <c:v>1.6145833333333299</c:v>
                </c:pt>
                <c:pt idx="89">
                  <c:v>1.6215277777777799</c:v>
                </c:pt>
                <c:pt idx="90">
                  <c:v>1.6284722222222201</c:v>
                </c:pt>
                <c:pt idx="91">
                  <c:v>1.6354166666666601</c:v>
                </c:pt>
                <c:pt idx="92">
                  <c:v>1.6423611111111101</c:v>
                </c:pt>
                <c:pt idx="93">
                  <c:v>1.64930555555555</c:v>
                </c:pt>
                <c:pt idx="94">
                  <c:v>1.65625</c:v>
                </c:pt>
                <c:pt idx="95">
                  <c:v>1.66319444444444</c:v>
                </c:pt>
                <c:pt idx="96">
                  <c:v>1.6701388888888899</c:v>
                </c:pt>
                <c:pt idx="97">
                  <c:v>1.6770833333333299</c:v>
                </c:pt>
                <c:pt idx="98">
                  <c:v>1.6840277777777799</c:v>
                </c:pt>
                <c:pt idx="99">
                  <c:v>1.6909722222222201</c:v>
                </c:pt>
                <c:pt idx="100">
                  <c:v>1.6979166666666601</c:v>
                </c:pt>
                <c:pt idx="101">
                  <c:v>1.7048611111111101</c:v>
                </c:pt>
                <c:pt idx="102">
                  <c:v>1.71180555555555</c:v>
                </c:pt>
                <c:pt idx="103">
                  <c:v>1.71875</c:v>
                </c:pt>
                <c:pt idx="104">
                  <c:v>1.72569444444444</c:v>
                </c:pt>
                <c:pt idx="105">
                  <c:v>1.7326388888888899</c:v>
                </c:pt>
                <c:pt idx="106">
                  <c:v>1.7395833333333299</c:v>
                </c:pt>
                <c:pt idx="107">
                  <c:v>1.7465277777777799</c:v>
                </c:pt>
                <c:pt idx="108">
                  <c:v>1.7534722222222201</c:v>
                </c:pt>
                <c:pt idx="109">
                  <c:v>1.7604166666666601</c:v>
                </c:pt>
                <c:pt idx="110">
                  <c:v>1.7673611111111101</c:v>
                </c:pt>
                <c:pt idx="111">
                  <c:v>1.77430555555555</c:v>
                </c:pt>
                <c:pt idx="112">
                  <c:v>1.78125</c:v>
                </c:pt>
                <c:pt idx="113">
                  <c:v>1.78819444444444</c:v>
                </c:pt>
                <c:pt idx="114">
                  <c:v>1.7951388888888899</c:v>
                </c:pt>
                <c:pt idx="115">
                  <c:v>1.8020833333333299</c:v>
                </c:pt>
                <c:pt idx="116">
                  <c:v>1.8090277777777799</c:v>
                </c:pt>
                <c:pt idx="117">
                  <c:v>1.8159722222222201</c:v>
                </c:pt>
                <c:pt idx="118">
                  <c:v>1.8229166666666601</c:v>
                </c:pt>
                <c:pt idx="119">
                  <c:v>1.8298611111111101</c:v>
                </c:pt>
                <c:pt idx="120">
                  <c:v>1.83680555555555</c:v>
                </c:pt>
                <c:pt idx="121">
                  <c:v>1.84375</c:v>
                </c:pt>
                <c:pt idx="122">
                  <c:v>1.85069444444444</c:v>
                </c:pt>
                <c:pt idx="123">
                  <c:v>1.8576388888888899</c:v>
                </c:pt>
                <c:pt idx="124">
                  <c:v>1.8645833333333299</c:v>
                </c:pt>
                <c:pt idx="125">
                  <c:v>1.8715277777777699</c:v>
                </c:pt>
                <c:pt idx="126">
                  <c:v>1.8784722222222201</c:v>
                </c:pt>
                <c:pt idx="127">
                  <c:v>1.8854166666666601</c:v>
                </c:pt>
                <c:pt idx="128">
                  <c:v>1.8923611111111101</c:v>
                </c:pt>
                <c:pt idx="129">
                  <c:v>1.89930555555555</c:v>
                </c:pt>
                <c:pt idx="130">
                  <c:v>1.90625</c:v>
                </c:pt>
                <c:pt idx="131">
                  <c:v>1.91319444444444</c:v>
                </c:pt>
                <c:pt idx="132">
                  <c:v>1.9201388888888899</c:v>
                </c:pt>
                <c:pt idx="133">
                  <c:v>1.9270833333333299</c:v>
                </c:pt>
                <c:pt idx="134">
                  <c:v>1.9340277777777699</c:v>
                </c:pt>
                <c:pt idx="135">
                  <c:v>1.9409722222222201</c:v>
                </c:pt>
                <c:pt idx="136">
                  <c:v>1.9479166666666601</c:v>
                </c:pt>
                <c:pt idx="137">
                  <c:v>1.9548611111111101</c:v>
                </c:pt>
                <c:pt idx="138">
                  <c:v>1.96180555555555</c:v>
                </c:pt>
                <c:pt idx="139">
                  <c:v>1.96875</c:v>
                </c:pt>
                <c:pt idx="140">
                  <c:v>1.97569444444444</c:v>
                </c:pt>
                <c:pt idx="141">
                  <c:v>1.9826388888888899</c:v>
                </c:pt>
                <c:pt idx="142">
                  <c:v>1.9895833333333299</c:v>
                </c:pt>
                <c:pt idx="143">
                  <c:v>1.9965277777777699</c:v>
                </c:pt>
                <c:pt idx="144">
                  <c:v>2.0034722222222201</c:v>
                </c:pt>
                <c:pt idx="145">
                  <c:v>2.0104166666666599</c:v>
                </c:pt>
                <c:pt idx="146">
                  <c:v>2.0173611111111098</c:v>
                </c:pt>
                <c:pt idx="147">
                  <c:v>2.02430555555555</c:v>
                </c:pt>
                <c:pt idx="148">
                  <c:v>2.0312499999999898</c:v>
                </c:pt>
                <c:pt idx="149">
                  <c:v>2.0381944444444402</c:v>
                </c:pt>
                <c:pt idx="150">
                  <c:v>2.04513888888888</c:v>
                </c:pt>
                <c:pt idx="151">
                  <c:v>2.0520833333333299</c:v>
                </c:pt>
                <c:pt idx="152">
                  <c:v>2.0590277777777701</c:v>
                </c:pt>
                <c:pt idx="153">
                  <c:v>2.0659722222222201</c:v>
                </c:pt>
                <c:pt idx="154">
                  <c:v>2.0729166666666599</c:v>
                </c:pt>
                <c:pt idx="155">
                  <c:v>2.0798611111111098</c:v>
                </c:pt>
                <c:pt idx="156">
                  <c:v>2.08680555555555</c:v>
                </c:pt>
                <c:pt idx="157">
                  <c:v>2.0937499999999898</c:v>
                </c:pt>
                <c:pt idx="158">
                  <c:v>2.1006944444444402</c:v>
                </c:pt>
                <c:pt idx="159">
                  <c:v>2.10763888888888</c:v>
                </c:pt>
                <c:pt idx="160">
                  <c:v>2.1145833333333299</c:v>
                </c:pt>
                <c:pt idx="161">
                  <c:v>2.1215277777777701</c:v>
                </c:pt>
                <c:pt idx="162">
                  <c:v>2.1284722222222201</c:v>
                </c:pt>
                <c:pt idx="163">
                  <c:v>2.1354166666666599</c:v>
                </c:pt>
                <c:pt idx="164">
                  <c:v>2.1423611111111001</c:v>
                </c:pt>
                <c:pt idx="165">
                  <c:v>2.14930555555555</c:v>
                </c:pt>
                <c:pt idx="166">
                  <c:v>2.1562499999999898</c:v>
                </c:pt>
                <c:pt idx="167">
                  <c:v>2.1631944444444402</c:v>
                </c:pt>
                <c:pt idx="168">
                  <c:v>2.17013888888888</c:v>
                </c:pt>
                <c:pt idx="169">
                  <c:v>2.1770833333333299</c:v>
                </c:pt>
                <c:pt idx="170">
                  <c:v>2.1840277777777701</c:v>
                </c:pt>
                <c:pt idx="171">
                  <c:v>2.1909722222222201</c:v>
                </c:pt>
                <c:pt idx="172">
                  <c:v>2.1979166666666599</c:v>
                </c:pt>
                <c:pt idx="173">
                  <c:v>2.2048611111111001</c:v>
                </c:pt>
                <c:pt idx="174">
                  <c:v>2.21180555555555</c:v>
                </c:pt>
                <c:pt idx="175">
                  <c:v>2.2187499999999898</c:v>
                </c:pt>
                <c:pt idx="176">
                  <c:v>2.2256944444444402</c:v>
                </c:pt>
                <c:pt idx="177">
                  <c:v>2.23263888888888</c:v>
                </c:pt>
                <c:pt idx="178">
                  <c:v>2.2395833333333299</c:v>
                </c:pt>
                <c:pt idx="179">
                  <c:v>2.2465277777777701</c:v>
                </c:pt>
                <c:pt idx="180">
                  <c:v>2.2534722222222201</c:v>
                </c:pt>
                <c:pt idx="181">
                  <c:v>2.2604166666666599</c:v>
                </c:pt>
                <c:pt idx="182">
                  <c:v>2.2673611111111001</c:v>
                </c:pt>
                <c:pt idx="183">
                  <c:v>2.27430555555555</c:v>
                </c:pt>
                <c:pt idx="184">
                  <c:v>2.2812499999999898</c:v>
                </c:pt>
                <c:pt idx="185">
                  <c:v>2.2881944444444402</c:v>
                </c:pt>
                <c:pt idx="186">
                  <c:v>2.29513888888888</c:v>
                </c:pt>
                <c:pt idx="187">
                  <c:v>2.3020833333333299</c:v>
                </c:pt>
                <c:pt idx="188">
                  <c:v>2.3090277777777701</c:v>
                </c:pt>
                <c:pt idx="189">
                  <c:v>2.3159722222222201</c:v>
                </c:pt>
                <c:pt idx="190">
                  <c:v>2.3229166666666599</c:v>
                </c:pt>
                <c:pt idx="191">
                  <c:v>2.3298611111111001</c:v>
                </c:pt>
                <c:pt idx="192">
                  <c:v>2.33680555555555</c:v>
                </c:pt>
                <c:pt idx="193">
                  <c:v>2.3437499999999898</c:v>
                </c:pt>
                <c:pt idx="194">
                  <c:v>2.3506944444444402</c:v>
                </c:pt>
                <c:pt idx="195">
                  <c:v>2.35763888888888</c:v>
                </c:pt>
                <c:pt idx="196">
                  <c:v>2.3645833333333299</c:v>
                </c:pt>
                <c:pt idx="197">
                  <c:v>2.3715277777777701</c:v>
                </c:pt>
                <c:pt idx="198">
                  <c:v>2.3784722222222201</c:v>
                </c:pt>
                <c:pt idx="199">
                  <c:v>2.3854166666666599</c:v>
                </c:pt>
                <c:pt idx="200">
                  <c:v>2.3923611111111001</c:v>
                </c:pt>
                <c:pt idx="201">
                  <c:v>2.39930555555555</c:v>
                </c:pt>
                <c:pt idx="202">
                  <c:v>2.4062499999999898</c:v>
                </c:pt>
                <c:pt idx="203">
                  <c:v>2.4131944444444402</c:v>
                </c:pt>
                <c:pt idx="204">
                  <c:v>2.42013888888888</c:v>
                </c:pt>
                <c:pt idx="205">
                  <c:v>2.4270833333333299</c:v>
                </c:pt>
                <c:pt idx="206">
                  <c:v>2.4340277777777701</c:v>
                </c:pt>
                <c:pt idx="207">
                  <c:v>2.4409722222222099</c:v>
                </c:pt>
                <c:pt idx="208">
                  <c:v>2.4479166666666599</c:v>
                </c:pt>
                <c:pt idx="209">
                  <c:v>2.4548611111111001</c:v>
                </c:pt>
                <c:pt idx="210">
                  <c:v>2.46180555555555</c:v>
                </c:pt>
                <c:pt idx="211">
                  <c:v>2.4687499999999898</c:v>
                </c:pt>
                <c:pt idx="212">
                  <c:v>2.4756944444444402</c:v>
                </c:pt>
                <c:pt idx="213">
                  <c:v>2.48263888888888</c:v>
                </c:pt>
                <c:pt idx="214">
                  <c:v>2.4895833333333299</c:v>
                </c:pt>
                <c:pt idx="215">
                  <c:v>2.4965277777777701</c:v>
                </c:pt>
                <c:pt idx="216">
                  <c:v>2.5034722222222099</c:v>
                </c:pt>
                <c:pt idx="217">
                  <c:v>2.5104166666666599</c:v>
                </c:pt>
                <c:pt idx="218">
                  <c:v>2.5173611111111001</c:v>
                </c:pt>
                <c:pt idx="219">
                  <c:v>2.52430555555555</c:v>
                </c:pt>
                <c:pt idx="220">
                  <c:v>2.5312499999999898</c:v>
                </c:pt>
                <c:pt idx="221">
                  <c:v>2.5381944444444402</c:v>
                </c:pt>
                <c:pt idx="222">
                  <c:v>2.54513888888888</c:v>
                </c:pt>
                <c:pt idx="223">
                  <c:v>2.5520833333333299</c:v>
                </c:pt>
                <c:pt idx="224">
                  <c:v>2.5590277777777701</c:v>
                </c:pt>
                <c:pt idx="225">
                  <c:v>2.5659722222222099</c:v>
                </c:pt>
                <c:pt idx="226">
                  <c:v>2.5729166666666599</c:v>
                </c:pt>
                <c:pt idx="227">
                  <c:v>2.5798611111111001</c:v>
                </c:pt>
                <c:pt idx="228">
                  <c:v>2.58680555555555</c:v>
                </c:pt>
                <c:pt idx="229">
                  <c:v>2.5937499999999898</c:v>
                </c:pt>
                <c:pt idx="230">
                  <c:v>2.6006944444444402</c:v>
                </c:pt>
                <c:pt idx="231">
                  <c:v>2.60763888888888</c:v>
                </c:pt>
                <c:pt idx="232">
                  <c:v>2.6145833333333299</c:v>
                </c:pt>
                <c:pt idx="233">
                  <c:v>2.6215277777777701</c:v>
                </c:pt>
                <c:pt idx="234">
                  <c:v>2.6284722222222099</c:v>
                </c:pt>
                <c:pt idx="235">
                  <c:v>2.6354166666666599</c:v>
                </c:pt>
                <c:pt idx="236">
                  <c:v>2.6423611111111001</c:v>
                </c:pt>
                <c:pt idx="237">
                  <c:v>2.64930555555555</c:v>
                </c:pt>
                <c:pt idx="238">
                  <c:v>2.6562499999999898</c:v>
                </c:pt>
                <c:pt idx="239">
                  <c:v>2.6631944444444402</c:v>
                </c:pt>
                <c:pt idx="240">
                  <c:v>2.67013888888888</c:v>
                </c:pt>
                <c:pt idx="241">
                  <c:v>2.6770833333333299</c:v>
                </c:pt>
                <c:pt idx="242">
                  <c:v>2.6840277777777701</c:v>
                </c:pt>
                <c:pt idx="243">
                  <c:v>2.6909722222222099</c:v>
                </c:pt>
                <c:pt idx="244">
                  <c:v>2.6979166666666599</c:v>
                </c:pt>
                <c:pt idx="245">
                  <c:v>2.7048611111111001</c:v>
                </c:pt>
                <c:pt idx="246">
                  <c:v>2.71180555555555</c:v>
                </c:pt>
                <c:pt idx="247">
                  <c:v>2.7187499999999898</c:v>
                </c:pt>
                <c:pt idx="248">
                  <c:v>2.7256944444444402</c:v>
                </c:pt>
                <c:pt idx="249">
                  <c:v>2.73263888888888</c:v>
                </c:pt>
                <c:pt idx="250">
                  <c:v>2.7395833333333202</c:v>
                </c:pt>
                <c:pt idx="251">
                  <c:v>2.7465277777777701</c:v>
                </c:pt>
                <c:pt idx="252">
                  <c:v>2.7534722222222099</c:v>
                </c:pt>
                <c:pt idx="253">
                  <c:v>2.7604166666666599</c:v>
                </c:pt>
                <c:pt idx="254">
                  <c:v>2.7673611111111001</c:v>
                </c:pt>
                <c:pt idx="255">
                  <c:v>2.77430555555555</c:v>
                </c:pt>
                <c:pt idx="256">
                  <c:v>2.7812499999999898</c:v>
                </c:pt>
                <c:pt idx="257">
                  <c:v>2.7881944444444402</c:v>
                </c:pt>
                <c:pt idx="258">
                  <c:v>2.79513888888888</c:v>
                </c:pt>
                <c:pt idx="259">
                  <c:v>2.8020833333333202</c:v>
                </c:pt>
                <c:pt idx="260">
                  <c:v>2.8090277777777701</c:v>
                </c:pt>
                <c:pt idx="261">
                  <c:v>2.8159722222222099</c:v>
                </c:pt>
                <c:pt idx="262">
                  <c:v>2.8229166666666599</c:v>
                </c:pt>
                <c:pt idx="263">
                  <c:v>2.8298611111111001</c:v>
                </c:pt>
                <c:pt idx="264">
                  <c:v>2.83680555555555</c:v>
                </c:pt>
                <c:pt idx="265">
                  <c:v>2.8437499999999898</c:v>
                </c:pt>
                <c:pt idx="266">
                  <c:v>2.8506944444444402</c:v>
                </c:pt>
                <c:pt idx="267">
                  <c:v>2.85763888888888</c:v>
                </c:pt>
                <c:pt idx="268">
                  <c:v>2.8645833333333202</c:v>
                </c:pt>
                <c:pt idx="269">
                  <c:v>2.8715277777777701</c:v>
                </c:pt>
                <c:pt idx="270">
                  <c:v>2.8784722222222099</c:v>
                </c:pt>
                <c:pt idx="271">
                  <c:v>2.8854166666666599</c:v>
                </c:pt>
                <c:pt idx="272">
                  <c:v>2.8923611111111001</c:v>
                </c:pt>
                <c:pt idx="273">
                  <c:v>2.89930555555555</c:v>
                </c:pt>
                <c:pt idx="274">
                  <c:v>2.9062499999999898</c:v>
                </c:pt>
                <c:pt idx="275">
                  <c:v>2.9131944444444402</c:v>
                </c:pt>
                <c:pt idx="276">
                  <c:v>2.92013888888888</c:v>
                </c:pt>
                <c:pt idx="277">
                  <c:v>2.9270833333333202</c:v>
                </c:pt>
                <c:pt idx="278">
                  <c:v>2.9340277777777701</c:v>
                </c:pt>
                <c:pt idx="279">
                  <c:v>2.9409722222222099</c:v>
                </c:pt>
                <c:pt idx="280">
                  <c:v>2.9479166666666599</c:v>
                </c:pt>
                <c:pt idx="281">
                  <c:v>2.9548611111111001</c:v>
                </c:pt>
                <c:pt idx="282">
                  <c:v>2.96180555555555</c:v>
                </c:pt>
                <c:pt idx="283">
                  <c:v>2.9687499999999898</c:v>
                </c:pt>
                <c:pt idx="284">
                  <c:v>2.9756944444444402</c:v>
                </c:pt>
                <c:pt idx="285">
                  <c:v>2.98263888888888</c:v>
                </c:pt>
                <c:pt idx="286">
                  <c:v>2.9895833333333202</c:v>
                </c:pt>
                <c:pt idx="287">
                  <c:v>2.9965277777777701</c:v>
                </c:pt>
                <c:pt idx="288">
                  <c:v>3.0034722222222099</c:v>
                </c:pt>
              </c:numCache>
            </c:numRef>
          </c:xVal>
          <c:yVal>
            <c:numRef>
              <c:f>'[Chart in Microsoft PowerPoint]Arduino-0.2016-12-10-0.34-daily'!$AM$3:$AM$291</c:f>
              <c:numCache>
                <c:formatCode>General</c:formatCode>
                <c:ptCount val="289"/>
                <c:pt idx="0">
                  <c:v>-4.8</c:v>
                </c:pt>
                <c:pt idx="1">
                  <c:v>-4.7</c:v>
                </c:pt>
                <c:pt idx="2">
                  <c:v>-4.7</c:v>
                </c:pt>
                <c:pt idx="3">
                  <c:v>-4.5999999999999996</c:v>
                </c:pt>
                <c:pt idx="4">
                  <c:v>-4.5999999999999996</c:v>
                </c:pt>
                <c:pt idx="5">
                  <c:v>-4.5999999999999996</c:v>
                </c:pt>
                <c:pt idx="6">
                  <c:v>-4.7</c:v>
                </c:pt>
                <c:pt idx="7">
                  <c:v>-4.5999999999999996</c:v>
                </c:pt>
                <c:pt idx="8">
                  <c:v>-4.5</c:v>
                </c:pt>
                <c:pt idx="9">
                  <c:v>-4.5</c:v>
                </c:pt>
                <c:pt idx="10">
                  <c:v>-4.4000000000000004</c:v>
                </c:pt>
                <c:pt idx="11">
                  <c:v>-4.4000000000000004</c:v>
                </c:pt>
                <c:pt idx="12">
                  <c:v>-4.4000000000000004</c:v>
                </c:pt>
                <c:pt idx="13">
                  <c:v>-4.4000000000000004</c:v>
                </c:pt>
                <c:pt idx="14">
                  <c:v>-4.2</c:v>
                </c:pt>
                <c:pt idx="15">
                  <c:v>-4.3</c:v>
                </c:pt>
                <c:pt idx="16">
                  <c:v>-4.2</c:v>
                </c:pt>
                <c:pt idx="17">
                  <c:v>-4.3</c:v>
                </c:pt>
                <c:pt idx="18">
                  <c:v>-4</c:v>
                </c:pt>
                <c:pt idx="19">
                  <c:v>-4.0999999999999996</c:v>
                </c:pt>
                <c:pt idx="20">
                  <c:v>-4.0999999999999996</c:v>
                </c:pt>
                <c:pt idx="21">
                  <c:v>-4</c:v>
                </c:pt>
                <c:pt idx="22">
                  <c:v>-4.0999999999999996</c:v>
                </c:pt>
                <c:pt idx="23">
                  <c:v>-4.0999999999999996</c:v>
                </c:pt>
                <c:pt idx="24">
                  <c:v>-4.0999999999999996</c:v>
                </c:pt>
                <c:pt idx="25">
                  <c:v>-4.0999999999999996</c:v>
                </c:pt>
                <c:pt idx="26">
                  <c:v>-4.0999999999999996</c:v>
                </c:pt>
                <c:pt idx="27">
                  <c:v>-4.0999999999999996</c:v>
                </c:pt>
                <c:pt idx="28">
                  <c:v>-4</c:v>
                </c:pt>
                <c:pt idx="29">
                  <c:v>-4.2</c:v>
                </c:pt>
                <c:pt idx="30">
                  <c:v>-4.0999999999999996</c:v>
                </c:pt>
                <c:pt idx="31">
                  <c:v>-4</c:v>
                </c:pt>
                <c:pt idx="32">
                  <c:v>-4</c:v>
                </c:pt>
                <c:pt idx="33">
                  <c:v>-4.0999999999999996</c:v>
                </c:pt>
                <c:pt idx="34">
                  <c:v>-4.2</c:v>
                </c:pt>
                <c:pt idx="35">
                  <c:v>-4.2</c:v>
                </c:pt>
                <c:pt idx="36">
                  <c:v>-4.2</c:v>
                </c:pt>
                <c:pt idx="37">
                  <c:v>-4.2</c:v>
                </c:pt>
                <c:pt idx="38">
                  <c:v>-4.2</c:v>
                </c:pt>
                <c:pt idx="39">
                  <c:v>-4.2</c:v>
                </c:pt>
                <c:pt idx="40">
                  <c:v>-4.2</c:v>
                </c:pt>
                <c:pt idx="41">
                  <c:v>-4.3</c:v>
                </c:pt>
                <c:pt idx="42">
                  <c:v>-4.3</c:v>
                </c:pt>
                <c:pt idx="43">
                  <c:v>-4.3</c:v>
                </c:pt>
                <c:pt idx="44">
                  <c:v>-4.3</c:v>
                </c:pt>
                <c:pt idx="45">
                  <c:v>-4.2</c:v>
                </c:pt>
                <c:pt idx="46">
                  <c:v>-4.0999999999999996</c:v>
                </c:pt>
                <c:pt idx="47">
                  <c:v>-4.0999999999999996</c:v>
                </c:pt>
                <c:pt idx="48">
                  <c:v>-4.0999999999999996</c:v>
                </c:pt>
                <c:pt idx="49">
                  <c:v>-4</c:v>
                </c:pt>
                <c:pt idx="50">
                  <c:v>-3.8</c:v>
                </c:pt>
                <c:pt idx="51">
                  <c:v>-3.4</c:v>
                </c:pt>
                <c:pt idx="52">
                  <c:v>-3.3</c:v>
                </c:pt>
                <c:pt idx="53">
                  <c:v>-3.2</c:v>
                </c:pt>
                <c:pt idx="54">
                  <c:v>-3.2</c:v>
                </c:pt>
                <c:pt idx="55">
                  <c:v>-3.3</c:v>
                </c:pt>
                <c:pt idx="56">
                  <c:v>-3</c:v>
                </c:pt>
                <c:pt idx="57">
                  <c:v>-3.1</c:v>
                </c:pt>
                <c:pt idx="58">
                  <c:v>-3</c:v>
                </c:pt>
                <c:pt idx="59">
                  <c:v>-2.7</c:v>
                </c:pt>
                <c:pt idx="60">
                  <c:v>-2.7</c:v>
                </c:pt>
                <c:pt idx="61">
                  <c:v>-2.9</c:v>
                </c:pt>
                <c:pt idx="62">
                  <c:v>-3.2</c:v>
                </c:pt>
                <c:pt idx="63">
                  <c:v>-2.9</c:v>
                </c:pt>
                <c:pt idx="64">
                  <c:v>-3.1</c:v>
                </c:pt>
                <c:pt idx="65">
                  <c:v>-2.8</c:v>
                </c:pt>
                <c:pt idx="66">
                  <c:v>-2.7</c:v>
                </c:pt>
                <c:pt idx="67">
                  <c:v>-2.2999999999999998</c:v>
                </c:pt>
                <c:pt idx="68">
                  <c:v>-2</c:v>
                </c:pt>
                <c:pt idx="69">
                  <c:v>-2.4</c:v>
                </c:pt>
                <c:pt idx="70">
                  <c:v>-2.6</c:v>
                </c:pt>
                <c:pt idx="71">
                  <c:v>-2.4</c:v>
                </c:pt>
                <c:pt idx="72">
                  <c:v>-2.2999999999999998</c:v>
                </c:pt>
                <c:pt idx="73">
                  <c:v>-1.9</c:v>
                </c:pt>
                <c:pt idx="74">
                  <c:v>-1.9</c:v>
                </c:pt>
                <c:pt idx="75">
                  <c:v>-1.6</c:v>
                </c:pt>
                <c:pt idx="76">
                  <c:v>-1.4</c:v>
                </c:pt>
                <c:pt idx="77">
                  <c:v>0.3</c:v>
                </c:pt>
                <c:pt idx="78">
                  <c:v>0.3</c:v>
                </c:pt>
                <c:pt idx="79">
                  <c:v>0.6</c:v>
                </c:pt>
                <c:pt idx="80">
                  <c:v>0.3</c:v>
                </c:pt>
                <c:pt idx="81">
                  <c:v>1.3</c:v>
                </c:pt>
                <c:pt idx="82">
                  <c:v>0.7</c:v>
                </c:pt>
                <c:pt idx="83">
                  <c:v>0.2</c:v>
                </c:pt>
                <c:pt idx="84">
                  <c:v>-1.4</c:v>
                </c:pt>
                <c:pt idx="85">
                  <c:v>-1.7</c:v>
                </c:pt>
                <c:pt idx="86">
                  <c:v>0.1</c:v>
                </c:pt>
                <c:pt idx="87">
                  <c:v>0.4</c:v>
                </c:pt>
                <c:pt idx="88">
                  <c:v>1.1000000000000001</c:v>
                </c:pt>
                <c:pt idx="89">
                  <c:v>1.5</c:v>
                </c:pt>
                <c:pt idx="90">
                  <c:v>1</c:v>
                </c:pt>
                <c:pt idx="91">
                  <c:v>0.5</c:v>
                </c:pt>
                <c:pt idx="92">
                  <c:v>-1.5</c:v>
                </c:pt>
                <c:pt idx="93">
                  <c:v>-1.5</c:v>
                </c:pt>
                <c:pt idx="94">
                  <c:v>-2</c:v>
                </c:pt>
                <c:pt idx="95">
                  <c:v>-1.8</c:v>
                </c:pt>
                <c:pt idx="96">
                  <c:v>-2.2000000000000002</c:v>
                </c:pt>
                <c:pt idx="97">
                  <c:v>-2.2000000000000002</c:v>
                </c:pt>
                <c:pt idx="98">
                  <c:v>-2.4</c:v>
                </c:pt>
                <c:pt idx="99">
                  <c:v>-2.5</c:v>
                </c:pt>
                <c:pt idx="100">
                  <c:v>-2.7</c:v>
                </c:pt>
                <c:pt idx="101">
                  <c:v>-2.9</c:v>
                </c:pt>
                <c:pt idx="102">
                  <c:v>-2.9</c:v>
                </c:pt>
                <c:pt idx="103">
                  <c:v>-3</c:v>
                </c:pt>
                <c:pt idx="104">
                  <c:v>-3.1</c:v>
                </c:pt>
                <c:pt idx="105">
                  <c:v>-3.1</c:v>
                </c:pt>
                <c:pt idx="106">
                  <c:v>-3.1</c:v>
                </c:pt>
                <c:pt idx="107">
                  <c:v>-3.1</c:v>
                </c:pt>
                <c:pt idx="108">
                  <c:v>-3.1</c:v>
                </c:pt>
                <c:pt idx="109">
                  <c:v>-3.1</c:v>
                </c:pt>
                <c:pt idx="110">
                  <c:v>-3.1</c:v>
                </c:pt>
                <c:pt idx="111">
                  <c:v>-3.1</c:v>
                </c:pt>
                <c:pt idx="112">
                  <c:v>-3.1</c:v>
                </c:pt>
                <c:pt idx="113">
                  <c:v>-3</c:v>
                </c:pt>
                <c:pt idx="114">
                  <c:v>-3</c:v>
                </c:pt>
                <c:pt idx="115">
                  <c:v>-3</c:v>
                </c:pt>
                <c:pt idx="116">
                  <c:v>-3</c:v>
                </c:pt>
                <c:pt idx="117">
                  <c:v>-3</c:v>
                </c:pt>
                <c:pt idx="118">
                  <c:v>-3</c:v>
                </c:pt>
                <c:pt idx="119">
                  <c:v>-3</c:v>
                </c:pt>
                <c:pt idx="120">
                  <c:v>-3</c:v>
                </c:pt>
                <c:pt idx="121">
                  <c:v>-2.9</c:v>
                </c:pt>
                <c:pt idx="122">
                  <c:v>-2.9</c:v>
                </c:pt>
                <c:pt idx="123">
                  <c:v>-2.9</c:v>
                </c:pt>
                <c:pt idx="124">
                  <c:v>-2.9</c:v>
                </c:pt>
                <c:pt idx="125">
                  <c:v>-2.8</c:v>
                </c:pt>
                <c:pt idx="126">
                  <c:v>-2.7</c:v>
                </c:pt>
                <c:pt idx="127">
                  <c:v>-2.6</c:v>
                </c:pt>
                <c:pt idx="128">
                  <c:v>-2.6</c:v>
                </c:pt>
                <c:pt idx="129">
                  <c:v>-2.5</c:v>
                </c:pt>
                <c:pt idx="130">
                  <c:v>-2.5</c:v>
                </c:pt>
                <c:pt idx="131">
                  <c:v>-2.6</c:v>
                </c:pt>
                <c:pt idx="132">
                  <c:v>-2.5</c:v>
                </c:pt>
                <c:pt idx="133">
                  <c:v>-2.5</c:v>
                </c:pt>
                <c:pt idx="134">
                  <c:v>-2.2999999999999998</c:v>
                </c:pt>
                <c:pt idx="135">
                  <c:v>-2.2999999999999998</c:v>
                </c:pt>
                <c:pt idx="136">
                  <c:v>-2.1</c:v>
                </c:pt>
                <c:pt idx="137">
                  <c:v>-2.2000000000000002</c:v>
                </c:pt>
                <c:pt idx="138">
                  <c:v>-2.2000000000000002</c:v>
                </c:pt>
                <c:pt idx="139">
                  <c:v>-2.2000000000000002</c:v>
                </c:pt>
                <c:pt idx="140">
                  <c:v>-2.1</c:v>
                </c:pt>
                <c:pt idx="141">
                  <c:v>-2</c:v>
                </c:pt>
                <c:pt idx="142">
                  <c:v>-2</c:v>
                </c:pt>
                <c:pt idx="143">
                  <c:v>-1.8</c:v>
                </c:pt>
                <c:pt idx="144">
                  <c:v>-1.8</c:v>
                </c:pt>
                <c:pt idx="145">
                  <c:v>-1.8</c:v>
                </c:pt>
                <c:pt idx="146">
                  <c:v>-1.6</c:v>
                </c:pt>
                <c:pt idx="147">
                  <c:v>-1.6</c:v>
                </c:pt>
                <c:pt idx="148">
                  <c:v>-1.6</c:v>
                </c:pt>
                <c:pt idx="149">
                  <c:v>-1.6</c:v>
                </c:pt>
                <c:pt idx="150">
                  <c:v>-1.6</c:v>
                </c:pt>
                <c:pt idx="151">
                  <c:v>-1.5</c:v>
                </c:pt>
                <c:pt idx="152">
                  <c:v>-1.5</c:v>
                </c:pt>
                <c:pt idx="153">
                  <c:v>-1.5</c:v>
                </c:pt>
                <c:pt idx="154">
                  <c:v>-1.5</c:v>
                </c:pt>
                <c:pt idx="155">
                  <c:v>-1.4</c:v>
                </c:pt>
                <c:pt idx="156">
                  <c:v>0.1</c:v>
                </c:pt>
                <c:pt idx="157">
                  <c:v>0.2</c:v>
                </c:pt>
                <c:pt idx="158">
                  <c:v>0.2</c:v>
                </c:pt>
                <c:pt idx="159">
                  <c:v>0.3</c:v>
                </c:pt>
                <c:pt idx="160">
                  <c:v>0.2</c:v>
                </c:pt>
                <c:pt idx="161">
                  <c:v>0.3</c:v>
                </c:pt>
                <c:pt idx="162">
                  <c:v>0.4</c:v>
                </c:pt>
                <c:pt idx="163">
                  <c:v>0.4</c:v>
                </c:pt>
                <c:pt idx="164">
                  <c:v>0.5</c:v>
                </c:pt>
                <c:pt idx="165">
                  <c:v>0.4</c:v>
                </c:pt>
                <c:pt idx="166">
                  <c:v>0.3</c:v>
                </c:pt>
                <c:pt idx="167">
                  <c:v>0.4</c:v>
                </c:pt>
                <c:pt idx="168">
                  <c:v>0.4</c:v>
                </c:pt>
                <c:pt idx="169">
                  <c:v>0.5</c:v>
                </c:pt>
                <c:pt idx="170">
                  <c:v>0.5</c:v>
                </c:pt>
                <c:pt idx="171">
                  <c:v>0.6</c:v>
                </c:pt>
                <c:pt idx="172">
                  <c:v>0.7</c:v>
                </c:pt>
                <c:pt idx="173">
                  <c:v>0.8</c:v>
                </c:pt>
                <c:pt idx="174">
                  <c:v>0.9</c:v>
                </c:pt>
                <c:pt idx="175">
                  <c:v>1</c:v>
                </c:pt>
                <c:pt idx="176">
                  <c:v>0.9</c:v>
                </c:pt>
                <c:pt idx="177">
                  <c:v>1</c:v>
                </c:pt>
                <c:pt idx="178">
                  <c:v>1.1000000000000001</c:v>
                </c:pt>
                <c:pt idx="179">
                  <c:v>1.1000000000000001</c:v>
                </c:pt>
                <c:pt idx="180">
                  <c:v>1.2</c:v>
                </c:pt>
                <c:pt idx="181">
                  <c:v>1.2</c:v>
                </c:pt>
                <c:pt idx="182">
                  <c:v>1.3</c:v>
                </c:pt>
                <c:pt idx="183">
                  <c:v>1.3</c:v>
                </c:pt>
                <c:pt idx="184">
                  <c:v>1.3</c:v>
                </c:pt>
                <c:pt idx="185">
                  <c:v>1.3</c:v>
                </c:pt>
                <c:pt idx="186">
                  <c:v>1.3</c:v>
                </c:pt>
                <c:pt idx="187">
                  <c:v>1.4</c:v>
                </c:pt>
                <c:pt idx="188">
                  <c:v>1.4</c:v>
                </c:pt>
                <c:pt idx="189">
                  <c:v>1.4</c:v>
                </c:pt>
                <c:pt idx="190">
                  <c:v>1.4</c:v>
                </c:pt>
                <c:pt idx="191">
                  <c:v>1.5</c:v>
                </c:pt>
                <c:pt idx="192">
                  <c:v>1.5</c:v>
                </c:pt>
                <c:pt idx="193">
                  <c:v>1.7</c:v>
                </c:pt>
                <c:pt idx="194">
                  <c:v>1.7</c:v>
                </c:pt>
                <c:pt idx="195">
                  <c:v>1.8</c:v>
                </c:pt>
                <c:pt idx="196">
                  <c:v>1.9</c:v>
                </c:pt>
                <c:pt idx="197">
                  <c:v>2</c:v>
                </c:pt>
                <c:pt idx="198">
                  <c:v>2.1</c:v>
                </c:pt>
                <c:pt idx="199">
                  <c:v>2.2000000000000002</c:v>
                </c:pt>
                <c:pt idx="200">
                  <c:v>2.1</c:v>
                </c:pt>
                <c:pt idx="201">
                  <c:v>2.2999999999999998</c:v>
                </c:pt>
                <c:pt idx="202">
                  <c:v>2.4</c:v>
                </c:pt>
                <c:pt idx="203">
                  <c:v>2.5</c:v>
                </c:pt>
                <c:pt idx="204">
                  <c:v>2.8</c:v>
                </c:pt>
                <c:pt idx="205">
                  <c:v>2.8</c:v>
                </c:pt>
                <c:pt idx="206">
                  <c:v>2.9</c:v>
                </c:pt>
                <c:pt idx="207">
                  <c:v>3</c:v>
                </c:pt>
                <c:pt idx="208">
                  <c:v>3.3</c:v>
                </c:pt>
                <c:pt idx="209">
                  <c:v>3.2</c:v>
                </c:pt>
                <c:pt idx="210">
                  <c:v>3.4</c:v>
                </c:pt>
                <c:pt idx="211">
                  <c:v>3.6</c:v>
                </c:pt>
                <c:pt idx="212">
                  <c:v>3.4</c:v>
                </c:pt>
                <c:pt idx="213">
                  <c:v>3.4</c:v>
                </c:pt>
                <c:pt idx="214">
                  <c:v>3.7</c:v>
                </c:pt>
                <c:pt idx="215">
                  <c:v>4.0999999999999996</c:v>
                </c:pt>
                <c:pt idx="216">
                  <c:v>3.7</c:v>
                </c:pt>
                <c:pt idx="217">
                  <c:v>3.8</c:v>
                </c:pt>
                <c:pt idx="218">
                  <c:v>3.8</c:v>
                </c:pt>
                <c:pt idx="219">
                  <c:v>3.8</c:v>
                </c:pt>
                <c:pt idx="220">
                  <c:v>3.9</c:v>
                </c:pt>
                <c:pt idx="221">
                  <c:v>4</c:v>
                </c:pt>
                <c:pt idx="222">
                  <c:v>4.0999999999999996</c:v>
                </c:pt>
                <c:pt idx="223">
                  <c:v>3.9</c:v>
                </c:pt>
                <c:pt idx="224">
                  <c:v>3.8</c:v>
                </c:pt>
                <c:pt idx="225">
                  <c:v>3.9</c:v>
                </c:pt>
                <c:pt idx="226">
                  <c:v>3.9</c:v>
                </c:pt>
                <c:pt idx="227">
                  <c:v>3.9</c:v>
                </c:pt>
                <c:pt idx="228">
                  <c:v>3.9</c:v>
                </c:pt>
                <c:pt idx="229">
                  <c:v>3.7</c:v>
                </c:pt>
                <c:pt idx="230">
                  <c:v>3.5</c:v>
                </c:pt>
                <c:pt idx="231">
                  <c:v>3.3</c:v>
                </c:pt>
                <c:pt idx="232">
                  <c:v>3.2</c:v>
                </c:pt>
                <c:pt idx="233">
                  <c:v>3</c:v>
                </c:pt>
                <c:pt idx="234">
                  <c:v>2.9</c:v>
                </c:pt>
                <c:pt idx="235">
                  <c:v>2.7</c:v>
                </c:pt>
                <c:pt idx="236">
                  <c:v>2.5</c:v>
                </c:pt>
                <c:pt idx="237">
                  <c:v>2.4</c:v>
                </c:pt>
                <c:pt idx="238">
                  <c:v>2.2999999999999998</c:v>
                </c:pt>
                <c:pt idx="239">
                  <c:v>2.1</c:v>
                </c:pt>
                <c:pt idx="240">
                  <c:v>1.9</c:v>
                </c:pt>
                <c:pt idx="241">
                  <c:v>1.8</c:v>
                </c:pt>
                <c:pt idx="242">
                  <c:v>1.7</c:v>
                </c:pt>
                <c:pt idx="243">
                  <c:v>1.7</c:v>
                </c:pt>
                <c:pt idx="244">
                  <c:v>1.3</c:v>
                </c:pt>
                <c:pt idx="245">
                  <c:v>1.1000000000000001</c:v>
                </c:pt>
                <c:pt idx="246">
                  <c:v>1</c:v>
                </c:pt>
                <c:pt idx="247">
                  <c:v>1</c:v>
                </c:pt>
                <c:pt idx="248">
                  <c:v>0.9</c:v>
                </c:pt>
                <c:pt idx="249">
                  <c:v>0.8</c:v>
                </c:pt>
                <c:pt idx="250">
                  <c:v>0.6</c:v>
                </c:pt>
                <c:pt idx="251">
                  <c:v>0.6</c:v>
                </c:pt>
                <c:pt idx="252">
                  <c:v>0.4</c:v>
                </c:pt>
                <c:pt idx="253">
                  <c:v>0.3</c:v>
                </c:pt>
                <c:pt idx="254">
                  <c:v>0.2</c:v>
                </c:pt>
                <c:pt idx="255">
                  <c:v>-1.5</c:v>
                </c:pt>
                <c:pt idx="256">
                  <c:v>-1.5</c:v>
                </c:pt>
                <c:pt idx="257">
                  <c:v>-1.6</c:v>
                </c:pt>
                <c:pt idx="258">
                  <c:v>-1.7</c:v>
                </c:pt>
                <c:pt idx="259">
                  <c:v>-1.8</c:v>
                </c:pt>
                <c:pt idx="260">
                  <c:v>-2.1</c:v>
                </c:pt>
                <c:pt idx="261">
                  <c:v>-2.4</c:v>
                </c:pt>
                <c:pt idx="262">
                  <c:v>-2.6</c:v>
                </c:pt>
                <c:pt idx="263">
                  <c:v>-3</c:v>
                </c:pt>
                <c:pt idx="264">
                  <c:v>-3.4</c:v>
                </c:pt>
                <c:pt idx="265">
                  <c:v>-3.7</c:v>
                </c:pt>
                <c:pt idx="266">
                  <c:v>-4.4000000000000004</c:v>
                </c:pt>
                <c:pt idx="267">
                  <c:v>-4.7</c:v>
                </c:pt>
                <c:pt idx="268">
                  <c:v>-5.2</c:v>
                </c:pt>
                <c:pt idx="269">
                  <c:v>-5.6</c:v>
                </c:pt>
                <c:pt idx="270">
                  <c:v>-6</c:v>
                </c:pt>
                <c:pt idx="271">
                  <c:v>-6.5</c:v>
                </c:pt>
                <c:pt idx="272">
                  <c:v>-6.7</c:v>
                </c:pt>
                <c:pt idx="273">
                  <c:v>-7.1</c:v>
                </c:pt>
                <c:pt idx="274">
                  <c:v>-7.3</c:v>
                </c:pt>
                <c:pt idx="275">
                  <c:v>-7.6</c:v>
                </c:pt>
                <c:pt idx="276">
                  <c:v>-7.8</c:v>
                </c:pt>
                <c:pt idx="277">
                  <c:v>-7.9</c:v>
                </c:pt>
                <c:pt idx="278">
                  <c:v>-8.1999999999999993</c:v>
                </c:pt>
                <c:pt idx="279">
                  <c:v>-8.3000000000000007</c:v>
                </c:pt>
                <c:pt idx="280">
                  <c:v>-8.5</c:v>
                </c:pt>
                <c:pt idx="281">
                  <c:v>-8.6999999999999993</c:v>
                </c:pt>
                <c:pt idx="282">
                  <c:v>-8.9</c:v>
                </c:pt>
                <c:pt idx="283">
                  <c:v>-9</c:v>
                </c:pt>
                <c:pt idx="284">
                  <c:v>-9.1999999999999993</c:v>
                </c:pt>
                <c:pt idx="285">
                  <c:v>-9.1999999999999993</c:v>
                </c:pt>
                <c:pt idx="286">
                  <c:v>-9.3000000000000007</c:v>
                </c:pt>
                <c:pt idx="287">
                  <c:v>-9.6</c:v>
                </c:pt>
                <c:pt idx="288">
                  <c:v>-9.6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215-457A-854D-B8A5DE2C5D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795008"/>
        <c:axId val="42796928"/>
      </c:scatterChart>
      <c:scatterChart>
        <c:scatterStyle val="lineMarker"/>
        <c:varyColors val="0"/>
        <c:ser>
          <c:idx val="5"/>
          <c:order val="5"/>
          <c:tx>
            <c:v>Current</c:v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'[Chart in Microsoft PowerPoint]Arduino-0.2016-12-10-0.34-daily'!$U$43:$U$112</c:f>
              <c:numCache>
                <c:formatCode>[$-F400]h:mm:ss\ AM/PM</c:formatCode>
                <c:ptCount val="70"/>
                <c:pt idx="0">
                  <c:v>1.2437499999999999</c:v>
                </c:pt>
                <c:pt idx="1">
                  <c:v>1.2506944444444399</c:v>
                </c:pt>
                <c:pt idx="2">
                  <c:v>1.2576388888888901</c:v>
                </c:pt>
                <c:pt idx="3">
                  <c:v>1.2645833333333301</c:v>
                </c:pt>
                <c:pt idx="4">
                  <c:v>1.27152777777778</c:v>
                </c:pt>
                <c:pt idx="5">
                  <c:v>1.27847222222222</c:v>
                </c:pt>
                <c:pt idx="6">
                  <c:v>1.28541666666667</c:v>
                </c:pt>
                <c:pt idx="7">
                  <c:v>1.29236111111111</c:v>
                </c:pt>
                <c:pt idx="8">
                  <c:v>1.2993055555555499</c:v>
                </c:pt>
                <c:pt idx="9">
                  <c:v>1.3062499999999999</c:v>
                </c:pt>
                <c:pt idx="10">
                  <c:v>1.3131944444444399</c:v>
                </c:pt>
                <c:pt idx="11">
                  <c:v>1.3201388888888901</c:v>
                </c:pt>
                <c:pt idx="12">
                  <c:v>1.3270833333333301</c:v>
                </c:pt>
                <c:pt idx="13">
                  <c:v>1.33402777777778</c:v>
                </c:pt>
                <c:pt idx="14">
                  <c:v>1.34097222222222</c:v>
                </c:pt>
                <c:pt idx="15">
                  <c:v>1.34791666666667</c:v>
                </c:pt>
                <c:pt idx="16">
                  <c:v>1.35486111111111</c:v>
                </c:pt>
                <c:pt idx="17">
                  <c:v>1.3618055555555499</c:v>
                </c:pt>
                <c:pt idx="18">
                  <c:v>1.3687499999999999</c:v>
                </c:pt>
                <c:pt idx="19">
                  <c:v>1.3756944444444399</c:v>
                </c:pt>
                <c:pt idx="20">
                  <c:v>1.3826388888888901</c:v>
                </c:pt>
                <c:pt idx="21">
                  <c:v>1.3895833333333301</c:v>
                </c:pt>
                <c:pt idx="22">
                  <c:v>1.39652777777778</c:v>
                </c:pt>
                <c:pt idx="23">
                  <c:v>1.40347222222222</c:v>
                </c:pt>
                <c:pt idx="24">
                  <c:v>1.41041666666667</c:v>
                </c:pt>
                <c:pt idx="25">
                  <c:v>1.41736111111111</c:v>
                </c:pt>
                <c:pt idx="26">
                  <c:v>1.4243055555555499</c:v>
                </c:pt>
                <c:pt idx="27">
                  <c:v>1.4312499999999999</c:v>
                </c:pt>
                <c:pt idx="28">
                  <c:v>1.4381944444444399</c:v>
                </c:pt>
                <c:pt idx="29">
                  <c:v>1.4451388888888901</c:v>
                </c:pt>
                <c:pt idx="30">
                  <c:v>1.4520833333333301</c:v>
                </c:pt>
                <c:pt idx="31">
                  <c:v>1.45902777777778</c:v>
                </c:pt>
                <c:pt idx="32">
                  <c:v>1.46597222222222</c:v>
                </c:pt>
                <c:pt idx="33">
                  <c:v>1.47291666666667</c:v>
                </c:pt>
                <c:pt idx="34">
                  <c:v>1.47986111111111</c:v>
                </c:pt>
                <c:pt idx="35">
                  <c:v>1.4868055555555499</c:v>
                </c:pt>
                <c:pt idx="36">
                  <c:v>1.4937499999999999</c:v>
                </c:pt>
                <c:pt idx="37">
                  <c:v>1.5006944444444399</c:v>
                </c:pt>
                <c:pt idx="38">
                  <c:v>1.5076388888888901</c:v>
                </c:pt>
                <c:pt idx="39">
                  <c:v>1.5145833333333301</c:v>
                </c:pt>
                <c:pt idx="40">
                  <c:v>1.52152777777778</c:v>
                </c:pt>
                <c:pt idx="41">
                  <c:v>1.52847222222222</c:v>
                </c:pt>
                <c:pt idx="42">
                  <c:v>1.53541666666666</c:v>
                </c:pt>
                <c:pt idx="43">
                  <c:v>1.54236111111111</c:v>
                </c:pt>
                <c:pt idx="44">
                  <c:v>1.5493055555555499</c:v>
                </c:pt>
                <c:pt idx="45">
                  <c:v>1.5562499999999999</c:v>
                </c:pt>
                <c:pt idx="46">
                  <c:v>1.5631944444444399</c:v>
                </c:pt>
                <c:pt idx="47">
                  <c:v>1.5701388888888901</c:v>
                </c:pt>
                <c:pt idx="48">
                  <c:v>1.5770833333333301</c:v>
                </c:pt>
                <c:pt idx="49">
                  <c:v>1.58402777777778</c:v>
                </c:pt>
                <c:pt idx="50">
                  <c:v>1.59097222222222</c:v>
                </c:pt>
                <c:pt idx="51">
                  <c:v>1.59791666666666</c:v>
                </c:pt>
                <c:pt idx="52">
                  <c:v>1.60486111111111</c:v>
                </c:pt>
                <c:pt idx="53">
                  <c:v>1.6118055555555499</c:v>
                </c:pt>
                <c:pt idx="54">
                  <c:v>1.6187499999999999</c:v>
                </c:pt>
                <c:pt idx="55">
                  <c:v>1.6256944444444399</c:v>
                </c:pt>
                <c:pt idx="56">
                  <c:v>1.6326388888888901</c:v>
                </c:pt>
                <c:pt idx="57">
                  <c:v>1.6395833333333301</c:v>
                </c:pt>
                <c:pt idx="58">
                  <c:v>1.64652777777778</c:v>
                </c:pt>
                <c:pt idx="59">
                  <c:v>1.65347222222222</c:v>
                </c:pt>
                <c:pt idx="60">
                  <c:v>1.66041666666666</c:v>
                </c:pt>
                <c:pt idx="61">
                  <c:v>1.66736111111111</c:v>
                </c:pt>
                <c:pt idx="62">
                  <c:v>1.6743055555555499</c:v>
                </c:pt>
                <c:pt idx="63">
                  <c:v>1.6812499999999999</c:v>
                </c:pt>
                <c:pt idx="64">
                  <c:v>1.6881944444444399</c:v>
                </c:pt>
                <c:pt idx="65">
                  <c:v>1.6951388888888901</c:v>
                </c:pt>
                <c:pt idx="66">
                  <c:v>1.7020833333333301</c:v>
                </c:pt>
                <c:pt idx="67">
                  <c:v>1.70902777777778</c:v>
                </c:pt>
                <c:pt idx="68">
                  <c:v>1.71597222222222</c:v>
                </c:pt>
                <c:pt idx="69">
                  <c:v>1.72291666666666</c:v>
                </c:pt>
              </c:numCache>
            </c:numRef>
          </c:xVal>
          <c:yVal>
            <c:numRef>
              <c:f>'[Chart in Microsoft PowerPoint]Arduino-0.2016-12-10-0.34-daily'!$W$43:$W$112</c:f>
              <c:numCache>
                <c:formatCode>General</c:formatCode>
                <c:ptCount val="70"/>
                <c:pt idx="0">
                  <c:v>26.759999999999998</c:v>
                </c:pt>
                <c:pt idx="1">
                  <c:v>33.18</c:v>
                </c:pt>
                <c:pt idx="2">
                  <c:v>33.78</c:v>
                </c:pt>
                <c:pt idx="3">
                  <c:v>34.26</c:v>
                </c:pt>
                <c:pt idx="4">
                  <c:v>34.56</c:v>
                </c:pt>
                <c:pt idx="5">
                  <c:v>34.980000000000004</c:v>
                </c:pt>
                <c:pt idx="6">
                  <c:v>35.64</c:v>
                </c:pt>
                <c:pt idx="7">
                  <c:v>36.119999999999997</c:v>
                </c:pt>
                <c:pt idx="8">
                  <c:v>36.599999999999994</c:v>
                </c:pt>
                <c:pt idx="9">
                  <c:v>37.08</c:v>
                </c:pt>
                <c:pt idx="10">
                  <c:v>37.56</c:v>
                </c:pt>
                <c:pt idx="11">
                  <c:v>37.980000000000004</c:v>
                </c:pt>
                <c:pt idx="12">
                  <c:v>38.46</c:v>
                </c:pt>
                <c:pt idx="13">
                  <c:v>38.94</c:v>
                </c:pt>
                <c:pt idx="14">
                  <c:v>39.24</c:v>
                </c:pt>
                <c:pt idx="15">
                  <c:v>39.54</c:v>
                </c:pt>
                <c:pt idx="16">
                  <c:v>40.019999999999996</c:v>
                </c:pt>
                <c:pt idx="17">
                  <c:v>40.44</c:v>
                </c:pt>
                <c:pt idx="18">
                  <c:v>40.74</c:v>
                </c:pt>
                <c:pt idx="19">
                  <c:v>41.160000000000004</c:v>
                </c:pt>
                <c:pt idx="20">
                  <c:v>41.58</c:v>
                </c:pt>
                <c:pt idx="21">
                  <c:v>42</c:v>
                </c:pt>
                <c:pt idx="22">
                  <c:v>42.18</c:v>
                </c:pt>
                <c:pt idx="23">
                  <c:v>42.480000000000004</c:v>
                </c:pt>
                <c:pt idx="24">
                  <c:v>42.72</c:v>
                </c:pt>
                <c:pt idx="25">
                  <c:v>43.08</c:v>
                </c:pt>
                <c:pt idx="26">
                  <c:v>43.38</c:v>
                </c:pt>
                <c:pt idx="27">
                  <c:v>43.68</c:v>
                </c:pt>
                <c:pt idx="28">
                  <c:v>43.68</c:v>
                </c:pt>
                <c:pt idx="29">
                  <c:v>43.8</c:v>
                </c:pt>
                <c:pt idx="30">
                  <c:v>43.980000000000004</c:v>
                </c:pt>
                <c:pt idx="31">
                  <c:v>44.339999999999996</c:v>
                </c:pt>
                <c:pt idx="32">
                  <c:v>44.64</c:v>
                </c:pt>
                <c:pt idx="33">
                  <c:v>44.76</c:v>
                </c:pt>
                <c:pt idx="34">
                  <c:v>45</c:v>
                </c:pt>
                <c:pt idx="35">
                  <c:v>45.599999999999994</c:v>
                </c:pt>
                <c:pt idx="36">
                  <c:v>45.72</c:v>
                </c:pt>
                <c:pt idx="37">
                  <c:v>45.839999999999996</c:v>
                </c:pt>
                <c:pt idx="38">
                  <c:v>46.32</c:v>
                </c:pt>
                <c:pt idx="39">
                  <c:v>46.74</c:v>
                </c:pt>
                <c:pt idx="40">
                  <c:v>47.099999999999994</c:v>
                </c:pt>
                <c:pt idx="41">
                  <c:v>47.339999999999996</c:v>
                </c:pt>
                <c:pt idx="42">
                  <c:v>47.64</c:v>
                </c:pt>
                <c:pt idx="43">
                  <c:v>47.88</c:v>
                </c:pt>
                <c:pt idx="44">
                  <c:v>48.42</c:v>
                </c:pt>
                <c:pt idx="45">
                  <c:v>48.66</c:v>
                </c:pt>
                <c:pt idx="46">
                  <c:v>48.84</c:v>
                </c:pt>
                <c:pt idx="47">
                  <c:v>48.900000000000006</c:v>
                </c:pt>
                <c:pt idx="48">
                  <c:v>49.260000000000005</c:v>
                </c:pt>
                <c:pt idx="49">
                  <c:v>49.56</c:v>
                </c:pt>
                <c:pt idx="50">
                  <c:v>49.800000000000004</c:v>
                </c:pt>
                <c:pt idx="51">
                  <c:v>50.099999999999994</c:v>
                </c:pt>
                <c:pt idx="52">
                  <c:v>50.46</c:v>
                </c:pt>
                <c:pt idx="53">
                  <c:v>50.820000000000007</c:v>
                </c:pt>
                <c:pt idx="54">
                  <c:v>51.12</c:v>
                </c:pt>
                <c:pt idx="55">
                  <c:v>51.599999999999994</c:v>
                </c:pt>
                <c:pt idx="56">
                  <c:v>51.84</c:v>
                </c:pt>
                <c:pt idx="57">
                  <c:v>52.14</c:v>
                </c:pt>
                <c:pt idx="58">
                  <c:v>52.44</c:v>
                </c:pt>
                <c:pt idx="59">
                  <c:v>52.62</c:v>
                </c:pt>
                <c:pt idx="60">
                  <c:v>52.739999999999995</c:v>
                </c:pt>
                <c:pt idx="61">
                  <c:v>52.980000000000004</c:v>
                </c:pt>
                <c:pt idx="62">
                  <c:v>53.28</c:v>
                </c:pt>
                <c:pt idx="63">
                  <c:v>53.22</c:v>
                </c:pt>
                <c:pt idx="64">
                  <c:v>53.22</c:v>
                </c:pt>
                <c:pt idx="65">
                  <c:v>53.400000000000006</c:v>
                </c:pt>
                <c:pt idx="66">
                  <c:v>53.519999999999996</c:v>
                </c:pt>
                <c:pt idx="67">
                  <c:v>53.64</c:v>
                </c:pt>
                <c:pt idx="68">
                  <c:v>53.88</c:v>
                </c:pt>
                <c:pt idx="69">
                  <c:v>35.339999999999996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6215-457A-854D-B8A5DE2C5D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05120"/>
        <c:axId val="42803200"/>
      </c:scatterChart>
      <c:valAx>
        <c:axId val="42795008"/>
        <c:scaling>
          <c:orientation val="minMax"/>
          <c:max val="2"/>
          <c:min val="0.9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[$-409]h:mm\ AM/PM;@" sourceLinked="0"/>
        <c:majorTickMark val="none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796928"/>
        <c:crossesAt val="0"/>
        <c:crossBetween val="midCat"/>
      </c:valAx>
      <c:valAx>
        <c:axId val="42796928"/>
        <c:scaling>
          <c:orientation val="minMax"/>
          <c:min val="-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Temperature ◦C</a:t>
                </a:r>
              </a:p>
            </c:rich>
          </c:tx>
          <c:layout>
            <c:manualLayout>
              <c:xMode val="edge"/>
              <c:yMode val="edge"/>
              <c:x val="1.2214443352961844E-2"/>
              <c:y val="0.360677573014634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795008"/>
        <c:crosses val="autoZero"/>
        <c:crossBetween val="midCat"/>
      </c:valAx>
      <c:valAx>
        <c:axId val="42803200"/>
        <c:scaling>
          <c:orientation val="minMax"/>
          <c:max val="5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Current (A)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805120"/>
        <c:crosses val="max"/>
        <c:crossBetween val="midCat"/>
      </c:valAx>
      <c:valAx>
        <c:axId val="42805120"/>
        <c:scaling>
          <c:orientation val="minMax"/>
        </c:scaling>
        <c:delete val="1"/>
        <c:axPos val="b"/>
        <c:numFmt formatCode="[$-F400]h:mm:ss\ AM/PM" sourceLinked="1"/>
        <c:majorTickMark val="out"/>
        <c:minorTickMark val="none"/>
        <c:tickLblPos val="nextTo"/>
        <c:crossAx val="42803200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9.5483337623221198E-2"/>
          <c:y val="5.8385018016644155E-2"/>
          <c:w val="0.14942126942271164"/>
          <c:h val="0.353140377679162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0.28471</cdr:x>
      <cdr:y>0.17381</cdr:y>
    </cdr:from>
    <cdr:to>
      <cdr:x>0.42725</cdr:x>
      <cdr:y>0.30532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26801" y="850402"/>
          <a:ext cx="1114842" cy="6434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Start</a:t>
          </a:r>
        </a:p>
        <a:p xmlns:a="http://schemas.openxmlformats.org/drawingml/2006/main"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10 Dec. 2016</a:t>
          </a:r>
        </a:p>
        <a:p xmlns:a="http://schemas.openxmlformats.org/drawingml/2006/main"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5:40am</a:t>
          </a:r>
        </a:p>
        <a:p xmlns:a="http://schemas.openxmlformats.org/drawingml/2006/main">
          <a:endParaRPr lang="en-US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0.68447</cdr:x>
      <cdr:y>0.06218</cdr:y>
    </cdr:from>
    <cdr:to>
      <cdr:x>0.82701</cdr:x>
      <cdr:y>0.17863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353402" y="304221"/>
          <a:ext cx="1114842" cy="569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End</a:t>
          </a:r>
        </a:p>
        <a:p xmlns:a="http://schemas.openxmlformats.org/drawingml/2006/main"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10 Dec. 2016</a:t>
          </a:r>
        </a:p>
        <a:p xmlns:a="http://schemas.openxmlformats.org/drawingml/2006/main"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5:20pm</a:t>
          </a:r>
        </a:p>
      </cdr:txBody>
    </cdr:sp>
  </cdr:relSizeAnchor>
  <cdr:relSizeAnchor xmlns:cdr="http://schemas.openxmlformats.org/drawingml/2006/chartDrawing">
    <cdr:from>
      <cdr:x>0.30137</cdr:x>
      <cdr:y>0.29562</cdr:y>
    </cdr:from>
    <cdr:to>
      <cdr:x>0.30365</cdr:x>
      <cdr:y>0.89051</cdr:y>
    </cdr:to>
    <cdr:cxnSp macro="">
      <cdr:nvCxnSpPr>
        <cdr:cNvPr id="8" name="Straight Connector 7"/>
        <cdr:cNvCxnSpPr/>
      </cdr:nvCxnSpPr>
      <cdr:spPr>
        <a:xfrm xmlns:a="http://schemas.openxmlformats.org/drawingml/2006/main">
          <a:off x="1934308" y="1186962"/>
          <a:ext cx="14654" cy="2388576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0.68631</cdr:x>
      <cdr:y>0.07299</cdr:y>
    </cdr:from>
    <cdr:to>
      <cdr:x>0.68942</cdr:x>
      <cdr:y>0.88491</cdr:y>
    </cdr:to>
    <cdr:cxnSp macro="">
      <cdr:nvCxnSpPr>
        <cdr:cNvPr id="12" name="Straight Connector 11"/>
        <cdr:cNvCxnSpPr/>
      </cdr:nvCxnSpPr>
      <cdr:spPr>
        <a:xfrm xmlns:a="http://schemas.openxmlformats.org/drawingml/2006/main">
          <a:off x="4404975" y="293077"/>
          <a:ext cx="20000" cy="3259992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4"/>
            <a:ext cx="303784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6426"/>
            <a:ext cx="514096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4"/>
            <a:ext cx="303784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070D3E86-050A-4431-B84B-1D5982D8E9AC}" type="slidenum">
              <a:rPr lang="en-US" altLang="en-US" smtClean="0"/>
              <a:pPr>
                <a:spcBef>
                  <a:spcPct val="50000"/>
                </a:spcBef>
                <a:defRPr/>
              </a:pPr>
              <a:t>2</a:t>
            </a:fld>
            <a:endParaRPr lang="en-US" altLang="en-US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27463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981" y="0"/>
            <a:ext cx="4374429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519544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490748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270886" y="3393862"/>
            <a:ext cx="4455314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6134004" y="5820327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981" y="0"/>
            <a:ext cx="4374429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519544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490748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270886" y="3393862"/>
            <a:ext cx="4455314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6134004" y="5820327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w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5267" y="6248400"/>
            <a:ext cx="11308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80041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42199" y="6248400"/>
            <a:ext cx="111396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80041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7475" y="354379"/>
            <a:ext cx="4527947" cy="2207665"/>
          </a:xfrm>
        </p:spPr>
        <p:txBody>
          <a:bodyPr/>
          <a:lstStyle/>
          <a:p>
            <a:pPr algn="ctr"/>
            <a:r>
              <a:rPr lang="en-US" sz="3200" dirty="0" smtClean="0"/>
              <a:t>RPA P4: 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Advanced Materials</a:t>
            </a:r>
            <a:br>
              <a:rPr lang="en-US" sz="3200" dirty="0" smtClean="0"/>
            </a:br>
            <a:r>
              <a:rPr lang="en-US" sz="3200" dirty="0" smtClean="0"/>
              <a:t>  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 bwMode="auto">
          <a:xfrm>
            <a:off x="1591419" y="3407429"/>
            <a:ext cx="336014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ANG-E REDAC Committee</a:t>
            </a:r>
          </a:p>
          <a:p>
            <a:pPr>
              <a:buFontTx/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Murphy Flynn</a:t>
            </a:r>
          </a:p>
          <a:p>
            <a:pPr>
              <a:buFontTx/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August 16, 2017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Task </a:t>
            </a:r>
            <a:r>
              <a:rPr lang="en-US" sz="3600" dirty="0" smtClean="0"/>
              <a:t>1-H: DSM Conductive Concrete</a:t>
            </a:r>
            <a:endParaRPr lang="en-US" sz="36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3956199"/>
              </p:ext>
            </p:extLst>
          </p:nvPr>
        </p:nvGraphicFramePr>
        <p:xfrm>
          <a:off x="566482" y="913615"/>
          <a:ext cx="7821256" cy="4892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</p:spTree>
    <p:extLst>
      <p:ext uri="{BB962C8B-B14F-4D97-AF65-F5344CB8AC3E}">
        <p14:creationId xmlns:p14="http://schemas.microsoft.com/office/powerpoint/2010/main" val="284595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44488"/>
            <a:ext cx="8558213" cy="609600"/>
          </a:xfrm>
        </p:spPr>
        <p:txBody>
          <a:bodyPr/>
          <a:lstStyle/>
          <a:p>
            <a:pPr algn="ctr"/>
            <a:r>
              <a:rPr lang="en-US" sz="3600" dirty="0" smtClean="0"/>
              <a:t>Future Heated </a:t>
            </a:r>
            <a:r>
              <a:rPr lang="en-US" sz="3600" dirty="0"/>
              <a:t>Pavement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000126"/>
            <a:ext cx="8315325" cy="4943474"/>
          </a:xfrm>
        </p:spPr>
        <p:txBody>
          <a:bodyPr/>
          <a:lstStyle/>
          <a:p>
            <a:r>
              <a:rPr lang="en-US" sz="1800" dirty="0" smtClean="0">
                <a:cs typeface="Times New Roman" panose="02020603050405020304" pitchFamily="18" charset="0"/>
              </a:rPr>
              <a:t>Continue to Monitor Financial Viability of Heated Pavements Systems</a:t>
            </a:r>
          </a:p>
          <a:p>
            <a:r>
              <a:rPr lang="en-US" sz="1800" dirty="0" smtClean="0">
                <a:cs typeface="Times New Roman" panose="02020603050405020304" pitchFamily="18" charset="0"/>
              </a:rPr>
              <a:t>Perform Full Scale Implementation of Phase Change Materials</a:t>
            </a:r>
          </a:p>
          <a:p>
            <a:r>
              <a:rPr lang="en-US" sz="1800" dirty="0" smtClean="0">
                <a:cs typeface="Times New Roman" panose="02020603050405020304" pitchFamily="18" charset="0"/>
              </a:rPr>
              <a:t>Electrically Conductive Asphalt Concrete for Heated Airfield Pavements</a:t>
            </a:r>
          </a:p>
          <a:p>
            <a:pPr lvl="1"/>
            <a:r>
              <a:rPr lang="en-US" sz="1800" dirty="0" smtClean="0">
                <a:cs typeface="Times New Roman" panose="02020603050405020304" pitchFamily="18" charset="0"/>
              </a:rPr>
              <a:t>Snow </a:t>
            </a:r>
            <a:r>
              <a:rPr lang="en-US" sz="1800" dirty="0">
                <a:cs typeface="Times New Roman" panose="02020603050405020304" pitchFamily="18" charset="0"/>
              </a:rPr>
              <a:t>and ice removal from electrical </a:t>
            </a:r>
            <a:r>
              <a:rPr lang="en-US" sz="1800" dirty="0" smtClean="0">
                <a:cs typeface="Times New Roman" panose="02020603050405020304" pitchFamily="18" charset="0"/>
              </a:rPr>
              <a:t>heating. Health </a:t>
            </a:r>
            <a:r>
              <a:rPr lang="en-US" sz="1800" dirty="0">
                <a:cs typeface="Times New Roman" panose="02020603050405020304" pitchFamily="18" charset="0"/>
              </a:rPr>
              <a:t>monitoring from sensing </a:t>
            </a:r>
            <a:r>
              <a:rPr lang="en-US" sz="1800" dirty="0" smtClean="0">
                <a:cs typeface="Times New Roman" panose="02020603050405020304" pitchFamily="18" charset="0"/>
              </a:rPr>
              <a:t>capacity and self healing from induction heating</a:t>
            </a:r>
          </a:p>
          <a:p>
            <a:r>
              <a:rPr lang="en-US" sz="1800" dirty="0" err="1" smtClean="0">
                <a:cs typeface="Times New Roman" panose="02020603050405020304" pitchFamily="18" charset="0"/>
              </a:rPr>
              <a:t>Superhyrophobic</a:t>
            </a:r>
            <a:r>
              <a:rPr lang="en-US" sz="1800" dirty="0" smtClean="0">
                <a:cs typeface="Times New Roman" panose="02020603050405020304" pitchFamily="18" charset="0"/>
              </a:rPr>
              <a:t> and </a:t>
            </a:r>
            <a:r>
              <a:rPr lang="en-US" sz="1800" dirty="0" err="1" smtClean="0">
                <a:cs typeface="Times New Roman" panose="02020603050405020304" pitchFamily="18" charset="0"/>
              </a:rPr>
              <a:t>Icephobic</a:t>
            </a:r>
            <a:r>
              <a:rPr lang="en-US" sz="1800" dirty="0" smtClean="0">
                <a:cs typeface="Times New Roman" panose="02020603050405020304" pitchFamily="18" charset="0"/>
              </a:rPr>
              <a:t> </a:t>
            </a:r>
            <a:r>
              <a:rPr lang="en-US" sz="1800" dirty="0">
                <a:cs typeface="Times New Roman" panose="02020603050405020304" pitchFamily="18" charset="0"/>
              </a:rPr>
              <a:t>Materials for </a:t>
            </a:r>
            <a:r>
              <a:rPr lang="en-US" sz="1800" dirty="0" err="1">
                <a:cs typeface="Times New Roman" panose="02020603050405020304" pitchFamily="18" charset="0"/>
              </a:rPr>
              <a:t>Nano</a:t>
            </a:r>
            <a:r>
              <a:rPr lang="en-US" sz="1800" dirty="0">
                <a:cs typeface="Times New Roman" panose="02020603050405020304" pitchFamily="18" charset="0"/>
              </a:rPr>
              <a:t>-Modified Heated HMA Pavements </a:t>
            </a:r>
            <a:endParaRPr lang="en-US" sz="1800" dirty="0" smtClean="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cs typeface="Times New Roman" panose="02020603050405020304" pitchFamily="18" charset="0"/>
              </a:rPr>
              <a:t>Mitigate formation of ice crystals by being </a:t>
            </a:r>
            <a:r>
              <a:rPr lang="en-US" sz="1800" dirty="0" smtClean="0">
                <a:cs typeface="Times New Roman" panose="02020603050405020304" pitchFamily="18" charset="0"/>
              </a:rPr>
              <a:t>water-repellent. Self </a:t>
            </a:r>
            <a:r>
              <a:rPr lang="en-US" sz="1800" dirty="0">
                <a:cs typeface="Times New Roman" panose="02020603050405020304" pitchFamily="18" charset="0"/>
              </a:rPr>
              <a:t>cleaning of asphalt surface </a:t>
            </a:r>
            <a:r>
              <a:rPr lang="en-US" sz="1800" dirty="0" smtClean="0">
                <a:cs typeface="Times New Roman" panose="02020603050405020304" pitchFamily="18" charset="0"/>
              </a:rPr>
              <a:t>layer. Mitigate </a:t>
            </a:r>
            <a:r>
              <a:rPr lang="en-US" sz="1800" dirty="0">
                <a:cs typeface="Times New Roman" panose="02020603050405020304" pitchFamily="18" charset="0"/>
              </a:rPr>
              <a:t>HMA moisture damage (e.g. stripping)</a:t>
            </a:r>
          </a:p>
          <a:p>
            <a:r>
              <a:rPr lang="en-US" sz="2000" dirty="0" smtClean="0">
                <a:cs typeface="Times New Roman" panose="02020603050405020304" pitchFamily="18" charset="0"/>
              </a:rPr>
              <a:t>Focus on Full scale airport heated pavement testing at </a:t>
            </a:r>
            <a:r>
              <a:rPr lang="en-US" sz="2000" u="sng" dirty="0" smtClean="0">
                <a:cs typeface="Times New Roman" panose="02020603050405020304" pitchFamily="18" charset="0"/>
              </a:rPr>
              <a:t>Airports.</a:t>
            </a:r>
          </a:p>
          <a:p>
            <a:pPr lvl="1"/>
            <a:r>
              <a:rPr lang="en-US" sz="1600" dirty="0">
                <a:cs typeface="Times New Roman" panose="02020603050405020304" pitchFamily="18" charset="0"/>
              </a:rPr>
              <a:t>PCM Concrete slabs at Purdue University Airport.</a:t>
            </a:r>
          </a:p>
          <a:p>
            <a:pPr lvl="1">
              <a:lnSpc>
                <a:spcPct val="90000"/>
              </a:lnSpc>
            </a:pPr>
            <a:r>
              <a:rPr lang="en-US" sz="1600" dirty="0" err="1">
                <a:cs typeface="Times New Roman" panose="02020603050405020304" pitchFamily="18" charset="0"/>
              </a:rPr>
              <a:t>Superhydrophobic</a:t>
            </a:r>
            <a:r>
              <a:rPr lang="en-US" sz="1600" dirty="0">
                <a:cs typeface="Times New Roman" panose="02020603050405020304" pitchFamily="18" charset="0"/>
              </a:rPr>
              <a:t> coatings at DSM Airport.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cs typeface="Times New Roman" panose="02020603050405020304" pitchFamily="18" charset="0"/>
              </a:rPr>
              <a:t>Full economic and sustainability analysis of construction, maintenance and operation costs would be performed.</a:t>
            </a:r>
          </a:p>
          <a:p>
            <a:r>
              <a:rPr lang="en-US" sz="2000" dirty="0" smtClean="0">
                <a:cs typeface="Times New Roman" panose="02020603050405020304" pitchFamily="18" charset="0"/>
              </a:rPr>
              <a:t>Advisory Circular 150/5370-17 Update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cs typeface="Times New Roman" panose="02020603050405020304" pitchFamily="18" charset="0"/>
              </a:rPr>
              <a:t>Larger scale partnerships to construct Heated Pavement systems </a:t>
            </a:r>
            <a:endParaRPr lang="en-US" sz="1800" dirty="0"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</p:spTree>
    <p:extLst>
      <p:ext uri="{BB962C8B-B14F-4D97-AF65-F5344CB8AC3E}">
        <p14:creationId xmlns:p14="http://schemas.microsoft.com/office/powerpoint/2010/main" val="42039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pPr algn="ctr"/>
            <a:r>
              <a:rPr lang="en-US" dirty="0" smtClean="0"/>
              <a:t>P – 4.2 Geosynthetics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0877" y="4755681"/>
            <a:ext cx="77152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0"/>
              </a:spcBef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Literature Reports – 5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(Published –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Review –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Development –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 Planned - 1) 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171450" indent="-171450">
              <a:spcBef>
                <a:spcPts val="0"/>
              </a:spcBef>
            </a:pP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0"/>
              </a:spcBef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Full-Scale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APT Studies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(Planned - 1)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0"/>
              </a:spcBef>
            </a:pP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0"/>
              </a:spcBef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Provide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AAS-100 Specification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Geosynthetics Applications -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068636"/>
              </p:ext>
            </p:extLst>
          </p:nvPr>
        </p:nvGraphicFramePr>
        <p:xfrm>
          <a:off x="428625" y="954088"/>
          <a:ext cx="8112878" cy="361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Worksheet" r:id="rId3" imgW="8557163" imgH="3810024" progId="Excel.Sheet.8">
                  <p:embed/>
                </p:oleObj>
              </mc:Choice>
              <mc:Fallback>
                <p:oleObj name="Worksheet" r:id="rId3" imgW="8557163" imgH="3810024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625" y="954088"/>
                        <a:ext cx="8112878" cy="361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1790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 – 4.2 Geosynthetics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050213" cy="4500113"/>
          </a:xfrm>
        </p:spPr>
        <p:txBody>
          <a:bodyPr/>
          <a:lstStyle/>
          <a:p>
            <a:r>
              <a:rPr lang="en-US" sz="2000" dirty="0" smtClean="0"/>
              <a:t>Completed Phase 1 Cyclic Plate Load tests with U.S. Army Corps of Engineers at Vicksburg MS.</a:t>
            </a:r>
          </a:p>
          <a:p>
            <a:pPr lvl="1"/>
            <a:r>
              <a:rPr lang="en-US" sz="1800" dirty="0" smtClean="0"/>
              <a:t>Comments provided to report – </a:t>
            </a:r>
            <a:r>
              <a:rPr lang="en-US" sz="1800" b="1" dirty="0" smtClean="0"/>
              <a:t>Cyclic </a:t>
            </a:r>
            <a:r>
              <a:rPr lang="en-US" sz="1800" b="1" dirty="0"/>
              <a:t>Plate Testing of </a:t>
            </a:r>
            <a:r>
              <a:rPr lang="en-US" sz="1800" b="1" dirty="0" err="1" smtClean="0"/>
              <a:t>Geogrid</a:t>
            </a:r>
            <a:r>
              <a:rPr lang="en-US" sz="1800" b="1" dirty="0" smtClean="0"/>
              <a:t> Reinforced </a:t>
            </a:r>
            <a:r>
              <a:rPr lang="en-US" sz="1800" b="1" dirty="0"/>
              <a:t>Airport Pavements</a:t>
            </a:r>
            <a:endParaRPr lang="en-US" sz="1800" b="1" dirty="0" smtClean="0"/>
          </a:p>
          <a:p>
            <a:pPr lvl="1"/>
            <a:r>
              <a:rPr lang="en-US" sz="1800" dirty="0" smtClean="0"/>
              <a:t>Final </a:t>
            </a:r>
            <a:r>
              <a:rPr lang="en-US" sz="1800" smtClean="0"/>
              <a:t>draft submitted 1</a:t>
            </a:r>
            <a:r>
              <a:rPr lang="en-US" sz="1800" baseline="30000" smtClean="0"/>
              <a:t>st</a:t>
            </a:r>
            <a:r>
              <a:rPr lang="en-US" sz="1800" smtClean="0"/>
              <a:t> Q 2017.  </a:t>
            </a:r>
            <a:r>
              <a:rPr lang="en-US" sz="1800" dirty="0" smtClean="0"/>
              <a:t>USACE addressing Comments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78D3ABA1-EA94-43C0-B992-7CBCC31144F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17" y="3040514"/>
            <a:ext cx="3342461" cy="250684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11897" r="11052" b="14313"/>
          <a:stretch/>
        </p:blipFill>
        <p:spPr>
          <a:xfrm>
            <a:off x="760747" y="2856842"/>
            <a:ext cx="4042068" cy="289202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Connector 12"/>
          <p:cNvCxnSpPr/>
          <p:nvPr/>
        </p:nvCxnSpPr>
        <p:spPr bwMode="auto">
          <a:xfrm>
            <a:off x="1232333" y="3947073"/>
            <a:ext cx="3114136" cy="0"/>
          </a:xfrm>
          <a:prstGeom prst="line">
            <a:avLst/>
          </a:prstGeom>
          <a:noFill/>
          <a:ln w="41275" cap="flat" cmpd="thinThick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427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 – 4.2 Geosynthetics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78D3ABA1-EA94-43C0-B992-7CBCC31144F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157134" y="2295561"/>
                <a:ext cx="4707466" cy="667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/>
                        </a:rPr>
                        <m:t>𝑇𝐵𝑅</m:t>
                      </m:r>
                      <m:r>
                        <a:rPr lang="en-US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/>
                            </a:rPr>
                            <m:t>𝐶𝑦𝑐𝑙𝑒𝑠</m:t>
                          </m:r>
                          <m:r>
                            <a:rPr lang="en-US" sz="1800" i="1">
                              <a:latin typeface="Cambria Math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</a:rPr>
                            <m:t>𝑡𝑜</m:t>
                          </m:r>
                          <m:r>
                            <a:rPr lang="en-US" sz="1800" i="1">
                              <a:latin typeface="Cambria Math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</a:rPr>
                            <m:t>𝑓𝑎𝑖𝑙𝑢𝑟𝑒</m:t>
                          </m:r>
                          <m:r>
                            <a:rPr lang="en-US" sz="1800" i="1">
                              <a:latin typeface="Cambria Math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</a:rPr>
                            <m:t>𝑜𝑓</m:t>
                          </m:r>
                          <m:r>
                            <a:rPr lang="en-US" sz="1800" i="1">
                              <a:latin typeface="Cambria Math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</a:rPr>
                            <m:t>𝑟𝑒𝑖𝑛𝑓𝑜𝑟𝑐𝑒𝑑</m:t>
                          </m:r>
                        </m:num>
                        <m:den>
                          <m:r>
                            <a:rPr lang="en-US" sz="1800" i="1">
                              <a:latin typeface="Cambria Math"/>
                            </a:rPr>
                            <m:t>𝐶𝑦𝑐𝑙𝑒𝑠</m:t>
                          </m:r>
                          <m:r>
                            <a:rPr lang="en-US" sz="1800" i="1">
                              <a:latin typeface="Cambria Math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</a:rPr>
                            <m:t>𝑡𝑜</m:t>
                          </m:r>
                          <m:r>
                            <a:rPr lang="en-US" sz="1800" i="1">
                              <a:latin typeface="Cambria Math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</a:rPr>
                            <m:t>𝑓𝑎𝑖𝑙𝑢𝑟𝑒</m:t>
                          </m:r>
                          <m:r>
                            <a:rPr lang="en-US" sz="1800" i="1">
                              <a:latin typeface="Cambria Math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</a:rPr>
                            <m:t>𝑜𝑓</m:t>
                          </m:r>
                          <m:r>
                            <a:rPr lang="en-US" sz="1800" i="1">
                              <a:latin typeface="Cambria Math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</a:rPr>
                            <m:t>𝑢𝑛𝑟𝑒𝑖𝑛𝑓𝑜𝑟𝑐𝑒𝑑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134" y="2295561"/>
                <a:ext cx="4707466" cy="66749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378063"/>
              </p:ext>
            </p:extLst>
          </p:nvPr>
        </p:nvGraphicFramePr>
        <p:xfrm>
          <a:off x="4275668" y="3278698"/>
          <a:ext cx="4588932" cy="216408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529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9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9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CYCLES @</a:t>
                      </a:r>
                      <a:r>
                        <a:rPr lang="en-US" sz="1600" baseline="0" dirty="0" smtClean="0"/>
                        <a:t> 2 in. Deformation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TBR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09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Control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1369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1.0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09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TX140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4295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3.1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09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BX1200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26234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19.2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09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Huesker</a:t>
                      </a:r>
                      <a:r>
                        <a:rPr lang="en-US" sz="1600" dirty="0" smtClean="0"/>
                        <a:t> 30/30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34901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25.5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 bwMode="auto">
          <a:xfrm>
            <a:off x="533400" y="1143000"/>
            <a:ext cx="8128000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800" u="sng" dirty="0" smtClean="0">
                <a:latin typeface="+mn-lt"/>
              </a:rPr>
              <a:t>Traffic Benefit Ratio </a:t>
            </a:r>
            <a:r>
              <a:rPr lang="en-US" sz="1600" dirty="0" smtClean="0">
                <a:latin typeface="+mn-lt"/>
              </a:rPr>
              <a:t>- </a:t>
            </a:r>
            <a:r>
              <a:rPr lang="en-US" sz="1500" dirty="0">
                <a:latin typeface="+mn-lt"/>
              </a:rPr>
              <a:t>Defined in AASHTO R 50-09 Standard Practice for </a:t>
            </a:r>
            <a:r>
              <a:rPr lang="en-US" sz="1500" dirty="0" err="1">
                <a:latin typeface="+mn-lt"/>
              </a:rPr>
              <a:t>Geosynthetic</a:t>
            </a:r>
            <a:r>
              <a:rPr lang="en-US" sz="1500" dirty="0">
                <a:latin typeface="+mn-lt"/>
              </a:rPr>
              <a:t> Reinforcement of the Aggregate Base Course of Flexible Pavement Structures </a:t>
            </a:r>
          </a:p>
          <a:p>
            <a:pPr>
              <a:buFontTx/>
              <a:buNone/>
            </a:pPr>
            <a:endParaRPr lang="en-US" sz="1600" dirty="0"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t="14460" r="6979" b="15825"/>
          <a:stretch/>
        </p:blipFill>
        <p:spPr>
          <a:xfrm>
            <a:off x="592609" y="1767175"/>
            <a:ext cx="3272367" cy="2043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15000" r="7272" b="16666"/>
          <a:stretch/>
        </p:blipFill>
        <p:spPr>
          <a:xfrm>
            <a:off x="592609" y="3928227"/>
            <a:ext cx="3272368" cy="20175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604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050213" cy="4391025"/>
          </a:xfrm>
        </p:spPr>
        <p:txBody>
          <a:bodyPr/>
          <a:lstStyle/>
          <a:p>
            <a:r>
              <a:rPr lang="en-US" sz="2000" dirty="0"/>
              <a:t>Awarded Phase 2 Cyclic Plate </a:t>
            </a:r>
            <a:r>
              <a:rPr lang="en-US" sz="2000" dirty="0" smtClean="0"/>
              <a:t>Testing of Geosynthetics</a:t>
            </a:r>
          </a:p>
          <a:p>
            <a:pPr lvl="1"/>
            <a:r>
              <a:rPr lang="en-US" sz="1800" dirty="0"/>
              <a:t>24-month period of performance</a:t>
            </a:r>
          </a:p>
          <a:p>
            <a:pPr lvl="1"/>
            <a:r>
              <a:rPr lang="en-US" sz="1800" dirty="0"/>
              <a:t>Geotextiles positioned at subgrade/subbase interface</a:t>
            </a:r>
          </a:p>
          <a:p>
            <a:r>
              <a:rPr lang="en-US" sz="2000" dirty="0" smtClean="0"/>
              <a:t>Materials Selected</a:t>
            </a:r>
          </a:p>
          <a:p>
            <a:pPr lvl="1"/>
            <a:r>
              <a:rPr lang="en-US" sz="1600" dirty="0" err="1" smtClean="0"/>
              <a:t>Tensar</a:t>
            </a:r>
            <a:r>
              <a:rPr lang="en-US" sz="1600" dirty="0" smtClean="0"/>
              <a:t> BX1200</a:t>
            </a:r>
          </a:p>
          <a:p>
            <a:pPr lvl="1"/>
            <a:r>
              <a:rPr lang="en-US" sz="1600" dirty="0" err="1" smtClean="0"/>
              <a:t>Tensar</a:t>
            </a:r>
            <a:r>
              <a:rPr lang="en-US" sz="1600" dirty="0" smtClean="0"/>
              <a:t> TX 140</a:t>
            </a:r>
          </a:p>
          <a:p>
            <a:pPr lvl="1"/>
            <a:r>
              <a:rPr lang="en-US" sz="1600" dirty="0" err="1" smtClean="0"/>
              <a:t>Huesker</a:t>
            </a:r>
            <a:r>
              <a:rPr lang="en-US" sz="1600" dirty="0" smtClean="0"/>
              <a:t> </a:t>
            </a:r>
            <a:r>
              <a:rPr lang="en-US" sz="1600" dirty="0" err="1" smtClean="0"/>
              <a:t>Fornit</a:t>
            </a:r>
            <a:r>
              <a:rPr lang="en-US" sz="1600" dirty="0" smtClean="0"/>
              <a:t> 40/40</a:t>
            </a:r>
          </a:p>
          <a:p>
            <a:pPr lvl="1"/>
            <a:r>
              <a:rPr lang="en-US" sz="1600" dirty="0" err="1" smtClean="0"/>
              <a:t>Tencate</a:t>
            </a:r>
            <a:r>
              <a:rPr lang="en-US" sz="1600" dirty="0" smtClean="0"/>
              <a:t> RS580i</a:t>
            </a:r>
          </a:p>
          <a:p>
            <a:r>
              <a:rPr lang="en-US" sz="2000" dirty="0" smtClean="0"/>
              <a:t>Quantify Benefit of Material</a:t>
            </a:r>
          </a:p>
          <a:p>
            <a:pPr lvl="1"/>
            <a:r>
              <a:rPr lang="en-US" sz="1600" dirty="0" smtClean="0"/>
              <a:t>Traffic Benefit Ratio</a:t>
            </a:r>
          </a:p>
          <a:p>
            <a:r>
              <a:rPr lang="en-US" sz="2000" dirty="0" smtClean="0"/>
              <a:t>Predictive Models </a:t>
            </a:r>
          </a:p>
          <a:p>
            <a:r>
              <a:rPr lang="en-US" sz="2000" dirty="0" smtClean="0"/>
              <a:t>Recommend Specification</a:t>
            </a:r>
            <a:endParaRPr lang="en-US" sz="200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78D3ABA1-EA94-43C0-B992-7CBCC31144F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t="16594" r="27352" b="25268"/>
          <a:stretch/>
        </p:blipFill>
        <p:spPr>
          <a:xfrm>
            <a:off x="4934725" y="2396067"/>
            <a:ext cx="3639251" cy="32808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pPr algn="ctr"/>
            <a:r>
              <a:rPr lang="en-US" dirty="0" smtClean="0"/>
              <a:t>P – 4.2 Geosynthetics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32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15000" r="7272" b="16666"/>
          <a:stretch/>
        </p:blipFill>
        <p:spPr>
          <a:xfrm>
            <a:off x="130629" y="1326017"/>
            <a:ext cx="4355076" cy="31289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 – 4.2 Geosynthetics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869" y="1639284"/>
            <a:ext cx="4300765" cy="31289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130629" y="4484293"/>
            <a:ext cx="435507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I – Base/Subbase Interface</a:t>
            </a:r>
          </a:p>
          <a:p>
            <a:pPr algn="ctr">
              <a:buFontTx/>
              <a:buNone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Deformation to 2.25 inches:  30,000 Cycles 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664868" y="4768246"/>
            <a:ext cx="43007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II – Subbase/Subgrade Interface </a:t>
            </a:r>
          </a:p>
          <a:p>
            <a:pPr algn="ctr">
              <a:buNone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Deformation to 2.25 inches: 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50,900 Cycles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91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 - 4.2 Geosynthetics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55940"/>
            <a:ext cx="8050213" cy="4822166"/>
          </a:xfrm>
        </p:spPr>
        <p:txBody>
          <a:bodyPr/>
          <a:lstStyle/>
          <a:p>
            <a:r>
              <a:rPr lang="en-US" dirty="0" smtClean="0"/>
              <a:t>Geosynthetics </a:t>
            </a:r>
            <a:r>
              <a:rPr lang="en-US" dirty="0"/>
              <a:t>Materials </a:t>
            </a:r>
            <a:r>
              <a:rPr lang="en-US" dirty="0" smtClean="0"/>
              <a:t>Association (GMA) – Overview </a:t>
            </a:r>
          </a:p>
          <a:p>
            <a:pPr lvl="1"/>
            <a:r>
              <a:rPr lang="en-US" sz="2000" dirty="0" smtClean="0"/>
              <a:t>Literature Review </a:t>
            </a:r>
          </a:p>
          <a:p>
            <a:pPr lvl="2"/>
            <a:r>
              <a:rPr lang="en-US" sz="1600" dirty="0" smtClean="0"/>
              <a:t>current industry research on applications of Geosynthetics</a:t>
            </a:r>
          </a:p>
          <a:p>
            <a:pPr lvl="3"/>
            <a:r>
              <a:rPr lang="en-US" sz="1400" dirty="0" smtClean="0"/>
              <a:t>Soil </a:t>
            </a:r>
            <a:r>
              <a:rPr lang="en-US" sz="1400" dirty="0"/>
              <a:t>Stabilization</a:t>
            </a:r>
          </a:p>
          <a:p>
            <a:pPr lvl="3"/>
            <a:r>
              <a:rPr lang="en-US" sz="1400" dirty="0"/>
              <a:t>Unbound Aggregate Layer Reinforcement</a:t>
            </a:r>
          </a:p>
          <a:p>
            <a:pPr lvl="2"/>
            <a:r>
              <a:rPr lang="en-US" sz="1600" dirty="0"/>
              <a:t>Presentation of Literature Review to FAA October 6, </a:t>
            </a:r>
            <a:r>
              <a:rPr lang="en-US" sz="1600" dirty="0" smtClean="0"/>
              <a:t>2016</a:t>
            </a:r>
          </a:p>
          <a:p>
            <a:pPr lvl="1"/>
            <a:r>
              <a:rPr lang="en-US" sz="2000" dirty="0" smtClean="0"/>
              <a:t>Establish draft specification for use of Geosynthetics</a:t>
            </a:r>
          </a:p>
          <a:p>
            <a:pPr lvl="2"/>
            <a:r>
              <a:rPr lang="en-US" sz="1600" dirty="0" smtClean="0"/>
              <a:t>Goal - Incorporate into AC 150/5370-10H Update </a:t>
            </a:r>
          </a:p>
          <a:p>
            <a:pPr lvl="1"/>
            <a:r>
              <a:rPr lang="en-US" sz="2000" dirty="0" smtClean="0"/>
              <a:t>Obtain/Analyze data through full scale testing </a:t>
            </a:r>
          </a:p>
          <a:p>
            <a:pPr lvl="2"/>
            <a:r>
              <a:rPr lang="en-US" sz="1600" dirty="0" smtClean="0"/>
              <a:t>Current CC9 design includes two cross-sections with Geotextile/</a:t>
            </a:r>
            <a:r>
              <a:rPr lang="en-US" sz="1600" dirty="0" err="1" smtClean="0"/>
              <a:t>Geogrids</a:t>
            </a:r>
            <a:endParaRPr lang="en-US" sz="1600" dirty="0" smtClean="0"/>
          </a:p>
          <a:p>
            <a:pPr lvl="1"/>
            <a:r>
              <a:rPr lang="en-US" sz="2000" dirty="0" smtClean="0"/>
              <a:t>Modify Specifications for Pavement Design/Construction based on full scale testing results.</a:t>
            </a:r>
          </a:p>
          <a:p>
            <a:pPr lvl="2"/>
            <a:r>
              <a:rPr lang="en-US" sz="1600" dirty="0" smtClean="0"/>
              <a:t>Goal – Include geotextile/</a:t>
            </a:r>
            <a:r>
              <a:rPr lang="en-US" sz="1600" dirty="0" err="1" smtClean="0"/>
              <a:t>geogrid</a:t>
            </a:r>
            <a:r>
              <a:rPr lang="en-US" sz="1600" dirty="0" smtClean="0"/>
              <a:t> material properties into design software</a:t>
            </a:r>
            <a:endParaRPr lang="en-US" sz="160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78D3ABA1-EA94-43C0-B992-7CBCC31144F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7" y="1934271"/>
            <a:ext cx="497906" cy="46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64" y="3026951"/>
            <a:ext cx="497906" cy="46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64" y="2373891"/>
            <a:ext cx="497906" cy="46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4" y="3409848"/>
            <a:ext cx="497906" cy="46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42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P – 4.3 Operation of Pavement Materials Lab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050213" cy="4391025"/>
          </a:xfrm>
        </p:spPr>
        <p:txBody>
          <a:bodyPr/>
          <a:lstStyle/>
          <a:p>
            <a:r>
              <a:rPr lang="en-US" sz="2000" dirty="0"/>
              <a:t>Maintain AMRL and CCRL Accreditation </a:t>
            </a:r>
          </a:p>
          <a:p>
            <a:pPr lvl="1"/>
            <a:r>
              <a:rPr lang="en-US" sz="1800" dirty="0" smtClean="0"/>
              <a:t>Full Time Lab Manager – P.E. </a:t>
            </a:r>
          </a:p>
          <a:p>
            <a:pPr lvl="1"/>
            <a:r>
              <a:rPr lang="en-US" sz="1800" dirty="0" smtClean="0"/>
              <a:t>2 Full Time Technicians – ACI and NJSAT certs</a:t>
            </a:r>
          </a:p>
          <a:p>
            <a:r>
              <a:rPr lang="en-US" sz="2000" dirty="0" smtClean="0"/>
              <a:t>Provide timely testing of pavement materials for NAPTF and NAPMRC</a:t>
            </a:r>
          </a:p>
          <a:p>
            <a:r>
              <a:rPr lang="en-US" sz="2000" dirty="0" smtClean="0"/>
              <a:t>Provide testing of airport materials for other projects</a:t>
            </a:r>
          </a:p>
          <a:p>
            <a:pPr lvl="1"/>
            <a:r>
              <a:rPr lang="en-US" sz="1600" dirty="0"/>
              <a:t>PA 40 </a:t>
            </a:r>
            <a:r>
              <a:rPr lang="en-US" sz="1600" dirty="0" smtClean="0"/>
              <a:t>– Extended Life</a:t>
            </a:r>
            <a:endParaRPr lang="en-US" sz="1600" dirty="0"/>
          </a:p>
          <a:p>
            <a:pPr lvl="1"/>
            <a:r>
              <a:rPr lang="en-US" sz="1600" dirty="0"/>
              <a:t>Field </a:t>
            </a:r>
            <a:r>
              <a:rPr lang="en-US" sz="1600" dirty="0" smtClean="0"/>
              <a:t>Instrumentation</a:t>
            </a:r>
          </a:p>
          <a:p>
            <a:pPr lvl="1"/>
            <a:r>
              <a:rPr lang="en-US" sz="1600" dirty="0" smtClean="0"/>
              <a:t>Non-Destructive Testing  </a:t>
            </a:r>
          </a:p>
          <a:p>
            <a:r>
              <a:rPr lang="en-US" sz="2000" dirty="0" smtClean="0"/>
              <a:t>Develop new predictive testing procedures for airport pavement materials  </a:t>
            </a:r>
          </a:p>
          <a:p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78D3ABA1-EA94-43C0-B992-7CBCC31144F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 bwMode="auto">
          <a:xfrm rot="20206293">
            <a:off x="1776549" y="2612572"/>
            <a:ext cx="41365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To Be Updated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73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New Predictive Testing Procedures</a:t>
            </a:r>
          </a:p>
          <a:p>
            <a:pPr lvl="1"/>
            <a:r>
              <a:rPr lang="en-US" sz="2000" dirty="0"/>
              <a:t>Objective – </a:t>
            </a:r>
          </a:p>
          <a:p>
            <a:pPr lvl="2"/>
            <a:r>
              <a:rPr lang="en-US" sz="1600" dirty="0"/>
              <a:t>Establish Material Characterization Procedures</a:t>
            </a:r>
          </a:p>
          <a:p>
            <a:pPr lvl="2"/>
            <a:r>
              <a:rPr lang="en-US" sz="1600" dirty="0"/>
              <a:t>Relate to </a:t>
            </a:r>
            <a:r>
              <a:rPr lang="en-US" sz="1600" dirty="0" smtClean="0"/>
              <a:t>Performance</a:t>
            </a:r>
            <a:endParaRPr lang="en-US" sz="2000" dirty="0" smtClean="0"/>
          </a:p>
          <a:p>
            <a:endParaRPr lang="en-US" sz="2400" dirty="0" smtClean="0"/>
          </a:p>
          <a:p>
            <a:r>
              <a:rPr lang="en-US" sz="2400" dirty="0" smtClean="0"/>
              <a:t>Current Testing</a:t>
            </a:r>
          </a:p>
          <a:p>
            <a:pPr lvl="1"/>
            <a:r>
              <a:rPr lang="en-US" sz="1800" dirty="0"/>
              <a:t>Asphalt Pavement Analyzer (APA)</a:t>
            </a:r>
          </a:p>
          <a:p>
            <a:pPr lvl="1"/>
            <a:r>
              <a:rPr lang="en-US" sz="1800" dirty="0"/>
              <a:t>High Temperature IDT</a:t>
            </a:r>
          </a:p>
          <a:p>
            <a:pPr lvl="1"/>
            <a:r>
              <a:rPr lang="en-US" sz="1800" dirty="0"/>
              <a:t>Flow Number</a:t>
            </a:r>
          </a:p>
          <a:p>
            <a:pPr lvl="1"/>
            <a:r>
              <a:rPr lang="en-US" sz="1800" dirty="0"/>
              <a:t>Dynamic Modulus of HMA</a:t>
            </a:r>
          </a:p>
          <a:p>
            <a:pPr lvl="1"/>
            <a:r>
              <a:rPr lang="en-US" sz="1800" dirty="0"/>
              <a:t>Resilient Modulus of Aggregate and Subgrade Soils</a:t>
            </a:r>
          </a:p>
          <a:p>
            <a:endParaRPr lang="en-US" sz="24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P – 4.3 Operation of Pavement Materials Lab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 bwMode="auto">
          <a:xfrm rot="20206293">
            <a:off x="1776549" y="2612572"/>
            <a:ext cx="41365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To Be Updated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79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460375"/>
            <a:ext cx="8472488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400" dirty="0" smtClean="0"/>
              <a:t>RPA P4 Advanced Materials</a:t>
            </a:r>
            <a:endParaRPr lang="en-US" altLang="en-US" sz="2400" dirty="0"/>
          </a:p>
        </p:txBody>
      </p:sp>
      <p:graphicFrame>
        <p:nvGraphicFramePr>
          <p:cNvPr id="276651" name="Group 17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6491913"/>
              </p:ext>
            </p:extLst>
          </p:nvPr>
        </p:nvGraphicFramePr>
        <p:xfrm>
          <a:off x="4923630" y="4057650"/>
          <a:ext cx="3763170" cy="1825795"/>
        </p:xfrm>
        <a:graphic>
          <a:graphicData uri="http://schemas.openxmlformats.org/drawingml/2006/table">
            <a:tbl>
              <a:tblPr/>
              <a:tblGrid>
                <a:gridCol w="1663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99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22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22" marB="456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2017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2018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2019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5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Funding Target ($000)</a:t>
                      </a:r>
                    </a:p>
                  </a:txBody>
                  <a:tcPr marT="45622" marB="456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$1,300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$1,185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$1,000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P4.1 Heated Pavements</a:t>
                      </a:r>
                    </a:p>
                  </a:txBody>
                  <a:tcPr marT="45622" marB="456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$570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$500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$550</a:t>
                      </a:r>
                      <a:endParaRPr kumimoji="0" lang="en-US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5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P4.2 Geosynthetics</a:t>
                      </a:r>
                    </a:p>
                  </a:txBody>
                  <a:tcPr marT="45622" marB="456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$250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</a:t>
                      </a: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225</a:t>
                      </a:r>
                      <a:endParaRPr kumimoji="0" lang="en-US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</a:t>
                      </a: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225</a:t>
                      </a:r>
                      <a:endParaRPr kumimoji="0" lang="en-US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5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P4.3 Advanced Testing</a:t>
                      </a:r>
                    </a:p>
                  </a:txBody>
                  <a:tcPr marT="45622" marB="456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$500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$485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$500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685800" y="3619500"/>
            <a:ext cx="3810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  <a:defRPr/>
            </a:pPr>
            <a:r>
              <a:rPr lang="en-US" altLang="en-US" sz="1800" u="sng" dirty="0" smtClean="0"/>
              <a:t>FY 2016 Accomplishments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4800600" y="1219200"/>
            <a:ext cx="388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  <a:defRPr/>
            </a:pPr>
            <a:r>
              <a:rPr lang="en-US" altLang="en-US" sz="1800" u="sng" dirty="0" smtClean="0"/>
              <a:t>Research Goals</a:t>
            </a:r>
          </a:p>
        </p:txBody>
      </p:sp>
      <p:sp>
        <p:nvSpPr>
          <p:cNvPr id="10247" name="Rectangle 6"/>
          <p:cNvSpPr>
            <a:spLocks noChangeArrowheads="1"/>
          </p:cNvSpPr>
          <p:nvPr/>
        </p:nvSpPr>
        <p:spPr bwMode="auto">
          <a:xfrm>
            <a:off x="4818063" y="3562350"/>
            <a:ext cx="40386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altLang="en-US" sz="1800" u="sng" dirty="0" smtClean="0"/>
              <a:t>Funding Requirements</a:t>
            </a:r>
            <a:r>
              <a:rPr lang="en-US" altLang="en-US" sz="1800" b="0" dirty="0" smtClean="0"/>
              <a:t> </a:t>
            </a:r>
            <a:endParaRPr lang="en-US" altLang="en-US" sz="1800" dirty="0" smtClean="0"/>
          </a:p>
        </p:txBody>
      </p:sp>
      <p:sp>
        <p:nvSpPr>
          <p:cNvPr id="10248" name="Line 7"/>
          <p:cNvSpPr>
            <a:spLocks noChangeShapeType="1"/>
          </p:cNvSpPr>
          <p:nvPr/>
        </p:nvSpPr>
        <p:spPr bwMode="auto">
          <a:xfrm>
            <a:off x="4495800" y="12192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/>
          </a:p>
        </p:txBody>
      </p:sp>
      <p:sp>
        <p:nvSpPr>
          <p:cNvPr id="10249" name="Line 8"/>
          <p:cNvSpPr>
            <a:spLocks noChangeShapeType="1"/>
          </p:cNvSpPr>
          <p:nvPr/>
        </p:nvSpPr>
        <p:spPr bwMode="auto">
          <a:xfrm>
            <a:off x="0" y="3505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4572000" y="1524000"/>
            <a:ext cx="246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altLang="en-US" sz="1400" b="0" smtClean="0"/>
          </a:p>
        </p:txBody>
      </p:sp>
      <p:sp>
        <p:nvSpPr>
          <p:cNvPr id="10252" name="Rectangle 21"/>
          <p:cNvSpPr>
            <a:spLocks noChangeArrowheads="1"/>
          </p:cNvSpPr>
          <p:nvPr/>
        </p:nvSpPr>
        <p:spPr bwMode="auto">
          <a:xfrm>
            <a:off x="4572000" y="1676400"/>
            <a:ext cx="44196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200" b="0" dirty="0" smtClean="0"/>
              <a:t>Full scale testing and laboratory testing of modern/advanced pavement technologies for use on airfields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200" b="0" dirty="0" smtClean="0"/>
              <a:t>Lab comparison of cracking potential of polymer modified HMA and WMA at colder temperatures for use in full scale testing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200" b="0" dirty="0" smtClean="0"/>
              <a:t>Comparison of HMA, PMA, WMA, SMA in the lab and field.  (Cape May Research Taxiway and other sites)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altLang="en-US" sz="1200" b="0" dirty="0" smtClean="0"/>
          </a:p>
        </p:txBody>
      </p:sp>
      <p:sp>
        <p:nvSpPr>
          <p:cNvPr id="10253" name="Rectangle 22"/>
          <p:cNvSpPr>
            <a:spLocks noChangeArrowheads="1"/>
          </p:cNvSpPr>
          <p:nvPr/>
        </p:nvSpPr>
        <p:spPr bwMode="auto">
          <a:xfrm>
            <a:off x="304800" y="3962400"/>
            <a:ext cx="41910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spcBef>
                <a:spcPct val="20000"/>
              </a:spcBef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US" altLang="en-US" sz="1200" b="0" dirty="0" smtClean="0"/>
              <a:t>Published Task 1-A Report</a:t>
            </a:r>
          </a:p>
          <a:p>
            <a:pPr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US" altLang="en-US" sz="1200" b="0" dirty="0" smtClean="0"/>
              <a:t>Completed Task 1-B, 1-C, 1-D reports for heated pavements under the PEGASAS grants program.  </a:t>
            </a:r>
          </a:p>
          <a:p>
            <a:pPr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US" altLang="en-US" sz="1200" b="0" dirty="0" smtClean="0"/>
              <a:t>Tested Stone Matrix Asphalt in conjunction with Rutgers University research using FAA’s APA-Airfield</a:t>
            </a:r>
          </a:p>
          <a:p>
            <a:pPr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US" altLang="en-US" sz="1200" b="0" dirty="0" smtClean="0"/>
              <a:t>Tested RAP mixes in conjunction with UC Davis research using FAA’s APA-Airfield</a:t>
            </a:r>
          </a:p>
          <a:p>
            <a:pPr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US" altLang="en-US" sz="1200" b="0" dirty="0"/>
              <a:t>Report on use of WMA for </a:t>
            </a:r>
            <a:r>
              <a:rPr lang="en-US" altLang="en-US" sz="1200" b="0" dirty="0" smtClean="0"/>
              <a:t>airfields</a:t>
            </a:r>
          </a:p>
          <a:p>
            <a:pPr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US" altLang="en-US" sz="1200" b="0" dirty="0" smtClean="0"/>
              <a:t>Full Scale Electrically Conductive Concrete at DSM</a:t>
            </a:r>
            <a:endParaRPr lang="en-US" altLang="en-US" sz="1200" b="0" dirty="0"/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200" b="0" dirty="0" smtClean="0"/>
          </a:p>
        </p:txBody>
      </p:sp>
      <p:sp>
        <p:nvSpPr>
          <p:cNvPr id="10255" name="Rectangle 27"/>
          <p:cNvSpPr>
            <a:spLocks noChangeArrowheads="1"/>
          </p:cNvSpPr>
          <p:nvPr/>
        </p:nvSpPr>
        <p:spPr bwMode="auto">
          <a:xfrm>
            <a:off x="504825" y="1200150"/>
            <a:ext cx="35052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  <a:defRPr/>
            </a:pPr>
            <a:r>
              <a:rPr lang="en-US" altLang="en-US" sz="1800" u="sng" dirty="0" smtClean="0"/>
              <a:t>Need</a:t>
            </a:r>
          </a:p>
        </p:txBody>
      </p:sp>
      <p:sp>
        <p:nvSpPr>
          <p:cNvPr id="10256" name="Rectangle 28"/>
          <p:cNvSpPr>
            <a:spLocks noChangeArrowheads="1"/>
          </p:cNvSpPr>
          <p:nvPr/>
        </p:nvSpPr>
        <p:spPr bwMode="auto">
          <a:xfrm>
            <a:off x="304800" y="1828800"/>
            <a:ext cx="401912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7013" indent="-227013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None/>
            </a:pPr>
            <a:r>
              <a:rPr lang="en-US" altLang="en-US" sz="1600" b="0" dirty="0"/>
              <a:t>Advancements in paving </a:t>
            </a:r>
            <a:r>
              <a:rPr lang="en-US" altLang="en-US" sz="1600" b="0" dirty="0" smtClean="0"/>
              <a:t>materials and technologies will </a:t>
            </a:r>
            <a:r>
              <a:rPr lang="en-US" altLang="en-US" sz="1600" b="0" dirty="0"/>
              <a:t>conserve airport development funds and </a:t>
            </a:r>
            <a:r>
              <a:rPr lang="en-US" altLang="en-US" sz="1600" b="0" dirty="0" smtClean="0"/>
              <a:t>reduce </a:t>
            </a:r>
            <a:r>
              <a:rPr lang="en-US" altLang="en-US" sz="1600" b="0" dirty="0"/>
              <a:t>the downtime of runways from construction and </a:t>
            </a:r>
            <a:r>
              <a:rPr lang="en-US" altLang="en-US" sz="1600" b="0" dirty="0" smtClean="0"/>
              <a:t>operation and maintenance </a:t>
            </a:r>
            <a:r>
              <a:rPr lang="en-US" altLang="en-US" sz="1600" b="0" dirty="0"/>
              <a:t>activities.</a:t>
            </a:r>
          </a:p>
        </p:txBody>
      </p:sp>
      <p:sp>
        <p:nvSpPr>
          <p:cNvPr id="17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78D3ABA1-EA94-43C0-B992-7CBCC31144F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38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Your Feedback is Encouraged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66C2-23C9-4679-9EA6-D74DA6C8C26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August 17, 2016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810370" y="4636361"/>
            <a:ext cx="2976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3200" b="1" dirty="0" smtClean="0">
                <a:solidFill>
                  <a:srgbClr val="002060"/>
                </a:solidFill>
              </a:rPr>
              <a:t>Questions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5" y="979656"/>
            <a:ext cx="4066446" cy="313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1888673" y="3538385"/>
            <a:ext cx="81950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800" b="1" dirty="0" smtClean="0"/>
              <a:t>GBM</a:t>
            </a:r>
            <a:endParaRPr lang="en-US" sz="18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001" y="1020146"/>
            <a:ext cx="3666066" cy="242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3128" y="3535292"/>
            <a:ext cx="3197812" cy="2471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62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Heated Pavements Program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547518" y="5071847"/>
            <a:ext cx="7837959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Literature Reports – 10 (Published – 1, Under Review – 7, Under Development – 7)  		</a:t>
            </a:r>
          </a:p>
          <a:p>
            <a:pPr marL="171450" indent="-171450">
              <a:spcBef>
                <a:spcPts val="600"/>
              </a:spcBef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Full-Scale Experimental Field Studies – 5 (Under Review – 1, Under Development - 4)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600"/>
              </a:spcBef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Advisory Circular 150/5370-17 published in 2011 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152335"/>
              </p:ext>
            </p:extLst>
          </p:nvPr>
        </p:nvGraphicFramePr>
        <p:xfrm>
          <a:off x="391494" y="1103870"/>
          <a:ext cx="8150009" cy="3818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Worksheet" r:id="rId3" imgW="12908248" imgH="6042600" progId="Excel.Sheet.8">
                  <p:embed/>
                </p:oleObj>
              </mc:Choice>
              <mc:Fallback>
                <p:oleObj name="Worksheet" r:id="rId3" imgW="12908248" imgH="60426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494" y="1103870"/>
                        <a:ext cx="8150009" cy="3818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8023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P- 4.1 Heated Pavement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26" y="1084357"/>
            <a:ext cx="8050213" cy="4691603"/>
          </a:xfrm>
        </p:spPr>
        <p:txBody>
          <a:bodyPr/>
          <a:lstStyle/>
          <a:p>
            <a:r>
              <a:rPr lang="en-US" sz="1800" dirty="0" smtClean="0"/>
              <a:t>Radiant Heating (Geothermal) for Airfield Pavements – Greater Binghamton Airport</a:t>
            </a:r>
          </a:p>
          <a:p>
            <a:pPr lvl="1"/>
            <a:r>
              <a:rPr lang="en-US" sz="1400" dirty="0" smtClean="0"/>
              <a:t>Professor Bill Ziegler, University of Binghamton</a:t>
            </a:r>
          </a:p>
          <a:p>
            <a:pPr>
              <a:spcBef>
                <a:spcPct val="35000"/>
              </a:spcBef>
            </a:pPr>
            <a:r>
              <a:rPr lang="en-US" sz="1800" dirty="0" smtClean="0"/>
              <a:t>Airport Heated Pavement – PEGASAS – Partnership to Enhance General Aviation Safety, Accessibility, &amp; Sustainability  </a:t>
            </a:r>
          </a:p>
          <a:p>
            <a:pPr lvl="1">
              <a:spcBef>
                <a:spcPct val="35000"/>
              </a:spcBef>
            </a:pPr>
            <a:r>
              <a:rPr lang="en-US" sz="1300" dirty="0" smtClean="0"/>
              <a:t>Task 1-A:  Energy and Financial Viability of Heated Pavement Systems – </a:t>
            </a:r>
            <a:r>
              <a:rPr lang="en-US" sz="1300" b="1" dirty="0" smtClean="0">
                <a:solidFill>
                  <a:srgbClr val="00B050"/>
                </a:solidFill>
              </a:rPr>
              <a:t>Published Report</a:t>
            </a:r>
          </a:p>
          <a:p>
            <a:pPr lvl="1">
              <a:spcBef>
                <a:spcPct val="35000"/>
              </a:spcBef>
            </a:pPr>
            <a:r>
              <a:rPr lang="en-US" sz="1300" dirty="0" smtClean="0"/>
              <a:t>Task 1-B:  Hybrid Heated Airport Pavements – </a:t>
            </a:r>
            <a:r>
              <a:rPr lang="en-US" sz="1300" b="1" dirty="0" smtClean="0">
                <a:solidFill>
                  <a:srgbClr val="00B050"/>
                </a:solidFill>
              </a:rPr>
              <a:t>2 Reports</a:t>
            </a:r>
          </a:p>
          <a:p>
            <a:pPr lvl="1">
              <a:spcBef>
                <a:spcPct val="35000"/>
              </a:spcBef>
            </a:pPr>
            <a:r>
              <a:rPr lang="en-US" sz="1300" dirty="0" smtClean="0"/>
              <a:t>Task 1-C:  Potential Use of Phase Change Materials (PCM) to Store Heat in PCCP – </a:t>
            </a:r>
            <a:r>
              <a:rPr lang="en-US" sz="1300" b="1" dirty="0" smtClean="0">
                <a:solidFill>
                  <a:srgbClr val="00B050"/>
                </a:solidFill>
              </a:rPr>
              <a:t>1 Report</a:t>
            </a:r>
          </a:p>
          <a:p>
            <a:pPr lvl="1"/>
            <a:r>
              <a:rPr lang="en-US" sz="1300" dirty="0" smtClean="0"/>
              <a:t>Task 1-D:  Advanced Construction Techniques for Heated Pavement Systems - </a:t>
            </a:r>
            <a:r>
              <a:rPr lang="en-US" sz="1300" b="1" dirty="0">
                <a:solidFill>
                  <a:srgbClr val="00B050"/>
                </a:solidFill>
              </a:rPr>
              <a:t>2 </a:t>
            </a:r>
            <a:r>
              <a:rPr lang="en-US" sz="1300" b="1" dirty="0" smtClean="0">
                <a:solidFill>
                  <a:srgbClr val="00B050"/>
                </a:solidFill>
              </a:rPr>
              <a:t>Reports</a:t>
            </a:r>
            <a:endParaRPr lang="en-US" sz="1300" dirty="0" smtClean="0"/>
          </a:p>
          <a:p>
            <a:pPr lvl="1"/>
            <a:r>
              <a:rPr lang="en-US" sz="1300" dirty="0" smtClean="0"/>
              <a:t>Task 1-E:  Potential Use of Phase Change Material to Store Heat in HMA</a:t>
            </a:r>
            <a:endParaRPr lang="en-US" sz="1300" dirty="0"/>
          </a:p>
          <a:p>
            <a:pPr lvl="1"/>
            <a:r>
              <a:rPr lang="en-US" sz="1300" dirty="0" smtClean="0"/>
              <a:t>Task 1-F:  Feasibility of Using Electrically Conductive Asphalt Cement Concrete</a:t>
            </a:r>
          </a:p>
          <a:p>
            <a:pPr lvl="1"/>
            <a:r>
              <a:rPr lang="en-US" sz="1300" dirty="0" smtClean="0"/>
              <a:t>Task 1-G:  </a:t>
            </a:r>
            <a:r>
              <a:rPr lang="en-US" sz="1300" dirty="0" err="1" smtClean="0"/>
              <a:t>Superhydrophobic</a:t>
            </a:r>
            <a:r>
              <a:rPr lang="en-US" sz="1300" dirty="0" smtClean="0"/>
              <a:t> and </a:t>
            </a:r>
            <a:r>
              <a:rPr lang="en-US" sz="1300" dirty="0" err="1" smtClean="0"/>
              <a:t>Icephobic</a:t>
            </a:r>
            <a:r>
              <a:rPr lang="en-US" sz="1300" dirty="0" smtClean="0"/>
              <a:t> Materials for </a:t>
            </a:r>
            <a:r>
              <a:rPr lang="en-US" sz="1300" dirty="0" err="1" smtClean="0"/>
              <a:t>Nano</a:t>
            </a:r>
            <a:r>
              <a:rPr lang="en-US" sz="1300" dirty="0" smtClean="0"/>
              <a:t>-Modified </a:t>
            </a:r>
            <a:r>
              <a:rPr lang="en-US" sz="1300" dirty="0"/>
              <a:t>H</a:t>
            </a:r>
            <a:r>
              <a:rPr lang="en-US" sz="1300" dirty="0" smtClean="0"/>
              <a:t>eated Asphalt</a:t>
            </a:r>
          </a:p>
          <a:p>
            <a:pPr lvl="1"/>
            <a:r>
              <a:rPr lang="en-US" sz="1300" dirty="0" smtClean="0"/>
              <a:t>Task 1-H:  Full-Scale Demonstration of Heated Portland Cement Concrete Pavement</a:t>
            </a:r>
          </a:p>
          <a:p>
            <a:pPr lvl="2"/>
            <a:r>
              <a:rPr lang="en-US" sz="1300" b="1" dirty="0" smtClean="0">
                <a:solidFill>
                  <a:srgbClr val="00B050"/>
                </a:solidFill>
              </a:rPr>
              <a:t>Full Scale (2 Slabs) Implementation Project as DSM</a:t>
            </a:r>
          </a:p>
          <a:p>
            <a:r>
              <a:rPr lang="en-US" sz="1800" dirty="0" smtClean="0"/>
              <a:t>Conductive Concrete for Airfield Heated Pavement</a:t>
            </a:r>
          </a:p>
          <a:p>
            <a:pPr lvl="1"/>
            <a:r>
              <a:rPr lang="en-US" sz="1400" dirty="0" smtClean="0"/>
              <a:t>Dr. Christopher Tuan, University of Nebraska – Lincoln</a:t>
            </a:r>
          </a:p>
          <a:p>
            <a:pPr lvl="2"/>
            <a:r>
              <a:rPr lang="en-US" sz="1300" dirty="0" smtClean="0"/>
              <a:t>Draft Report Submitted</a:t>
            </a:r>
            <a:r>
              <a:rPr lang="en-US" sz="1300" dirty="0"/>
              <a:t> </a:t>
            </a:r>
            <a:r>
              <a:rPr lang="en-US" sz="1300" dirty="0" smtClean="0"/>
              <a:t>– </a:t>
            </a:r>
            <a:r>
              <a:rPr lang="en-US" sz="1300" b="1" dirty="0" smtClean="0">
                <a:solidFill>
                  <a:srgbClr val="00B050"/>
                </a:solidFill>
              </a:rPr>
              <a:t>Site Visit</a:t>
            </a:r>
            <a:endParaRPr lang="en-US" sz="1300" b="1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</p:spTree>
    <p:extLst>
      <p:ext uri="{BB962C8B-B14F-4D97-AF65-F5344CB8AC3E}">
        <p14:creationId xmlns:p14="http://schemas.microsoft.com/office/powerpoint/2010/main" val="244800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510" y="2139349"/>
            <a:ext cx="4305069" cy="322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Greater </a:t>
            </a:r>
            <a:r>
              <a:rPr lang="en-US" dirty="0"/>
              <a:t>Binghamton Airport</a:t>
            </a:r>
            <a:endParaRPr lang="en-US" sz="4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5631" y="1098803"/>
            <a:ext cx="8692738" cy="1765168"/>
          </a:xfrm>
        </p:spPr>
        <p:txBody>
          <a:bodyPr/>
          <a:lstStyle/>
          <a:p>
            <a:pPr>
              <a:defRPr/>
            </a:pPr>
            <a:r>
              <a:rPr lang="en-US" sz="1800" dirty="0" smtClean="0"/>
              <a:t>New Grant to be Awarded September 15, 2015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Optimization of the System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Optimal Supply Line Temperature Vs. Return Line Temperature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Optimal buffer tank Temperature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Pump Cycle Efficiencies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Vertical Vs Horizontal Well efficiency  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endParaRPr lang="en-US" sz="1000" dirty="0" smtClean="0"/>
          </a:p>
          <a:p>
            <a:pPr lvl="1">
              <a:defRPr/>
            </a:pPr>
            <a:endParaRPr lang="en-US" sz="1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232913" y="2838090"/>
            <a:ext cx="4270075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latin typeface="+mn-lt"/>
              </a:rPr>
              <a:t>Economic </a:t>
            </a:r>
            <a:r>
              <a:rPr lang="en-US" sz="1400" dirty="0">
                <a:latin typeface="+mn-lt"/>
              </a:rPr>
              <a:t>Feasibility Validation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latin typeface="+mn-lt"/>
              </a:rPr>
              <a:t>Establish </a:t>
            </a:r>
            <a:r>
              <a:rPr lang="en-US" sz="1400" dirty="0">
                <a:latin typeface="+mn-lt"/>
              </a:rPr>
              <a:t>detailed cost breakdown </a:t>
            </a:r>
            <a:r>
              <a:rPr lang="en-US" sz="1400" dirty="0" smtClean="0">
                <a:latin typeface="+mn-lt"/>
              </a:rPr>
              <a:t>of </a:t>
            </a:r>
            <a:r>
              <a:rPr lang="en-US" sz="1400" dirty="0">
                <a:latin typeface="+mn-lt"/>
              </a:rPr>
              <a:t>construction cost 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latin typeface="+mn-lt"/>
              </a:rPr>
              <a:t>Validate </a:t>
            </a:r>
            <a:r>
              <a:rPr lang="en-US" sz="1400" dirty="0">
                <a:latin typeface="+mn-lt"/>
              </a:rPr>
              <a:t>the financial viability using the Financial Viability Study created by PEGASAS COE Iowa </a:t>
            </a:r>
            <a:r>
              <a:rPr lang="en-US" sz="1400" dirty="0" smtClean="0">
                <a:latin typeface="+mn-lt"/>
              </a:rPr>
              <a:t>State</a:t>
            </a:r>
            <a:endParaRPr lang="en-US" sz="1000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latin typeface="+mn-lt"/>
              </a:rPr>
              <a:t>Establish </a:t>
            </a:r>
            <a:r>
              <a:rPr lang="en-US" sz="1400" dirty="0">
                <a:latin typeface="+mn-lt"/>
              </a:rPr>
              <a:t>a Data Management Structure for Raw Data</a:t>
            </a:r>
            <a:endParaRPr lang="en-US" sz="1000" dirty="0">
              <a:latin typeface="+mn-lt"/>
            </a:endParaRPr>
          </a:p>
          <a:p>
            <a:pPr lvl="2">
              <a:defRPr/>
            </a:pPr>
            <a:endParaRPr lang="en-US" sz="1000" dirty="0"/>
          </a:p>
          <a:p>
            <a:pPr>
              <a:buFontTx/>
              <a:buNone/>
            </a:pPr>
            <a:endParaRPr lang="en-US" sz="1200" b="1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5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pPr algn="ctr"/>
            <a:r>
              <a:rPr lang="en-US" dirty="0" smtClean="0"/>
              <a:t>Greater </a:t>
            </a:r>
            <a:r>
              <a:rPr lang="en-US" dirty="0"/>
              <a:t>Binghamton Airport</a:t>
            </a:r>
            <a:endParaRPr lang="en-US" sz="4800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14" y="1361370"/>
            <a:ext cx="6722248" cy="298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 bwMode="auto">
          <a:xfrm>
            <a:off x="465825" y="992038"/>
            <a:ext cx="7781027" cy="540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800" b="1" dirty="0" smtClean="0">
                <a:latin typeface="+mn-lt"/>
              </a:rPr>
              <a:t>Financial Viability Study Report from PEGASAS (Iowa State)</a:t>
            </a:r>
          </a:p>
          <a:p>
            <a:pPr marL="285750" indent="-285750"/>
            <a:endParaRPr lang="en-US" sz="1800" b="1" dirty="0">
              <a:latin typeface="+mn-lt"/>
            </a:endParaRPr>
          </a:p>
          <a:p>
            <a:pPr marL="285750" indent="-285750"/>
            <a:endParaRPr lang="en-US" sz="1800" b="1" dirty="0" smtClean="0">
              <a:latin typeface="+mn-lt"/>
            </a:endParaRPr>
          </a:p>
          <a:p>
            <a:pPr marL="285750" indent="-285750"/>
            <a:endParaRPr lang="en-US" sz="1800" b="1" dirty="0">
              <a:latin typeface="+mn-lt"/>
            </a:endParaRPr>
          </a:p>
          <a:p>
            <a:pPr marL="285750" indent="-285750"/>
            <a:endParaRPr lang="en-US" sz="1800" b="1" dirty="0" smtClean="0">
              <a:latin typeface="+mn-lt"/>
            </a:endParaRPr>
          </a:p>
          <a:p>
            <a:pPr marL="285750" indent="-285750"/>
            <a:endParaRPr lang="en-US" sz="1800" b="1" dirty="0">
              <a:latin typeface="+mn-lt"/>
            </a:endParaRPr>
          </a:p>
          <a:p>
            <a:pPr marL="285750" indent="-285750"/>
            <a:endParaRPr lang="en-US" sz="1800" b="1" dirty="0" smtClean="0">
              <a:latin typeface="+mn-lt"/>
            </a:endParaRPr>
          </a:p>
          <a:p>
            <a:pPr marL="285750" indent="-285750"/>
            <a:endParaRPr lang="en-US" sz="1800" b="1" dirty="0">
              <a:latin typeface="+mn-lt"/>
            </a:endParaRPr>
          </a:p>
          <a:p>
            <a:pPr marL="285750" indent="-285750"/>
            <a:r>
              <a:rPr lang="en-US" sz="1800" b="1" dirty="0" smtClean="0">
                <a:latin typeface="+mn-lt"/>
              </a:rPr>
              <a:t>Actual Data from GBM </a:t>
            </a:r>
          </a:p>
          <a:p>
            <a:pPr marL="285750" indent="-285750"/>
            <a:r>
              <a:rPr lang="en-US" sz="1800" b="1" dirty="0" smtClean="0">
                <a:latin typeface="+mn-lt"/>
              </a:rPr>
              <a:t>GBM provided comments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600" b="1" dirty="0" smtClean="0">
                <a:latin typeface="+mn-lt"/>
              </a:rPr>
              <a:t>Cost </a:t>
            </a:r>
            <a:r>
              <a:rPr lang="en-US" sz="1600" b="1" dirty="0">
                <a:latin typeface="+mn-lt"/>
              </a:rPr>
              <a:t>a</a:t>
            </a:r>
            <a:r>
              <a:rPr lang="en-US" sz="1600" b="1" dirty="0" smtClean="0">
                <a:latin typeface="+mn-lt"/>
              </a:rPr>
              <a:t>ssociated with housing SRM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600" b="1" dirty="0" smtClean="0">
                <a:latin typeface="+mn-lt"/>
              </a:rPr>
              <a:t>Terminal Cooling Savings 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600" b="1" dirty="0" smtClean="0">
                <a:latin typeface="+mn-lt"/>
              </a:rPr>
              <a:t>Utilities to Run System</a:t>
            </a:r>
          </a:p>
          <a:p>
            <a:pPr marL="742950" lvl="1" indent="-285750">
              <a:spcBef>
                <a:spcPts val="600"/>
              </a:spcBef>
            </a:pPr>
            <a:endParaRPr lang="en-US" sz="1600" b="1" dirty="0">
              <a:latin typeface="+mn-lt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6909759" y="3761117"/>
            <a:ext cx="1009289" cy="715992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Arrow Connector 7"/>
          <p:cNvCxnSpPr>
            <a:endCxn id="9" idx="0"/>
          </p:cNvCxnSpPr>
          <p:nvPr/>
        </p:nvCxnSpPr>
        <p:spPr bwMode="auto">
          <a:xfrm flipH="1">
            <a:off x="6909759" y="4477109"/>
            <a:ext cx="353683" cy="552091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 bwMode="auto">
          <a:xfrm>
            <a:off x="5408763" y="5029200"/>
            <a:ext cx="30019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Above 1.0 = Cost Effective Investment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Task </a:t>
            </a:r>
            <a:r>
              <a:rPr lang="en-US" sz="3600" dirty="0" smtClean="0"/>
              <a:t>1-H: DSM Conductive Concrete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420785" y="1051560"/>
            <a:ext cx="8092035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800" b="1" dirty="0" smtClean="0">
                <a:latin typeface="+mn-lt"/>
              </a:rPr>
              <a:t>Iowa State constructed 2 electrically conductive concrete slabs (15’ x 13.5’  x 7.5’’) at DSM airport</a:t>
            </a:r>
          </a:p>
          <a:p>
            <a:pPr marL="285750" indent="-285750"/>
            <a:r>
              <a:rPr lang="en-US" sz="1800" b="1" dirty="0" smtClean="0">
                <a:latin typeface="+mn-lt"/>
              </a:rPr>
              <a:t>Mix Design closely followed our 10-G specifications and construction was completed in November 2017</a:t>
            </a:r>
            <a:endParaRPr lang="en-US" sz="1800" b="1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475"/>
          <a:stretch/>
        </p:blipFill>
        <p:spPr>
          <a:xfrm>
            <a:off x="3122762" y="2380146"/>
            <a:ext cx="5390058" cy="34567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8576"/>
          <a:stretch/>
        </p:blipFill>
        <p:spPr>
          <a:xfrm>
            <a:off x="692055" y="2380146"/>
            <a:ext cx="2307993" cy="363646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 rot="5400000">
            <a:off x="1474040" y="2845280"/>
            <a:ext cx="571497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4077552">
            <a:off x="5448166" y="4056235"/>
            <a:ext cx="231746" cy="104555"/>
          </a:xfrm>
          <a:prstGeom prst="roundRect">
            <a:avLst>
              <a:gd name="adj" fmla="val 2705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</p:spTree>
    <p:extLst>
      <p:ext uri="{BB962C8B-B14F-4D97-AF65-F5344CB8AC3E}">
        <p14:creationId xmlns:p14="http://schemas.microsoft.com/office/powerpoint/2010/main" val="427945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Task </a:t>
            </a:r>
            <a:r>
              <a:rPr lang="en-US" sz="3600" dirty="0" smtClean="0"/>
              <a:t>1-H: DSM Conductive Concrete</a:t>
            </a:r>
            <a:endParaRPr lang="en-US" sz="3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3" y="984329"/>
            <a:ext cx="2404698" cy="201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932" y="882990"/>
            <a:ext cx="4607573" cy="263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38" y="3571337"/>
            <a:ext cx="3549986" cy="240677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90" y="3100754"/>
            <a:ext cx="3655377" cy="284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</p:spTree>
    <p:extLst>
      <p:ext uri="{BB962C8B-B14F-4D97-AF65-F5344CB8AC3E}">
        <p14:creationId xmlns:p14="http://schemas.microsoft.com/office/powerpoint/2010/main" val="8195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Task </a:t>
            </a:r>
            <a:r>
              <a:rPr lang="en-US" sz="3600" dirty="0" smtClean="0"/>
              <a:t>1-H: DSM Conductive Concrete</a:t>
            </a:r>
            <a:endParaRPr lang="en-US" sz="36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3" y="836679"/>
            <a:ext cx="5826827" cy="433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786" y="836679"/>
            <a:ext cx="3298058" cy="366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C:\Users\Benjamin Mahaffay\AppData\Local\Microsoft\Windows\Temporary Internet Files\Content.Outlook\YC0P7AH5\FLIR00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47" y="3876373"/>
            <a:ext cx="2845335" cy="21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465826" y="5182903"/>
            <a:ext cx="47790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FontTx/>
              <a:buNone/>
            </a:pPr>
            <a:r>
              <a:rPr lang="en-US" sz="1600" b="1" dirty="0" smtClean="0">
                <a:latin typeface="+mn-lt"/>
              </a:rPr>
              <a:t>December 10, 2016:  </a:t>
            </a:r>
            <a:r>
              <a:rPr lang="en-US" sz="1600" dirty="0" smtClean="0">
                <a:latin typeface="+mn-lt"/>
              </a:rPr>
              <a:t>1.0 inches of snowfall at average 25ºF and 8 mph winds.  </a:t>
            </a:r>
          </a:p>
          <a:p>
            <a:pPr algn="ctr">
              <a:spcBef>
                <a:spcPts val="0"/>
              </a:spcBef>
              <a:buFontTx/>
              <a:buNone/>
            </a:pPr>
            <a:r>
              <a:rPr lang="en-US" sz="1600" dirty="0" smtClean="0">
                <a:latin typeface="+mn-lt"/>
              </a:rPr>
              <a:t>System on at 5:40AM to 5:20PM</a:t>
            </a:r>
            <a:endParaRPr lang="en-US" sz="1600" dirty="0">
              <a:latin typeface="+mn-lt"/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</p:spTree>
    <p:extLst>
      <p:ext uri="{BB962C8B-B14F-4D97-AF65-F5344CB8AC3E}">
        <p14:creationId xmlns:p14="http://schemas.microsoft.com/office/powerpoint/2010/main" val="334182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7335E1805E44495268AE629753871" ma:contentTypeVersion="6" ma:contentTypeDescription="Create a new document." ma:contentTypeScope="" ma:versionID="bafd424518a3d855d9383cb3da8610d1">
  <xsd:schema xmlns:xsd="http://www.w3.org/2001/XMLSchema" xmlns:xs="http://www.w3.org/2001/XMLSchema" xmlns:p="http://schemas.microsoft.com/office/2006/metadata/properties" xmlns:ns2="a4c11e10-6fbc-43d3-ac72-3e5fce9ced22" targetNamespace="http://schemas.microsoft.com/office/2006/metadata/properties" ma:root="true" ma:fieldsID="c1e546dc03a8a1795afe111ee3498295" ns2:_="">
    <xsd:import namespace="a4c11e10-6fbc-43d3-ac72-3e5fce9ced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11e10-6fbc-43d3-ac72-3e5fce9ced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ED8A55-0048-4FDD-8FEF-0A424A6C6F2A}"/>
</file>

<file path=customXml/itemProps2.xml><?xml version="1.0" encoding="utf-8"?>
<ds:datastoreItem xmlns:ds="http://schemas.openxmlformats.org/officeDocument/2006/customXml" ds:itemID="{7A2087E9-2663-433B-801A-B1FB987DAAC3}"/>
</file>

<file path=customXml/itemProps3.xml><?xml version="1.0" encoding="utf-8"?>
<ds:datastoreItem xmlns:ds="http://schemas.openxmlformats.org/officeDocument/2006/customXml" ds:itemID="{4F2356A7-D5F4-445E-886C-2B523342670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7714</TotalTime>
  <Words>1290</Words>
  <Application>Microsoft Office PowerPoint</Application>
  <PresentationFormat>On-screen Show (4:3)</PresentationFormat>
  <Paragraphs>257</Paragraphs>
  <Slides>20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Cambria Math</vt:lpstr>
      <vt:lpstr>Helvetica Neue Medium</vt:lpstr>
      <vt:lpstr>Times New Roman</vt:lpstr>
      <vt:lpstr>1_Custom Design</vt:lpstr>
      <vt:lpstr>2_Custom Design</vt:lpstr>
      <vt:lpstr>Microsoft Excel 97-2003 Worksheet</vt:lpstr>
      <vt:lpstr>RPA P4:   Advanced Materials    </vt:lpstr>
      <vt:lpstr>RPA P4 Advanced Materials</vt:lpstr>
      <vt:lpstr>Heated Pavements Program </vt:lpstr>
      <vt:lpstr>P- 4.1 Heated Pavement Projects</vt:lpstr>
      <vt:lpstr>Greater Binghamton Airport</vt:lpstr>
      <vt:lpstr>Greater Binghamton Airport</vt:lpstr>
      <vt:lpstr>Task 1-H: DSM Conductive Concrete</vt:lpstr>
      <vt:lpstr>Task 1-H: DSM Conductive Concrete</vt:lpstr>
      <vt:lpstr>Task 1-H: DSM Conductive Concrete</vt:lpstr>
      <vt:lpstr>Task 1-H: DSM Conductive Concrete</vt:lpstr>
      <vt:lpstr>Future Heated Pavement Projects</vt:lpstr>
      <vt:lpstr>P – 4.2 Geosynthetics</vt:lpstr>
      <vt:lpstr>P – 4.2 Geosynthetics</vt:lpstr>
      <vt:lpstr>P – 4.2 Geosynthetics</vt:lpstr>
      <vt:lpstr>P – 4.2 Geosynthetics</vt:lpstr>
      <vt:lpstr>P – 4.2 Geosynthetics</vt:lpstr>
      <vt:lpstr>P - 4.2 Geosynthetics</vt:lpstr>
      <vt:lpstr>P – 4.3 Operation of Pavement Materials Lab</vt:lpstr>
      <vt:lpstr>P – 4.3 Operation of Pavement Materials Lab</vt:lpstr>
      <vt:lpstr>Your Feedback is Encouraged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Mahaffay, Benjamin (FAA)</cp:lastModifiedBy>
  <cp:revision>297</cp:revision>
  <cp:lastPrinted>2017-03-09T13:30:24Z</cp:lastPrinted>
  <dcterms:created xsi:type="dcterms:W3CDTF">2005-01-28T20:32:53Z</dcterms:created>
  <dcterms:modified xsi:type="dcterms:W3CDTF">2017-08-01T12:41:47Z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0x0101009DA7335E1805E44495268AE629753871</vt:lpwstr>
  </property>
</Properties>
</file>