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media/image35.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34.jpg" ContentType="image/jpeg"/>
  <Override PartName="/ppt/media/image36.jpg" ContentType="image/jpeg"/>
  <Override PartName="/ppt/media/image37.jpg" ContentType="image/jpeg"/>
  <Override PartName="/ppt/media/image39.jpg" ContentType="image/jpeg"/>
  <Override PartName="/ppt/media/image40.jpg" ContentType="image/jpeg"/>
  <Override PartName="/ppt/media/image33.jpg" ContentType="image/jpeg"/>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2"/>
  </p:notesMasterIdLst>
  <p:handoutMasterIdLst>
    <p:handoutMasterId r:id="rId23"/>
  </p:handoutMasterIdLst>
  <p:sldIdLst>
    <p:sldId id="966" r:id="rId2"/>
    <p:sldId id="1034" r:id="rId3"/>
    <p:sldId id="1030" r:id="rId4"/>
    <p:sldId id="1046" r:id="rId5"/>
    <p:sldId id="1047" r:id="rId6"/>
    <p:sldId id="1037" r:id="rId7"/>
    <p:sldId id="1048" r:id="rId8"/>
    <p:sldId id="1045" r:id="rId9"/>
    <p:sldId id="1038" r:id="rId10"/>
    <p:sldId id="1044" r:id="rId11"/>
    <p:sldId id="1043" r:id="rId12"/>
    <p:sldId id="1039" r:id="rId13"/>
    <p:sldId id="1041" r:id="rId14"/>
    <p:sldId id="1042" r:id="rId15"/>
    <p:sldId id="1022" r:id="rId16"/>
    <p:sldId id="1024" r:id="rId17"/>
    <p:sldId id="1025" r:id="rId18"/>
    <p:sldId id="1035" r:id="rId19"/>
    <p:sldId id="1036" r:id="rId20"/>
    <p:sldId id="969" r:id="rId21"/>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D2F68"/>
    <a:srgbClr val="FF0000"/>
    <a:srgbClr val="FFFF99"/>
    <a:srgbClr val="FFCC00"/>
    <a:srgbClr val="DDDDDD"/>
    <a:srgbClr val="C0C0C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6822" autoAdjust="0"/>
  </p:normalViewPr>
  <p:slideViewPr>
    <p:cSldViewPr snapToGrid="0">
      <p:cViewPr>
        <p:scale>
          <a:sx n="100" d="100"/>
          <a:sy n="100" d="100"/>
        </p:scale>
        <p:origin x="-1584" y="-378"/>
      </p:cViewPr>
      <p:guideLst>
        <p:guide orient="horz" pos="4188"/>
        <p:guide pos="339"/>
      </p:guideLst>
    </p:cSldViewPr>
  </p:slideViewPr>
  <p:outlineViewPr>
    <p:cViewPr>
      <p:scale>
        <a:sx n="33" d="100"/>
        <a:sy n="33" d="100"/>
      </p:scale>
      <p:origin x="0" y="55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3828"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1264"/>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71926" y="8831264"/>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fld id="{0C30C510-22CE-45DE-8210-EAB070CEB4BF}" type="slidenum">
              <a:rPr lang="en-US"/>
              <a:pPr>
                <a:defRPr/>
              </a:pPr>
              <a:t>‹#›</a:t>
            </a:fld>
            <a:endParaRPr lang="en-US"/>
          </a:p>
        </p:txBody>
      </p:sp>
    </p:spTree>
    <p:extLst>
      <p:ext uri="{BB962C8B-B14F-4D97-AF65-F5344CB8AC3E}">
        <p14:creationId xmlns:p14="http://schemas.microsoft.com/office/powerpoint/2010/main" val="803295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71926"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5038" y="4416426"/>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264"/>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defTabSz="928688">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71926" y="8831264"/>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defTabSz="928688">
              <a:spcBef>
                <a:spcPct val="0"/>
              </a:spcBef>
              <a:buFontTx/>
              <a:buNone/>
              <a:defRPr sz="1200">
                <a:latin typeface="Times New Roman" pitchFamily="18" charset="0"/>
              </a:defRPr>
            </a:lvl1pPr>
          </a:lstStyle>
          <a:p>
            <a:pPr>
              <a:defRPr/>
            </a:pPr>
            <a:fld id="{465D3A5E-2836-461E-B796-12ACD8F432FB}" type="slidenum">
              <a:rPr lang="en-US"/>
              <a:pPr>
                <a:defRPr/>
              </a:pPr>
              <a:t>‹#›</a:t>
            </a:fld>
            <a:endParaRPr lang="en-US"/>
          </a:p>
        </p:txBody>
      </p:sp>
    </p:spTree>
    <p:extLst>
      <p:ext uri="{BB962C8B-B14F-4D97-AF65-F5344CB8AC3E}">
        <p14:creationId xmlns:p14="http://schemas.microsoft.com/office/powerpoint/2010/main" val="313244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8688" eaLnBrk="0" hangingPunct="0">
              <a:defRPr sz="2400">
                <a:solidFill>
                  <a:schemeClr val="tx1"/>
                </a:solidFill>
                <a:latin typeface="Arial" charset="0"/>
              </a:defRPr>
            </a:lvl1pPr>
            <a:lvl2pPr marL="742950" indent="-285750" defTabSz="928688" eaLnBrk="0" hangingPunct="0">
              <a:defRPr sz="2400">
                <a:solidFill>
                  <a:schemeClr val="tx1"/>
                </a:solidFill>
                <a:latin typeface="Arial" charset="0"/>
              </a:defRPr>
            </a:lvl2pPr>
            <a:lvl3pPr marL="1143000" indent="-228600" defTabSz="928688" eaLnBrk="0" hangingPunct="0">
              <a:defRPr sz="2400">
                <a:solidFill>
                  <a:schemeClr val="tx1"/>
                </a:solidFill>
                <a:latin typeface="Arial" charset="0"/>
              </a:defRPr>
            </a:lvl3pPr>
            <a:lvl4pPr marL="1600200" indent="-228600" defTabSz="928688" eaLnBrk="0" hangingPunct="0">
              <a:defRPr sz="2400">
                <a:solidFill>
                  <a:schemeClr val="tx1"/>
                </a:solidFill>
                <a:latin typeface="Arial" charset="0"/>
              </a:defRPr>
            </a:lvl4pPr>
            <a:lvl5pPr marL="2057400" indent="-228600" defTabSz="928688" eaLnBrk="0" hangingPunct="0">
              <a:defRPr sz="2400">
                <a:solidFill>
                  <a:schemeClr val="tx1"/>
                </a:solidFill>
                <a:latin typeface="Arial" charset="0"/>
              </a:defRPr>
            </a:lvl5pPr>
            <a:lvl6pPr marL="2514600" indent="-228600" defTabSz="928688" eaLnBrk="0" fontAlgn="base" hangingPunct="0">
              <a:spcBef>
                <a:spcPct val="50000"/>
              </a:spcBef>
              <a:spcAft>
                <a:spcPct val="0"/>
              </a:spcAft>
              <a:buChar char="•"/>
              <a:defRPr sz="2400">
                <a:solidFill>
                  <a:schemeClr val="tx1"/>
                </a:solidFill>
                <a:latin typeface="Arial" charset="0"/>
              </a:defRPr>
            </a:lvl6pPr>
            <a:lvl7pPr marL="2971800" indent="-228600" defTabSz="928688" eaLnBrk="0" fontAlgn="base" hangingPunct="0">
              <a:spcBef>
                <a:spcPct val="50000"/>
              </a:spcBef>
              <a:spcAft>
                <a:spcPct val="0"/>
              </a:spcAft>
              <a:buChar char="•"/>
              <a:defRPr sz="2400">
                <a:solidFill>
                  <a:schemeClr val="tx1"/>
                </a:solidFill>
                <a:latin typeface="Arial" charset="0"/>
              </a:defRPr>
            </a:lvl7pPr>
            <a:lvl8pPr marL="3429000" indent="-228600" defTabSz="928688" eaLnBrk="0" fontAlgn="base" hangingPunct="0">
              <a:spcBef>
                <a:spcPct val="50000"/>
              </a:spcBef>
              <a:spcAft>
                <a:spcPct val="0"/>
              </a:spcAft>
              <a:buChar char="•"/>
              <a:defRPr sz="2400">
                <a:solidFill>
                  <a:schemeClr val="tx1"/>
                </a:solidFill>
                <a:latin typeface="Arial" charset="0"/>
              </a:defRPr>
            </a:lvl8pPr>
            <a:lvl9pPr marL="3886200" indent="-228600" defTabSz="928688" eaLnBrk="0" fontAlgn="base" hangingPunct="0">
              <a:spcBef>
                <a:spcPct val="50000"/>
              </a:spcBef>
              <a:spcAft>
                <a:spcPct val="0"/>
              </a:spcAft>
              <a:buChar char="•"/>
              <a:defRPr sz="2400">
                <a:solidFill>
                  <a:schemeClr val="tx1"/>
                </a:solidFill>
                <a:latin typeface="Arial" charset="0"/>
              </a:defRPr>
            </a:lvl9pPr>
          </a:lstStyle>
          <a:p>
            <a:pPr eaLnBrk="1" hangingPunct="1"/>
            <a:fld id="{EC54B095-69E7-4E57-973E-D769ED4EA713}"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3785CEBF-0DD9-4393-9AC5-F98354CBA078}" type="slidenum">
              <a:rPr lang="en-US" altLang="en-US" smtClean="0"/>
              <a:pPr>
                <a:spcBef>
                  <a:spcPct val="50000"/>
                </a:spcBef>
                <a:defRPr/>
              </a:pPr>
              <a:t>2</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35038" y="4416425"/>
            <a:ext cx="5140325"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0"/>
          <p:cNvGrpSpPr>
            <a:grpSpLocks/>
          </p:cNvGrpSpPr>
          <p:nvPr userDrawn="1"/>
        </p:nvGrpSpPr>
        <p:grpSpPr bwMode="auto">
          <a:xfrm>
            <a:off x="5873750" y="269875"/>
            <a:ext cx="2895600" cy="911225"/>
            <a:chOff x="3700" y="170"/>
            <a:chExt cx="1824" cy="574"/>
          </a:xfrm>
        </p:grpSpPr>
        <p:pic>
          <p:nvPicPr>
            <p:cNvPr id="6" name="Picture 4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4"/>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63490" name="Rectangle 2"/>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Transport Airplane Structural Integrity</a:t>
            </a:r>
          </a:p>
        </p:txBody>
      </p:sp>
      <p:sp>
        <p:nvSpPr>
          <p:cNvPr id="63491" name="Rectangle 3"/>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RPD 515</a:t>
            </a:r>
          </a:p>
        </p:txBody>
      </p:sp>
    </p:spTree>
    <p:extLst>
      <p:ext uri="{BB962C8B-B14F-4D97-AF65-F5344CB8AC3E}">
        <p14:creationId xmlns:p14="http://schemas.microsoft.com/office/powerpoint/2010/main" val="33147812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091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754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508125"/>
            <a:ext cx="39481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26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59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508125"/>
            <a:ext cx="39481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 y="3779838"/>
            <a:ext cx="39481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95813" y="3779838"/>
            <a:ext cx="39497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587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5813" y="3779838"/>
            <a:ext cx="39497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28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61830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1297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23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04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980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50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851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30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3"/>
          <p:cNvSpPr txBox="1">
            <a:spLocks noChangeArrowheads="1"/>
          </p:cNvSpPr>
          <p:nvPr/>
        </p:nvSpPr>
        <p:spPr bwMode="auto">
          <a:xfrm>
            <a:off x="449263" y="61674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b="1" smtClean="0">
                <a:solidFill>
                  <a:srgbClr val="C0C0C0"/>
                </a:solidFill>
              </a:rPr>
              <a:t>Airport Safety Technology Research</a:t>
            </a:r>
            <a:endParaRPr lang="en-US" sz="1200" smtClean="0">
              <a:solidFill>
                <a:srgbClr val="C0C0C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0EB6CE11-5F97-4A89-B259-28AF5E3729BC}" type="slidenum">
              <a:rPr lang="en-US" sz="1200" b="1">
                <a:solidFill>
                  <a:schemeClr val="bg1"/>
                </a:solidFill>
              </a:rPr>
              <a:pPr algn="r">
                <a:spcBef>
                  <a:spcPct val="0"/>
                </a:spcBef>
                <a:buFontTx/>
                <a:buNone/>
              </a:pPr>
              <a:t>‹#›</a:t>
            </a:fld>
            <a:endParaRPr lang="en-US" sz="1200" b="1">
              <a:solidFill>
                <a:schemeClr val="bg1"/>
              </a:solidFill>
            </a:endParaRPr>
          </a:p>
        </p:txBody>
      </p:sp>
      <p:pic>
        <p:nvPicPr>
          <p:cNvPr id="1031" name="Picture 24" descr="NEW FAA LOGO"/>
          <p:cNvPicPr>
            <a:picLocks noChangeAspect="1" noChangeArrowheads="1"/>
          </p:cNvPicPr>
          <p:nvPr userDrawn="1"/>
        </p:nvPicPr>
        <p:blipFill>
          <a:blip r:embed="rId17">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5708650" y="6124575"/>
            <a:ext cx="660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25"/>
          <p:cNvSpPr txBox="1">
            <a:spLocks noChangeArrowheads="1"/>
          </p:cNvSpPr>
          <p:nvPr userDrawn="1"/>
        </p:nvSpPr>
        <p:spPr bwMode="auto">
          <a:xfrm>
            <a:off x="6386513" y="6265863"/>
            <a:ext cx="13700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sp>
        <p:nvSpPr>
          <p:cNvPr id="1033" name="Text Box 27"/>
          <p:cNvSpPr txBox="1">
            <a:spLocks noChangeArrowheads="1"/>
          </p:cNvSpPr>
          <p:nvPr userDrawn="1"/>
        </p:nvSpPr>
        <p:spPr bwMode="auto">
          <a:xfrm>
            <a:off x="449263" y="6424612"/>
            <a:ext cx="37401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200" dirty="0" smtClean="0">
                <a:solidFill>
                  <a:srgbClr val="C0C0C0"/>
                </a:solidFill>
              </a:rPr>
              <a:t>March</a:t>
            </a:r>
            <a:r>
              <a:rPr lang="en-US" sz="1200" baseline="0" dirty="0" smtClean="0">
                <a:solidFill>
                  <a:srgbClr val="C0C0C0"/>
                </a:solidFill>
              </a:rPr>
              <a:t> 14, 2017</a:t>
            </a:r>
            <a:endParaRPr lang="en-US" sz="1200" dirty="0" smtClean="0">
              <a:solidFill>
                <a:srgbClr val="C0C0C0"/>
              </a:solidFill>
            </a:endParaRPr>
          </a:p>
          <a:p>
            <a:pPr eaLnBrk="1" hangingPunct="1">
              <a:buFontTx/>
              <a:buNone/>
              <a:defRPr/>
            </a:pPr>
            <a:endParaRPr lang="en-US" sz="1200" dirty="0" smtClean="0">
              <a:solidFill>
                <a:srgbClr val="C0C0C0"/>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jp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jp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0.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hyperlink" Target="http://kidde-fire.com/" TargetMode="External"/><Relationship Id="rId30"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265" y="1809750"/>
            <a:ext cx="5414964" cy="3609976"/>
          </a:xfrm>
          <a:prstGeom prst="rect">
            <a:avLst/>
          </a:prstGeom>
        </p:spPr>
      </p:pic>
      <p:sp>
        <p:nvSpPr>
          <p:cNvPr id="3075" name="Rectangle 3"/>
          <p:cNvSpPr>
            <a:spLocks noGrp="1" noChangeArrowheads="1"/>
          </p:cNvSpPr>
          <p:nvPr>
            <p:ph type="subTitle" idx="1"/>
          </p:nvPr>
        </p:nvSpPr>
        <p:spPr>
          <a:xfrm>
            <a:off x="15080" y="5419726"/>
            <a:ext cx="5605463" cy="1647825"/>
          </a:xfrm>
        </p:spPr>
        <p:txBody>
          <a:bodyPr/>
          <a:lstStyle/>
          <a:p>
            <a:pPr algn="ctr" eaLnBrk="1" hangingPunct="1"/>
            <a:r>
              <a:rPr lang="en-US" sz="1800" dirty="0" smtClean="0">
                <a:solidFill>
                  <a:schemeClr val="tx1"/>
                </a:solidFill>
              </a:rPr>
              <a:t>REDAC Briefing </a:t>
            </a:r>
          </a:p>
          <a:p>
            <a:pPr algn="ctr" eaLnBrk="1" hangingPunct="1"/>
            <a:r>
              <a:rPr lang="en-US" sz="1800" dirty="0" smtClean="0">
                <a:solidFill>
                  <a:schemeClr val="tx1"/>
                </a:solidFill>
              </a:rPr>
              <a:t>March 14, 2017</a:t>
            </a:r>
          </a:p>
        </p:txBody>
      </p:sp>
      <p:sp>
        <p:nvSpPr>
          <p:cNvPr id="3076" name="Line 4"/>
          <p:cNvSpPr>
            <a:spLocks noChangeShapeType="1"/>
          </p:cNvSpPr>
          <p:nvPr/>
        </p:nvSpPr>
        <p:spPr bwMode="auto">
          <a:xfrm flipV="1">
            <a:off x="2732088" y="2257425"/>
            <a:ext cx="0" cy="41878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Rectangle 2"/>
          <p:cNvSpPr txBox="1">
            <a:spLocks noChangeArrowheads="1"/>
          </p:cNvSpPr>
          <p:nvPr/>
        </p:nvSpPr>
        <p:spPr bwMode="auto">
          <a:xfrm>
            <a:off x="0" y="228600"/>
            <a:ext cx="56356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eaLnBrk="1" hangingPunct="1">
              <a:buNone/>
            </a:pPr>
            <a:r>
              <a:rPr lang="en-US" sz="3200" dirty="0" smtClean="0">
                <a:solidFill>
                  <a:schemeClr val="tx1"/>
                </a:solidFill>
              </a:rPr>
              <a:t>RPA S3 </a:t>
            </a:r>
            <a:br>
              <a:rPr lang="en-US" sz="3200" dirty="0" smtClean="0">
                <a:solidFill>
                  <a:schemeClr val="tx1"/>
                </a:solidFill>
              </a:rPr>
            </a:br>
            <a:r>
              <a:rPr lang="en-US" sz="3200" dirty="0" smtClean="0">
                <a:solidFill>
                  <a:schemeClr val="tx1"/>
                </a:solidFill>
              </a:rPr>
              <a:t>Aircraft Rescue and Fire Fighting</a:t>
            </a:r>
          </a:p>
        </p:txBody>
      </p:sp>
    </p:spTree>
    <p:extLst>
      <p:ext uri="{BB962C8B-B14F-4D97-AF65-F5344CB8AC3E}">
        <p14:creationId xmlns:p14="http://schemas.microsoft.com/office/powerpoint/2010/main" val="30074743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dirty="0"/>
              <a:t>Environmental Effects of AFFF</a:t>
            </a:r>
            <a:endParaRPr lang="en-US" dirty="0"/>
          </a:p>
        </p:txBody>
      </p:sp>
      <p:pic>
        <p:nvPicPr>
          <p:cNvPr id="5121"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443" y="1508125"/>
            <a:ext cx="780992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 y="1043284"/>
            <a:ext cx="2204450" cy="461665"/>
          </a:xfrm>
          <a:prstGeom prst="rect">
            <a:avLst/>
          </a:prstGeom>
          <a:noFill/>
        </p:spPr>
        <p:txBody>
          <a:bodyPr wrap="none" rtlCol="0">
            <a:spAutoFit/>
          </a:bodyPr>
          <a:lstStyle/>
          <a:p>
            <a:pPr>
              <a:buNone/>
            </a:pPr>
            <a:r>
              <a:rPr lang="en-US" dirty="0" smtClean="0"/>
              <a:t>USAF Solution</a:t>
            </a:r>
            <a:endParaRPr lang="en-US" dirty="0"/>
          </a:p>
        </p:txBody>
      </p:sp>
    </p:spTree>
    <p:extLst>
      <p:ext uri="{BB962C8B-B14F-4D97-AF65-F5344CB8AC3E}">
        <p14:creationId xmlns:p14="http://schemas.microsoft.com/office/powerpoint/2010/main" val="51561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787" y="1289050"/>
            <a:ext cx="8050213" cy="4391025"/>
          </a:xfrm>
        </p:spPr>
        <p:txBody>
          <a:bodyPr/>
          <a:lstStyle/>
          <a:p>
            <a:pPr lvl="0"/>
            <a:r>
              <a:rPr lang="en-US" dirty="0"/>
              <a:t>Current Tech Center testing restrictions </a:t>
            </a:r>
            <a:endParaRPr lang="en-US" dirty="0" smtClean="0"/>
          </a:p>
          <a:p>
            <a:pPr lvl="1"/>
            <a:endParaRPr lang="en-US" dirty="0"/>
          </a:p>
          <a:p>
            <a:pPr lvl="1"/>
            <a:r>
              <a:rPr lang="en-US" dirty="0" smtClean="0"/>
              <a:t>Major PFC restrictions on the base.</a:t>
            </a:r>
          </a:p>
          <a:p>
            <a:pPr lvl="1"/>
            <a:endParaRPr lang="en-US" dirty="0" smtClean="0"/>
          </a:p>
          <a:p>
            <a:pPr lvl="1"/>
            <a:r>
              <a:rPr lang="en-US" dirty="0" smtClean="0"/>
              <a:t>Brief 4 month shut down of ARFF research fire test pad</a:t>
            </a:r>
          </a:p>
          <a:p>
            <a:pPr lvl="1"/>
            <a:endParaRPr lang="en-US" dirty="0" smtClean="0"/>
          </a:p>
          <a:p>
            <a:pPr lvl="1"/>
            <a:r>
              <a:rPr lang="en-US" dirty="0" smtClean="0"/>
              <a:t>SOP changes in chemical handling, facility wash-down and test wastewater collection.</a:t>
            </a:r>
            <a:endParaRPr lang="en-US" dirty="0" smtClean="0"/>
          </a:p>
          <a:p>
            <a:endParaRPr lang="en-US" dirty="0"/>
          </a:p>
        </p:txBody>
      </p:sp>
      <p:sp>
        <p:nvSpPr>
          <p:cNvPr id="3" name="Title 2"/>
          <p:cNvSpPr>
            <a:spLocks noGrp="1"/>
          </p:cNvSpPr>
          <p:nvPr>
            <p:ph type="title"/>
          </p:nvPr>
        </p:nvSpPr>
        <p:spPr/>
        <p:txBody>
          <a:bodyPr/>
          <a:lstStyle/>
          <a:p>
            <a:pPr algn="ctr"/>
            <a:r>
              <a:rPr lang="en-US" sz="3200" dirty="0"/>
              <a:t>Environmental Effects of AFFF</a:t>
            </a:r>
            <a:endParaRPr lang="en-US" dirty="0"/>
          </a:p>
        </p:txBody>
      </p:sp>
      <p:grpSp>
        <p:nvGrpSpPr>
          <p:cNvPr id="7" name="Group 6"/>
          <p:cNvGrpSpPr/>
          <p:nvPr/>
        </p:nvGrpSpPr>
        <p:grpSpPr>
          <a:xfrm>
            <a:off x="513254" y="1000129"/>
            <a:ext cx="8121304" cy="5029200"/>
            <a:chOff x="476250" y="952497"/>
            <a:chExt cx="8121304" cy="50292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952497"/>
              <a:ext cx="8121304" cy="5029200"/>
            </a:xfrm>
            <a:prstGeom prst="rect">
              <a:avLst/>
            </a:prstGeom>
          </p:spPr>
        </p:pic>
        <p:sp>
          <p:nvSpPr>
            <p:cNvPr id="6" name="Oval 5"/>
            <p:cNvSpPr/>
            <p:nvPr/>
          </p:nvSpPr>
          <p:spPr bwMode="auto">
            <a:xfrm>
              <a:off x="3400423" y="1304925"/>
              <a:ext cx="1012651" cy="942975"/>
            </a:xfrm>
            <a:prstGeom prst="ellipse">
              <a:avLst/>
            </a:prstGeom>
            <a:noFill/>
            <a:ln w="381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41" y="914407"/>
            <a:ext cx="8259730" cy="5114922"/>
          </a:xfrm>
          <a:prstGeom prst="rect">
            <a:avLst/>
          </a:prstGeom>
        </p:spPr>
      </p:pic>
    </p:spTree>
    <p:extLst>
      <p:ext uri="{BB962C8B-B14F-4D97-AF65-F5344CB8AC3E}">
        <p14:creationId xmlns:p14="http://schemas.microsoft.com/office/powerpoint/2010/main" val="238160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525" y="1489075"/>
            <a:ext cx="8296275" cy="4391025"/>
          </a:xfrm>
        </p:spPr>
        <p:txBody>
          <a:bodyPr/>
          <a:lstStyle/>
          <a:p>
            <a:pPr marL="0" indent="0">
              <a:buNone/>
            </a:pPr>
            <a:r>
              <a:rPr lang="en-US" dirty="0"/>
              <a:t>What AFFF alternatives are currently available</a:t>
            </a:r>
            <a:r>
              <a:rPr lang="en-US" dirty="0" smtClean="0"/>
              <a:t>?</a:t>
            </a:r>
          </a:p>
          <a:p>
            <a:pPr marL="0" indent="0">
              <a:buNone/>
            </a:pPr>
            <a:r>
              <a:rPr lang="en-US" dirty="0" smtClean="0"/>
              <a:t> </a:t>
            </a:r>
            <a:endParaRPr lang="en-US" dirty="0"/>
          </a:p>
          <a:p>
            <a:pPr lvl="0"/>
            <a:r>
              <a:rPr lang="en-US" sz="2000" dirty="0"/>
              <a:t>None.  </a:t>
            </a:r>
            <a:r>
              <a:rPr lang="en-US" sz="2000" dirty="0" smtClean="0"/>
              <a:t>Mil Spec </a:t>
            </a:r>
            <a:r>
              <a:rPr lang="en-US" sz="2000" dirty="0"/>
              <a:t>requirement leads us to using AFFFs with trace amounts of </a:t>
            </a:r>
            <a:r>
              <a:rPr lang="en-US" sz="2000" dirty="0" err="1"/>
              <a:t>PFCs</a:t>
            </a:r>
            <a:r>
              <a:rPr lang="en-US" sz="2000" dirty="0" err="1" smtClean="0"/>
              <a:t>.</a:t>
            </a:r>
            <a:endParaRPr lang="en-US" sz="2000" dirty="0" smtClean="0"/>
          </a:p>
          <a:p>
            <a:pPr lvl="0"/>
            <a:endParaRPr lang="en-US" sz="2000" dirty="0"/>
          </a:p>
          <a:p>
            <a:pPr lvl="0"/>
            <a:r>
              <a:rPr lang="en-US" sz="2000" dirty="0"/>
              <a:t>Changing </a:t>
            </a:r>
            <a:r>
              <a:rPr lang="en-US" sz="2000" dirty="0" smtClean="0"/>
              <a:t>the requirement for use of Mil Spec would </a:t>
            </a:r>
            <a:r>
              <a:rPr lang="en-US" sz="2000" dirty="0"/>
              <a:t>mean a reduction in safety. </a:t>
            </a:r>
          </a:p>
        </p:txBody>
      </p:sp>
      <p:sp>
        <p:nvSpPr>
          <p:cNvPr id="3" name="Title 2"/>
          <p:cNvSpPr>
            <a:spLocks noGrp="1"/>
          </p:cNvSpPr>
          <p:nvPr>
            <p:ph type="title"/>
          </p:nvPr>
        </p:nvSpPr>
        <p:spPr/>
        <p:txBody>
          <a:bodyPr/>
          <a:lstStyle/>
          <a:p>
            <a:pPr algn="ctr"/>
            <a:r>
              <a:rPr lang="en-US" sz="3200" dirty="0"/>
              <a:t>Environmental Effects of AFFF</a:t>
            </a:r>
            <a:endParaRPr lang="en-US" dirty="0"/>
          </a:p>
        </p:txBody>
      </p:sp>
    </p:spTree>
    <p:extLst>
      <p:ext uri="{BB962C8B-B14F-4D97-AF65-F5344CB8AC3E}">
        <p14:creationId xmlns:p14="http://schemas.microsoft.com/office/powerpoint/2010/main" val="33088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750" y="1508125"/>
            <a:ext cx="8050213" cy="4391025"/>
          </a:xfrm>
        </p:spPr>
        <p:txBody>
          <a:bodyPr/>
          <a:lstStyle/>
          <a:p>
            <a:pPr marL="0" indent="0">
              <a:buNone/>
            </a:pPr>
            <a:r>
              <a:rPr lang="en-US" dirty="0"/>
              <a:t>What research has been done already? </a:t>
            </a:r>
            <a:endParaRPr lang="en-US" dirty="0" smtClean="0"/>
          </a:p>
          <a:p>
            <a:pPr marL="0" indent="0">
              <a:buNone/>
            </a:pPr>
            <a:endParaRPr lang="en-US" dirty="0"/>
          </a:p>
          <a:p>
            <a:pPr lvl="0"/>
            <a:r>
              <a:rPr lang="en-US" sz="2000" dirty="0"/>
              <a:t>Some testing at NRL-CBD.  </a:t>
            </a:r>
            <a:endParaRPr lang="en-US" sz="2000" dirty="0" smtClean="0"/>
          </a:p>
          <a:p>
            <a:pPr lvl="0"/>
            <a:endParaRPr lang="en-US" sz="2000" dirty="0"/>
          </a:p>
          <a:p>
            <a:pPr lvl="0"/>
            <a:r>
              <a:rPr lang="en-US" sz="2000" dirty="0" smtClean="0"/>
              <a:t>Outdoor </a:t>
            </a:r>
            <a:r>
              <a:rPr lang="en-US" sz="2000" dirty="0"/>
              <a:t>facility with minimal data acquisition</a:t>
            </a:r>
            <a:r>
              <a:rPr lang="en-US" sz="2000" dirty="0" smtClean="0"/>
              <a:t>.</a:t>
            </a:r>
          </a:p>
          <a:p>
            <a:pPr lvl="0"/>
            <a:endParaRPr lang="en-US" sz="2000" dirty="0"/>
          </a:p>
          <a:p>
            <a:pPr lvl="0"/>
            <a:r>
              <a:rPr lang="en-US" sz="2000" dirty="0"/>
              <a:t>Product demos of alternative agents with none showing promise.</a:t>
            </a:r>
          </a:p>
          <a:p>
            <a:endParaRPr lang="en-US" dirty="0"/>
          </a:p>
        </p:txBody>
      </p:sp>
      <p:sp>
        <p:nvSpPr>
          <p:cNvPr id="3" name="Title 2"/>
          <p:cNvSpPr>
            <a:spLocks noGrp="1"/>
          </p:cNvSpPr>
          <p:nvPr>
            <p:ph type="title"/>
          </p:nvPr>
        </p:nvSpPr>
        <p:spPr/>
        <p:txBody>
          <a:bodyPr/>
          <a:lstStyle/>
          <a:p>
            <a:pPr algn="ctr"/>
            <a:r>
              <a:rPr lang="en-US" sz="3200" dirty="0"/>
              <a:t>Environmental Effects of AFFF</a:t>
            </a:r>
            <a:endParaRPr lang="en-US" dirty="0"/>
          </a:p>
        </p:txBody>
      </p:sp>
    </p:spTree>
    <p:extLst>
      <p:ext uri="{BB962C8B-B14F-4D97-AF65-F5344CB8AC3E}">
        <p14:creationId xmlns:p14="http://schemas.microsoft.com/office/powerpoint/2010/main" val="428285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 y="1050925"/>
            <a:ext cx="8050213" cy="4873625"/>
          </a:xfrm>
        </p:spPr>
        <p:txBody>
          <a:bodyPr/>
          <a:lstStyle/>
          <a:p>
            <a:pPr marL="0" indent="0">
              <a:buNone/>
            </a:pPr>
            <a:r>
              <a:rPr lang="en-US" dirty="0"/>
              <a:t>What research would need to be done in the short-term to find other viable AFFF products? </a:t>
            </a:r>
            <a:endParaRPr lang="en-US" dirty="0" smtClean="0"/>
          </a:p>
          <a:p>
            <a:pPr marL="0" indent="0">
              <a:buNone/>
            </a:pPr>
            <a:endParaRPr lang="en-US" sz="1600" dirty="0"/>
          </a:p>
          <a:p>
            <a:pPr lvl="0"/>
            <a:r>
              <a:rPr lang="en-US" sz="2000" dirty="0"/>
              <a:t>No short term solutions.</a:t>
            </a:r>
          </a:p>
          <a:p>
            <a:pPr lvl="1"/>
            <a:r>
              <a:rPr lang="en-US" sz="2000" dirty="0"/>
              <a:t>Limited labs large enough for the required testing.</a:t>
            </a:r>
          </a:p>
          <a:p>
            <a:pPr lvl="1"/>
            <a:r>
              <a:rPr lang="en-US" sz="2000" dirty="0"/>
              <a:t>None capable of handling the chemical waste collection necessary from this type of testing.</a:t>
            </a:r>
          </a:p>
          <a:p>
            <a:pPr lvl="1"/>
            <a:r>
              <a:rPr lang="en-US" sz="2000" dirty="0"/>
              <a:t>We would have to fund modifications to existing labs.</a:t>
            </a:r>
          </a:p>
          <a:p>
            <a:pPr lvl="1"/>
            <a:r>
              <a:rPr lang="en-US" sz="2000" dirty="0"/>
              <a:t>Time for modifications and working with their scheduling would prohibit a short term solution.</a:t>
            </a:r>
          </a:p>
          <a:p>
            <a:endParaRPr lang="en-US" sz="2000" dirty="0"/>
          </a:p>
        </p:txBody>
      </p:sp>
      <p:sp>
        <p:nvSpPr>
          <p:cNvPr id="3" name="Title 2"/>
          <p:cNvSpPr>
            <a:spLocks noGrp="1"/>
          </p:cNvSpPr>
          <p:nvPr>
            <p:ph type="title"/>
          </p:nvPr>
        </p:nvSpPr>
        <p:spPr/>
        <p:txBody>
          <a:bodyPr/>
          <a:lstStyle/>
          <a:p>
            <a:pPr algn="ctr"/>
            <a:r>
              <a:rPr lang="en-US" sz="3200" dirty="0"/>
              <a:t>Environmental Effects of AFFF</a:t>
            </a:r>
            <a:endParaRPr lang="en-US" dirty="0"/>
          </a:p>
        </p:txBody>
      </p:sp>
    </p:spTree>
    <p:extLst>
      <p:ext uri="{BB962C8B-B14F-4D97-AF65-F5344CB8AC3E}">
        <p14:creationId xmlns:p14="http://schemas.microsoft.com/office/powerpoint/2010/main" val="135617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344488"/>
            <a:ext cx="8472488" cy="609600"/>
          </a:xfrm>
        </p:spPr>
        <p:txBody>
          <a:bodyPr/>
          <a:lstStyle/>
          <a:p>
            <a:pPr algn="ctr"/>
            <a:r>
              <a:rPr lang="en-US" sz="3200" dirty="0" smtClean="0">
                <a:solidFill>
                  <a:schemeClr val="accent2">
                    <a:lumMod val="75000"/>
                  </a:schemeClr>
                </a:solidFill>
              </a:rPr>
              <a:t>New Fire Test Building</a:t>
            </a:r>
            <a:endParaRPr lang="en-US" sz="3200" dirty="0" smtClean="0"/>
          </a:p>
        </p:txBody>
      </p:sp>
      <p:sp>
        <p:nvSpPr>
          <p:cNvPr id="17411" name="Content Placeholder 2"/>
          <p:cNvSpPr>
            <a:spLocks noGrp="1"/>
          </p:cNvSpPr>
          <p:nvPr>
            <p:ph idx="1"/>
          </p:nvPr>
        </p:nvSpPr>
        <p:spPr>
          <a:xfrm>
            <a:off x="245623" y="1324394"/>
            <a:ext cx="4869302" cy="4391025"/>
          </a:xfrm>
        </p:spPr>
        <p:txBody>
          <a:bodyPr/>
          <a:lstStyle/>
          <a:p>
            <a:r>
              <a:rPr lang="en-US" dirty="0" smtClean="0"/>
              <a:t>Tests to be performed:</a:t>
            </a:r>
          </a:p>
          <a:p>
            <a:pPr lvl="1"/>
            <a:r>
              <a:rPr lang="en-US" b="1" dirty="0" smtClean="0"/>
              <a:t>New FF Agents</a:t>
            </a:r>
          </a:p>
          <a:p>
            <a:pPr lvl="2"/>
            <a:r>
              <a:rPr lang="en-US" b="1" dirty="0" smtClean="0"/>
              <a:t>Environmental</a:t>
            </a:r>
          </a:p>
          <a:p>
            <a:pPr lvl="2"/>
            <a:endParaRPr lang="en-US" b="1" dirty="0" smtClean="0"/>
          </a:p>
          <a:p>
            <a:pPr lvl="1"/>
            <a:r>
              <a:rPr lang="en-US" b="1" dirty="0" smtClean="0"/>
              <a:t>Alternative Fuels</a:t>
            </a:r>
          </a:p>
          <a:p>
            <a:pPr lvl="2"/>
            <a:r>
              <a:rPr lang="en-US" b="1" dirty="0" smtClean="0"/>
              <a:t>Heat Release Rate (HRR)</a:t>
            </a:r>
          </a:p>
          <a:p>
            <a:pPr lvl="2"/>
            <a:endParaRPr lang="en-US" b="1" dirty="0" smtClean="0"/>
          </a:p>
          <a:p>
            <a:pPr lvl="1"/>
            <a:r>
              <a:rPr lang="en-US" b="1" dirty="0" smtClean="0"/>
              <a:t>Composite Materials</a:t>
            </a:r>
          </a:p>
          <a:p>
            <a:pPr lvl="2"/>
            <a:r>
              <a:rPr lang="en-US" b="1" dirty="0" smtClean="0"/>
              <a:t>Agent Quantities</a:t>
            </a:r>
          </a:p>
          <a:p>
            <a:pPr lvl="2"/>
            <a:endParaRPr lang="en-US" b="1" dirty="0"/>
          </a:p>
          <a:p>
            <a:pPr lvl="1"/>
            <a:r>
              <a:rPr lang="en-US" b="1" dirty="0" smtClean="0"/>
              <a:t>Mil Spec / ICAO Protocols</a:t>
            </a:r>
          </a:p>
          <a:p>
            <a:endParaRPr lang="en-US" sz="1600" b="0" dirty="0" smtClean="0"/>
          </a:p>
        </p:txBody>
      </p:sp>
      <p:sp>
        <p:nvSpPr>
          <p:cNvPr id="17412" name="Slide Number Placeholder 3"/>
          <p:cNvSpPr>
            <a:spLocks noGrp="1"/>
          </p:cNvSpPr>
          <p:nvPr>
            <p:ph type="sldNum" sz="quarter" idx="4294967295"/>
          </p:nvPr>
        </p:nvSpPr>
        <p:spPr>
          <a:xfrm>
            <a:off x="6553200"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6202C1D3-93E7-4C16-9B02-91D440409BC5}" type="slidenum">
              <a:rPr lang="en-US" sz="1400" smtClean="0">
                <a:solidFill>
                  <a:schemeClr val="bg1"/>
                </a:solidFill>
                <a:latin typeface="Times New Roman" pitchFamily="18" charset="0"/>
              </a:rPr>
              <a:pPr eaLnBrk="1" hangingPunct="1"/>
              <a:t>15</a:t>
            </a:fld>
            <a:endParaRPr lang="en-US" sz="1400" smtClean="0">
              <a:solidFill>
                <a:schemeClr val="bg1"/>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609" y="1391069"/>
            <a:ext cx="4126355" cy="219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475" y="3807401"/>
            <a:ext cx="3476625" cy="221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42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675" y="1306506"/>
            <a:ext cx="8429625" cy="4401205"/>
          </a:xfrm>
          <a:prstGeom prst="rect">
            <a:avLst/>
          </a:prstGeom>
          <a:noFill/>
        </p:spPr>
        <p:txBody>
          <a:bodyPr wrap="square" rtlCol="0">
            <a:spAutoFit/>
          </a:bodyPr>
          <a:lstStyle/>
          <a:p>
            <a:r>
              <a:rPr lang="en-US" sz="2000" dirty="0" smtClean="0"/>
              <a:t> The </a:t>
            </a:r>
            <a:r>
              <a:rPr lang="en-US" sz="2000" dirty="0"/>
              <a:t>instrumented section shall consist </a:t>
            </a:r>
            <a:r>
              <a:rPr lang="en-US" sz="2000" dirty="0" smtClean="0"/>
              <a:t>of:</a:t>
            </a:r>
          </a:p>
          <a:p>
            <a:pPr lvl="1"/>
            <a:r>
              <a:rPr lang="en-US" sz="2000" dirty="0" smtClean="0"/>
              <a:t> gas </a:t>
            </a:r>
            <a:r>
              <a:rPr lang="en-US" sz="2000" dirty="0"/>
              <a:t>temperature </a:t>
            </a:r>
            <a:r>
              <a:rPr lang="en-US" sz="2000" dirty="0" smtClean="0"/>
              <a:t>thermocouples</a:t>
            </a:r>
          </a:p>
          <a:p>
            <a:pPr lvl="1"/>
            <a:r>
              <a:rPr lang="en-US" sz="2000" dirty="0" smtClean="0"/>
              <a:t> calorimeters</a:t>
            </a:r>
          </a:p>
          <a:p>
            <a:pPr lvl="1"/>
            <a:r>
              <a:rPr lang="en-US" sz="2000" dirty="0" smtClean="0"/>
              <a:t> pressure probe</a:t>
            </a:r>
          </a:p>
          <a:p>
            <a:pPr lvl="1"/>
            <a:r>
              <a:rPr lang="en-US" sz="2000" dirty="0" smtClean="0"/>
              <a:t> gas </a:t>
            </a:r>
            <a:r>
              <a:rPr lang="en-US" sz="2000" dirty="0"/>
              <a:t>sampling </a:t>
            </a:r>
            <a:r>
              <a:rPr lang="en-US" sz="2000" dirty="0" smtClean="0"/>
              <a:t>probe</a:t>
            </a:r>
          </a:p>
          <a:p>
            <a:pPr lvl="1"/>
            <a:r>
              <a:rPr lang="en-US" sz="2000" dirty="0"/>
              <a:t> </a:t>
            </a:r>
            <a:r>
              <a:rPr lang="en-US" sz="2000" dirty="0" smtClean="0"/>
              <a:t>smoke </a:t>
            </a:r>
            <a:r>
              <a:rPr lang="en-US" sz="2000" dirty="0"/>
              <a:t>density </a:t>
            </a:r>
            <a:r>
              <a:rPr lang="en-US" sz="2000" dirty="0" smtClean="0"/>
              <a:t>meter. </a:t>
            </a:r>
          </a:p>
          <a:p>
            <a:pPr lvl="1"/>
            <a:endParaRPr lang="en-US" sz="1000" dirty="0" smtClean="0"/>
          </a:p>
          <a:p>
            <a:r>
              <a:rPr lang="en-US" sz="2000" dirty="0" smtClean="0"/>
              <a:t> The </a:t>
            </a:r>
            <a:r>
              <a:rPr lang="en-US" sz="2000" dirty="0"/>
              <a:t>hood calorimeter </a:t>
            </a:r>
            <a:r>
              <a:rPr lang="en-US" sz="2000" dirty="0" smtClean="0"/>
              <a:t>will </a:t>
            </a:r>
            <a:r>
              <a:rPr lang="en-US" sz="2000" dirty="0"/>
              <a:t>be capable of accurately measuring the heat release rate of a 15 MW hydrocarbon pool </a:t>
            </a:r>
            <a:r>
              <a:rPr lang="en-US" sz="2000" dirty="0" smtClean="0"/>
              <a:t>fire (10’ Dia., ICAO Level C).</a:t>
            </a:r>
          </a:p>
          <a:p>
            <a:endParaRPr lang="en-US" sz="1000" dirty="0"/>
          </a:p>
          <a:p>
            <a:r>
              <a:rPr lang="en-US" sz="2000" dirty="0" smtClean="0"/>
              <a:t>  Building will have color and FLIR video camera array.</a:t>
            </a:r>
            <a:endParaRPr lang="en-US" sz="2000" dirty="0"/>
          </a:p>
        </p:txBody>
      </p:sp>
      <p:sp>
        <p:nvSpPr>
          <p:cNvPr id="2" name="Title 1"/>
          <p:cNvSpPr>
            <a:spLocks noGrp="1"/>
          </p:cNvSpPr>
          <p:nvPr>
            <p:ph type="title"/>
          </p:nvPr>
        </p:nvSpPr>
        <p:spPr>
          <a:xfrm>
            <a:off x="428625" y="344488"/>
            <a:ext cx="8472488" cy="609600"/>
          </a:xfrm>
        </p:spPr>
        <p:txBody>
          <a:bodyPr/>
          <a:lstStyle/>
          <a:p>
            <a:pPr algn="ctr"/>
            <a:r>
              <a:rPr lang="en-US" sz="3200" dirty="0" smtClean="0">
                <a:solidFill>
                  <a:srgbClr val="333399">
                    <a:lumMod val="75000"/>
                  </a:srgbClr>
                </a:solidFill>
              </a:rPr>
              <a:t>New Fire </a:t>
            </a:r>
            <a:r>
              <a:rPr lang="en-US" sz="3200" dirty="0">
                <a:solidFill>
                  <a:srgbClr val="333399">
                    <a:lumMod val="75000"/>
                  </a:srgbClr>
                </a:solidFill>
              </a:rPr>
              <a:t>Test </a:t>
            </a:r>
            <a:r>
              <a:rPr lang="en-US" sz="3200" dirty="0" smtClean="0">
                <a:solidFill>
                  <a:srgbClr val="333399">
                    <a:lumMod val="75000"/>
                  </a:srgbClr>
                </a:solidFill>
              </a:rPr>
              <a:t>Building</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7" y="2044700"/>
            <a:ext cx="38290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64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36180" y="197707"/>
            <a:ext cx="4491878" cy="5617815"/>
          </a:xfrm>
        </p:spPr>
      </p:pic>
      <p:sp>
        <p:nvSpPr>
          <p:cNvPr id="18" name="Oval 17"/>
          <p:cNvSpPr/>
          <p:nvPr/>
        </p:nvSpPr>
        <p:spPr>
          <a:xfrm>
            <a:off x="6886550" y="4722593"/>
            <a:ext cx="1262672" cy="111409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5" name="TextBox 21"/>
          <p:cNvSpPr txBox="1">
            <a:spLocks noChangeArrowheads="1"/>
          </p:cNvSpPr>
          <p:nvPr/>
        </p:nvSpPr>
        <p:spPr bwMode="auto">
          <a:xfrm rot="-4925615">
            <a:off x="6221191" y="2487339"/>
            <a:ext cx="15218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None/>
            </a:pPr>
            <a:r>
              <a:rPr lang="en-US" sz="1200" dirty="0" smtClean="0"/>
              <a:t>1011 </a:t>
            </a:r>
            <a:r>
              <a:rPr lang="en-US" sz="1200" dirty="0"/>
              <a:t>Test Aircraft</a:t>
            </a:r>
          </a:p>
        </p:txBody>
      </p:sp>
      <p:sp>
        <p:nvSpPr>
          <p:cNvPr id="2056" name="TextBox 22"/>
          <p:cNvSpPr txBox="1">
            <a:spLocks noChangeArrowheads="1"/>
          </p:cNvSpPr>
          <p:nvPr/>
        </p:nvSpPr>
        <p:spPr bwMode="auto">
          <a:xfrm rot="-5623396">
            <a:off x="5159021" y="4223812"/>
            <a:ext cx="10430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None/>
            </a:pPr>
            <a:r>
              <a:rPr lang="en-US" sz="1000" dirty="0"/>
              <a:t>Office Trailer</a:t>
            </a:r>
          </a:p>
        </p:txBody>
      </p:sp>
      <p:sp>
        <p:nvSpPr>
          <p:cNvPr id="2057" name="TextBox 23"/>
          <p:cNvSpPr txBox="1">
            <a:spLocks noChangeArrowheads="1"/>
          </p:cNvSpPr>
          <p:nvPr/>
        </p:nvSpPr>
        <p:spPr bwMode="auto">
          <a:xfrm rot="-5244588">
            <a:off x="4433597" y="4532005"/>
            <a:ext cx="9417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None/>
            </a:pPr>
            <a:r>
              <a:rPr lang="en-US" sz="1000" dirty="0"/>
              <a:t>Storage Shed</a:t>
            </a:r>
          </a:p>
        </p:txBody>
      </p:sp>
      <p:sp>
        <p:nvSpPr>
          <p:cNvPr id="2058" name="TextBox 24"/>
          <p:cNvSpPr txBox="1">
            <a:spLocks noChangeArrowheads="1"/>
          </p:cNvSpPr>
          <p:nvPr/>
        </p:nvSpPr>
        <p:spPr bwMode="auto">
          <a:xfrm>
            <a:off x="5860381" y="5036212"/>
            <a:ext cx="1026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None/>
            </a:pPr>
            <a:r>
              <a:rPr lang="en-US" sz="1000" dirty="0" smtClean="0"/>
              <a:t>Pump House</a:t>
            </a:r>
            <a:endParaRPr lang="en-US" sz="1000" dirty="0"/>
          </a:p>
        </p:txBody>
      </p:sp>
      <p:sp>
        <p:nvSpPr>
          <p:cNvPr id="2" name="TextBox 1"/>
          <p:cNvSpPr txBox="1"/>
          <p:nvPr/>
        </p:nvSpPr>
        <p:spPr>
          <a:xfrm>
            <a:off x="171449" y="120764"/>
            <a:ext cx="4588757" cy="6555641"/>
          </a:xfrm>
          <a:prstGeom prst="rect">
            <a:avLst/>
          </a:prstGeom>
          <a:noFill/>
        </p:spPr>
        <p:txBody>
          <a:bodyPr wrap="square" rtlCol="0">
            <a:spAutoFit/>
          </a:bodyPr>
          <a:lstStyle/>
          <a:p>
            <a:pPr algn="ctr">
              <a:buNone/>
            </a:pPr>
            <a:r>
              <a:rPr lang="en-US" b="1" dirty="0" smtClean="0"/>
              <a:t>Status</a:t>
            </a:r>
            <a:r>
              <a:rPr lang="en-US" dirty="0" smtClean="0"/>
              <a:t> </a:t>
            </a:r>
          </a:p>
          <a:p>
            <a:pPr>
              <a:spcBef>
                <a:spcPts val="0"/>
              </a:spcBef>
            </a:pPr>
            <a:r>
              <a:rPr lang="en-US" sz="2000" dirty="0" smtClean="0"/>
              <a:t> FAA TC MPSB approval received May 19, 2015.</a:t>
            </a:r>
          </a:p>
          <a:p>
            <a:pPr>
              <a:spcBef>
                <a:spcPts val="0"/>
              </a:spcBef>
              <a:buNone/>
            </a:pPr>
            <a:endParaRPr lang="en-US" sz="2000" dirty="0" smtClean="0"/>
          </a:p>
          <a:p>
            <a:pPr>
              <a:spcBef>
                <a:spcPts val="0"/>
              </a:spcBef>
            </a:pPr>
            <a:r>
              <a:rPr lang="en-US" sz="2000" dirty="0" smtClean="0"/>
              <a:t> FAA 7460 obstruction evaluation approved July 22, 2015.</a:t>
            </a:r>
          </a:p>
          <a:p>
            <a:pPr>
              <a:spcBef>
                <a:spcPts val="0"/>
              </a:spcBef>
            </a:pPr>
            <a:endParaRPr lang="en-US" sz="2000" dirty="0" smtClean="0"/>
          </a:p>
          <a:p>
            <a:pPr>
              <a:spcBef>
                <a:spcPts val="0"/>
              </a:spcBef>
            </a:pPr>
            <a:r>
              <a:rPr lang="en-US" sz="2000" dirty="0" smtClean="0"/>
              <a:t> Completed study on potential emission control levels and state permitting December 2015. </a:t>
            </a:r>
            <a:endParaRPr lang="en-US" sz="1000" dirty="0" smtClean="0"/>
          </a:p>
          <a:p>
            <a:pPr>
              <a:spcBef>
                <a:spcPts val="0"/>
              </a:spcBef>
            </a:pPr>
            <a:endParaRPr lang="en-US" sz="2000" dirty="0" smtClean="0"/>
          </a:p>
          <a:p>
            <a:pPr>
              <a:spcBef>
                <a:spcPts val="0"/>
              </a:spcBef>
            </a:pPr>
            <a:r>
              <a:rPr lang="en-US" sz="2000" dirty="0" smtClean="0"/>
              <a:t> NJ DEP ruled no emission control system required March 24, 2016.</a:t>
            </a:r>
          </a:p>
          <a:p>
            <a:pPr>
              <a:spcBef>
                <a:spcPts val="0"/>
              </a:spcBef>
            </a:pPr>
            <a:endParaRPr lang="en-US" sz="2000" dirty="0"/>
          </a:p>
          <a:p>
            <a:pPr>
              <a:spcBef>
                <a:spcPts val="0"/>
              </a:spcBef>
            </a:pPr>
            <a:r>
              <a:rPr lang="en-US" sz="2000" dirty="0" smtClean="0"/>
              <a:t> Currently in architectural design phase (50% completed Feb. 2017)</a:t>
            </a:r>
          </a:p>
          <a:p>
            <a:pPr>
              <a:spcBef>
                <a:spcPts val="0"/>
              </a:spcBef>
            </a:pPr>
            <a:endParaRPr lang="en-US" sz="2000" dirty="0" smtClean="0"/>
          </a:p>
          <a:p>
            <a:pPr>
              <a:spcBef>
                <a:spcPts val="0"/>
              </a:spcBef>
            </a:pPr>
            <a:r>
              <a:rPr lang="en-US" sz="2000" dirty="0" smtClean="0"/>
              <a:t> Anticipate construction contract award by end of FY 17.</a:t>
            </a:r>
            <a:endParaRPr lang="en-US" sz="2000" dirty="0"/>
          </a:p>
          <a:p>
            <a:endParaRPr lang="en-US" dirty="0"/>
          </a:p>
        </p:txBody>
      </p:sp>
      <p:sp>
        <p:nvSpPr>
          <p:cNvPr id="9" name="Rectangle 8"/>
          <p:cNvSpPr/>
          <p:nvPr/>
        </p:nvSpPr>
        <p:spPr bwMode="auto">
          <a:xfrm>
            <a:off x="6334125" y="6196782"/>
            <a:ext cx="2743200" cy="40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52422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025" y="1666875"/>
            <a:ext cx="9481938"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625" y="344488"/>
            <a:ext cx="8472488" cy="609600"/>
          </a:xfrm>
        </p:spPr>
        <p:txBody>
          <a:bodyPr/>
          <a:lstStyle/>
          <a:p>
            <a:pPr algn="ctr"/>
            <a:r>
              <a:rPr lang="en-US" sz="3200" dirty="0" smtClean="0">
                <a:solidFill>
                  <a:srgbClr val="333399">
                    <a:lumMod val="75000"/>
                  </a:srgbClr>
                </a:solidFill>
              </a:rPr>
              <a:t>New Fire </a:t>
            </a:r>
            <a:r>
              <a:rPr lang="en-US" sz="3200" dirty="0">
                <a:solidFill>
                  <a:srgbClr val="333399">
                    <a:lumMod val="75000"/>
                  </a:srgbClr>
                </a:solidFill>
              </a:rPr>
              <a:t>Test </a:t>
            </a:r>
            <a:r>
              <a:rPr lang="en-US" sz="3200" dirty="0" smtClean="0">
                <a:solidFill>
                  <a:srgbClr val="333399">
                    <a:lumMod val="75000"/>
                  </a:srgbClr>
                </a:solidFill>
              </a:rPr>
              <a:t>Building Design</a:t>
            </a:r>
            <a:endParaRPr lang="en-US" dirty="0"/>
          </a:p>
        </p:txBody>
      </p:sp>
    </p:spTree>
    <p:extLst>
      <p:ext uri="{BB962C8B-B14F-4D97-AF65-F5344CB8AC3E}">
        <p14:creationId xmlns:p14="http://schemas.microsoft.com/office/powerpoint/2010/main" val="3257682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pPr algn="ctr"/>
            <a:r>
              <a:rPr lang="en-US" sz="3200" dirty="0" smtClean="0">
                <a:solidFill>
                  <a:srgbClr val="333399">
                    <a:lumMod val="75000"/>
                  </a:srgbClr>
                </a:solidFill>
              </a:rPr>
              <a:t>New Fire </a:t>
            </a:r>
            <a:r>
              <a:rPr lang="en-US" sz="3200" dirty="0">
                <a:solidFill>
                  <a:srgbClr val="333399">
                    <a:lumMod val="75000"/>
                  </a:srgbClr>
                </a:solidFill>
              </a:rPr>
              <a:t>Test Building </a:t>
            </a:r>
            <a:r>
              <a:rPr lang="en-US" sz="3200" dirty="0" smtClean="0">
                <a:solidFill>
                  <a:srgbClr val="333399">
                    <a:lumMod val="75000"/>
                  </a:srgbClr>
                </a:solidFill>
              </a:rPr>
              <a:t>Design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077909"/>
            <a:ext cx="5200649" cy="49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379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460375"/>
            <a:ext cx="8472488" cy="609600"/>
          </a:xfrm>
        </p:spPr>
        <p:txBody>
          <a:bodyPr/>
          <a:lstStyle/>
          <a:p>
            <a:pPr algn="ctr" eaLnBrk="1" hangingPunct="1">
              <a:defRPr/>
            </a:pPr>
            <a:r>
              <a:rPr lang="en-US" altLang="en-US" sz="2400" dirty="0" smtClean="0"/>
              <a:t>RPA S3 – Aircraft Rescue and Fire Fighting</a:t>
            </a:r>
            <a:br>
              <a:rPr lang="en-US" altLang="en-US" sz="2400" dirty="0" smtClean="0"/>
            </a:br>
            <a:r>
              <a:rPr lang="en-US" altLang="en-US" sz="2400" dirty="0" smtClean="0"/>
              <a:t>Overview</a:t>
            </a:r>
            <a:endParaRPr lang="en-US" altLang="en-US" sz="2400" dirty="0"/>
          </a:p>
        </p:txBody>
      </p:sp>
      <p:sp>
        <p:nvSpPr>
          <p:cNvPr id="10244" name="Rectangle 3"/>
          <p:cNvSpPr>
            <a:spLocks noChangeArrowheads="1"/>
          </p:cNvSpPr>
          <p:nvPr/>
        </p:nvSpPr>
        <p:spPr bwMode="auto">
          <a:xfrm>
            <a:off x="762000" y="38100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None/>
              <a:defRPr/>
            </a:pPr>
            <a:r>
              <a:rPr lang="en-US" altLang="en-US" sz="1800" u="sng" dirty="0" smtClean="0"/>
              <a:t>FY 2017 Accomplishments</a:t>
            </a:r>
          </a:p>
        </p:txBody>
      </p:sp>
      <p:sp>
        <p:nvSpPr>
          <p:cNvPr id="10245" name="Rectangle 4"/>
          <p:cNvSpPr>
            <a:spLocks noChangeArrowheads="1"/>
          </p:cNvSpPr>
          <p:nvPr/>
        </p:nvSpPr>
        <p:spPr bwMode="auto">
          <a:xfrm>
            <a:off x="4800600" y="1219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None/>
              <a:defRPr/>
            </a:pPr>
            <a:r>
              <a:rPr lang="en-US" altLang="en-US" sz="1800" u="sng" dirty="0" smtClean="0"/>
              <a:t>Research Goals</a:t>
            </a:r>
          </a:p>
        </p:txBody>
      </p:sp>
      <p:sp>
        <p:nvSpPr>
          <p:cNvPr id="10247" name="Rectangle 6"/>
          <p:cNvSpPr>
            <a:spLocks noChangeArrowheads="1"/>
          </p:cNvSpPr>
          <p:nvPr/>
        </p:nvSpPr>
        <p:spPr bwMode="auto">
          <a:xfrm>
            <a:off x="4800600" y="38100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smtClean="0"/>
              <a:t>Funding Requirements</a:t>
            </a:r>
            <a:r>
              <a:rPr lang="en-US" altLang="en-US" sz="1800" b="0" smtClean="0"/>
              <a:t> </a:t>
            </a:r>
            <a:endParaRPr lang="en-US" altLang="en-US" sz="180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676400"/>
            <a:ext cx="44196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r>
              <a:rPr lang="en-US" altLang="en-US" sz="1200" b="0" dirty="0" smtClean="0"/>
              <a:t>Develop the first US and international performance based standard for CAFs technology for ARFF vehicles.</a:t>
            </a:r>
          </a:p>
          <a:p>
            <a:pPr eaLnBrk="1" hangingPunct="1">
              <a:spcBef>
                <a:spcPct val="50000"/>
              </a:spcBef>
              <a:defRPr/>
            </a:pPr>
            <a:r>
              <a:rPr lang="en-US" altLang="en-US" sz="1200" b="0" dirty="0" smtClean="0"/>
              <a:t>Determine the significance of the test variables between Mil Spec and ICAO Level C AFFF performance specifications.</a:t>
            </a:r>
          </a:p>
          <a:p>
            <a:pPr eaLnBrk="1" hangingPunct="1">
              <a:spcBef>
                <a:spcPct val="50000"/>
              </a:spcBef>
              <a:defRPr/>
            </a:pPr>
            <a:r>
              <a:rPr lang="en-US" altLang="en-US" sz="1200" b="0" dirty="0" smtClean="0"/>
              <a:t>Develop standards for AFFF products with reduced or eliminated PFC content.</a:t>
            </a:r>
          </a:p>
          <a:p>
            <a:pPr eaLnBrk="1" hangingPunct="1">
              <a:spcBef>
                <a:spcPct val="50000"/>
              </a:spcBef>
              <a:defRPr/>
            </a:pPr>
            <a:r>
              <a:rPr lang="en-US" altLang="en-US" sz="1200" b="0" dirty="0" smtClean="0"/>
              <a:t>Publish report on HRET technology enhancements.</a:t>
            </a:r>
            <a:endParaRPr lang="en-US" altLang="en-US" sz="1200" b="0" dirty="0"/>
          </a:p>
        </p:txBody>
      </p:sp>
      <p:sp>
        <p:nvSpPr>
          <p:cNvPr id="10253" name="Rectangle 22"/>
          <p:cNvSpPr>
            <a:spLocks noChangeArrowheads="1"/>
          </p:cNvSpPr>
          <p:nvPr/>
        </p:nvSpPr>
        <p:spPr bwMode="auto">
          <a:xfrm>
            <a:off x="161925" y="4465638"/>
            <a:ext cx="419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Char char="•"/>
              <a:defRPr/>
            </a:pPr>
            <a:r>
              <a:rPr lang="en-US" altLang="en-US" sz="1200" b="0" dirty="0" smtClean="0"/>
              <a:t>Begin CAFS full-scale testing at Tyndall AFB.</a:t>
            </a:r>
          </a:p>
          <a:p>
            <a:pPr eaLnBrk="1" hangingPunct="1">
              <a:spcBef>
                <a:spcPct val="50000"/>
              </a:spcBef>
              <a:buFontTx/>
              <a:buChar char="•"/>
              <a:defRPr/>
            </a:pPr>
            <a:r>
              <a:rPr lang="en-US" altLang="en-US" sz="1200" b="0" dirty="0" smtClean="0"/>
              <a:t>Completed design of new indoor fire test facility.</a:t>
            </a:r>
          </a:p>
          <a:p>
            <a:pPr eaLnBrk="1" hangingPunct="1">
              <a:spcBef>
                <a:spcPct val="50000"/>
              </a:spcBef>
              <a:buFontTx/>
              <a:buChar char="•"/>
              <a:defRPr/>
            </a:pPr>
            <a:r>
              <a:rPr lang="en-US" altLang="en-US" sz="1200" b="0" dirty="0"/>
              <a:t>C</a:t>
            </a:r>
            <a:r>
              <a:rPr lang="en-US" altLang="en-US" sz="1200" b="0" dirty="0" smtClean="0"/>
              <a:t>omplete evaluations on both FLIR technologies and HRET performance studies by end of FY.</a:t>
            </a:r>
          </a:p>
        </p:txBody>
      </p:sp>
      <p:sp>
        <p:nvSpPr>
          <p:cNvPr id="10255" name="Rectangle 27"/>
          <p:cNvSpPr>
            <a:spLocks noChangeArrowheads="1"/>
          </p:cNvSpPr>
          <p:nvPr/>
        </p:nvSpPr>
        <p:spPr bwMode="auto">
          <a:xfrm>
            <a:off x="504825" y="131445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None/>
              <a:defRPr/>
            </a:pPr>
            <a:r>
              <a:rPr lang="en-US" altLang="en-US" sz="1800" u="sng" dirty="0" smtClean="0"/>
              <a:t>Need</a:t>
            </a:r>
          </a:p>
        </p:txBody>
      </p:sp>
      <p:sp>
        <p:nvSpPr>
          <p:cNvPr id="10256" name="Rectangle 28"/>
          <p:cNvSpPr>
            <a:spLocks noChangeArrowheads="1"/>
          </p:cNvSpPr>
          <p:nvPr/>
        </p:nvSpPr>
        <p:spPr bwMode="auto">
          <a:xfrm>
            <a:off x="304800" y="1838325"/>
            <a:ext cx="41910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0"/>
            <a:r>
              <a:rPr lang="en-US" sz="1200" b="0" dirty="0"/>
              <a:t>Increase post crash passenger survivability</a:t>
            </a:r>
            <a:r>
              <a:rPr lang="en-US" sz="1200" b="0" dirty="0" smtClean="0"/>
              <a:t>.</a:t>
            </a:r>
          </a:p>
          <a:p>
            <a:pPr lvl="0"/>
            <a:endParaRPr lang="en-US" sz="1200" b="0" dirty="0"/>
          </a:p>
          <a:p>
            <a:pPr lvl="0"/>
            <a:r>
              <a:rPr lang="en-US" sz="1200" b="0" dirty="0"/>
              <a:t>Improve current levels of fire fighting effectiveness.</a:t>
            </a:r>
          </a:p>
        </p:txBody>
      </p:sp>
      <p:graphicFrame>
        <p:nvGraphicFramePr>
          <p:cNvPr id="276651" name="Group 171"/>
          <p:cNvGraphicFramePr>
            <a:graphicFrameLocks noGrp="1"/>
          </p:cNvGraphicFramePr>
          <p:nvPr>
            <p:ph idx="1"/>
            <p:extLst>
              <p:ext uri="{D42A27DB-BD31-4B8C-83A1-F6EECF244321}">
                <p14:modId xmlns:p14="http://schemas.microsoft.com/office/powerpoint/2010/main" val="1382557316"/>
              </p:ext>
            </p:extLst>
          </p:nvPr>
        </p:nvGraphicFramePr>
        <p:xfrm>
          <a:off x="5175681" y="4586119"/>
          <a:ext cx="3288437" cy="774700"/>
        </p:xfrm>
        <a:graphic>
          <a:graphicData uri="http://schemas.openxmlformats.org/drawingml/2006/table">
            <a:tbl>
              <a:tblPr/>
              <a:tblGrid>
                <a:gridCol w="1102434"/>
                <a:gridCol w="730382"/>
                <a:gridCol w="725239"/>
                <a:gridCol w="730382"/>
              </a:tblGrid>
              <a:tr h="3780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   FY 17</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   FY 18</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   FY 19</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charset="0"/>
                        </a:rPr>
                        <a:t>Funding Target ($000)</a:t>
                      </a: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   2,900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   2,100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   1,950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01775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305050" y="306388"/>
            <a:ext cx="4414838" cy="609600"/>
          </a:xfrm>
        </p:spPr>
        <p:txBody>
          <a:bodyPr/>
          <a:lstStyle/>
          <a:p>
            <a:pPr algn="ctr" eaLnBrk="1" hangingPunct="1"/>
            <a:r>
              <a:rPr lang="en-US" sz="5400" smtClean="0">
                <a:solidFill>
                  <a:schemeClr val="tx1"/>
                </a:solidFill>
              </a:rPr>
              <a:t>Questions?</a:t>
            </a:r>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10877" y="1212850"/>
            <a:ext cx="6522244"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467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344488"/>
            <a:ext cx="8472488" cy="609600"/>
          </a:xfrm>
        </p:spPr>
        <p:txBody>
          <a:bodyPr/>
          <a:lstStyle/>
          <a:p>
            <a:pPr algn="ctr"/>
            <a:r>
              <a:rPr lang="en-US" sz="3200" dirty="0" smtClean="0"/>
              <a:t>Current Fire Fighting Research Areas</a:t>
            </a:r>
            <a:endParaRPr lang="en-US" sz="3200" dirty="0"/>
          </a:p>
        </p:txBody>
      </p:sp>
      <p:sp>
        <p:nvSpPr>
          <p:cNvPr id="3" name="Content Placeholder 2"/>
          <p:cNvSpPr>
            <a:spLocks noGrp="1"/>
          </p:cNvSpPr>
          <p:nvPr>
            <p:ph idx="1"/>
          </p:nvPr>
        </p:nvSpPr>
        <p:spPr>
          <a:xfrm>
            <a:off x="561975" y="1257301"/>
            <a:ext cx="8050213" cy="4641850"/>
          </a:xfrm>
        </p:spPr>
        <p:txBody>
          <a:bodyPr/>
          <a:lstStyle/>
          <a:p>
            <a:r>
              <a:rPr lang="en-US" dirty="0" smtClean="0"/>
              <a:t>Alternative Aviation Fuels</a:t>
            </a:r>
          </a:p>
          <a:p>
            <a:r>
              <a:rPr lang="en-US" dirty="0" smtClean="0"/>
              <a:t>FLIR Technologies</a:t>
            </a:r>
          </a:p>
          <a:p>
            <a:r>
              <a:rPr lang="en-US" dirty="0" smtClean="0"/>
              <a:t>Compressed Air Foam (CAFS) Technology</a:t>
            </a:r>
          </a:p>
          <a:p>
            <a:r>
              <a:rPr lang="en-US" dirty="0" smtClean="0"/>
              <a:t>Ultra High Pressure Fire Fighting</a:t>
            </a:r>
          </a:p>
          <a:p>
            <a:r>
              <a:rPr lang="en-US" dirty="0" smtClean="0"/>
              <a:t>High Pressure Fire Fighting</a:t>
            </a:r>
          </a:p>
          <a:p>
            <a:r>
              <a:rPr lang="en-US" dirty="0" smtClean="0"/>
              <a:t>HRET Technology Enhancements</a:t>
            </a:r>
          </a:p>
          <a:p>
            <a:r>
              <a:rPr lang="en-US" dirty="0" smtClean="0"/>
              <a:t>Thermal Balance</a:t>
            </a:r>
          </a:p>
          <a:p>
            <a:r>
              <a:rPr lang="en-US" dirty="0" smtClean="0"/>
              <a:t>Foam </a:t>
            </a:r>
            <a:r>
              <a:rPr lang="en-US" dirty="0" err="1" smtClean="0"/>
              <a:t>Proportioner</a:t>
            </a:r>
            <a:r>
              <a:rPr lang="en-US" dirty="0"/>
              <a:t> </a:t>
            </a:r>
            <a:r>
              <a:rPr lang="en-US" dirty="0" smtClean="0"/>
              <a:t>Testing</a:t>
            </a:r>
          </a:p>
          <a:p>
            <a:endParaRPr lang="en-US" dirty="0" smtClean="0"/>
          </a:p>
          <a:p>
            <a:endParaRPr lang="en-US" dirty="0"/>
          </a:p>
        </p:txBody>
      </p:sp>
    </p:spTree>
    <p:extLst>
      <p:ext uri="{BB962C8B-B14F-4D97-AF65-F5344CB8AC3E}">
        <p14:creationId xmlns:p14="http://schemas.microsoft.com/office/powerpoint/2010/main" val="131615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7725" y="1508125"/>
            <a:ext cx="7697788" cy="4391025"/>
          </a:xfrm>
        </p:spPr>
        <p:txBody>
          <a:bodyPr/>
          <a:lstStyle/>
          <a:p>
            <a:endParaRPr lang="en-US" dirty="0" smtClean="0"/>
          </a:p>
          <a:p>
            <a:endParaRPr lang="en-US" dirty="0"/>
          </a:p>
          <a:p>
            <a:r>
              <a:rPr lang="en-US" dirty="0" smtClean="0"/>
              <a:t>Status of AFFF at US Airports</a:t>
            </a:r>
          </a:p>
          <a:p>
            <a:endParaRPr lang="en-US" dirty="0"/>
          </a:p>
          <a:p>
            <a:r>
              <a:rPr lang="en-US" dirty="0" smtClean="0"/>
              <a:t>New Fire Testing Facility</a:t>
            </a:r>
            <a:endParaRPr lang="en-US" dirty="0"/>
          </a:p>
        </p:txBody>
      </p:sp>
      <p:sp>
        <p:nvSpPr>
          <p:cNvPr id="3" name="Title 2"/>
          <p:cNvSpPr>
            <a:spLocks noGrp="1"/>
          </p:cNvSpPr>
          <p:nvPr>
            <p:ph type="title"/>
          </p:nvPr>
        </p:nvSpPr>
        <p:spPr>
          <a:xfrm>
            <a:off x="428625" y="496888"/>
            <a:ext cx="8472488" cy="609600"/>
          </a:xfrm>
        </p:spPr>
        <p:txBody>
          <a:bodyPr/>
          <a:lstStyle/>
          <a:p>
            <a:pPr algn="ctr"/>
            <a:r>
              <a:rPr lang="en-US" sz="3200" dirty="0" smtClean="0"/>
              <a:t>Today’s Topics</a:t>
            </a:r>
            <a:endParaRPr lang="en-US" sz="3200" dirty="0"/>
          </a:p>
        </p:txBody>
      </p:sp>
    </p:spTree>
    <p:extLst>
      <p:ext uri="{BB962C8B-B14F-4D97-AF65-F5344CB8AC3E}">
        <p14:creationId xmlns:p14="http://schemas.microsoft.com/office/powerpoint/2010/main" val="1163935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0538" y="94244"/>
            <a:ext cx="8472488" cy="609600"/>
          </a:xfrm>
        </p:spPr>
        <p:txBody>
          <a:bodyPr/>
          <a:lstStyle/>
          <a:p>
            <a:pPr algn="ctr"/>
            <a:r>
              <a:rPr lang="en-US" sz="3200" dirty="0" smtClean="0">
                <a:solidFill>
                  <a:schemeClr val="accent2">
                    <a:lumMod val="75000"/>
                  </a:schemeClr>
                </a:solidFill>
              </a:rPr>
              <a:t>AFFF Availability</a:t>
            </a:r>
            <a:endParaRPr lang="en-US" sz="3200" dirty="0" smtClean="0"/>
          </a:p>
        </p:txBody>
      </p:sp>
      <p:sp>
        <p:nvSpPr>
          <p:cNvPr id="17412" name="Slide Number Placeholder 3"/>
          <p:cNvSpPr>
            <a:spLocks noGrp="1"/>
          </p:cNvSpPr>
          <p:nvPr>
            <p:ph type="sldNum" sz="quarter" idx="4294967295"/>
          </p:nvPr>
        </p:nvSpPr>
        <p:spPr>
          <a:xfrm>
            <a:off x="6553200"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6202C1D3-93E7-4C16-9B02-91D440409BC5}" type="slidenum">
              <a:rPr lang="en-US" sz="1400" smtClean="0">
                <a:solidFill>
                  <a:schemeClr val="bg1"/>
                </a:solidFill>
                <a:latin typeface="Times New Roman" pitchFamily="18" charset="0"/>
              </a:rPr>
              <a:pPr eaLnBrk="1" hangingPunct="1"/>
              <a:t>5</a:t>
            </a:fld>
            <a:endParaRPr lang="en-US" sz="1400" smtClean="0">
              <a:solidFill>
                <a:schemeClr val="bg1"/>
              </a:solidFill>
              <a:latin typeface="Times New Roman" pitchFamily="18" charset="0"/>
            </a:endParaRPr>
          </a:p>
        </p:txBody>
      </p:sp>
      <p:grpSp>
        <p:nvGrpSpPr>
          <p:cNvPr id="12" name="Group 11"/>
          <p:cNvGrpSpPr/>
          <p:nvPr/>
        </p:nvGrpSpPr>
        <p:grpSpPr>
          <a:xfrm>
            <a:off x="684588" y="703844"/>
            <a:ext cx="7756241" cy="5404379"/>
            <a:chOff x="690875" y="722101"/>
            <a:chExt cx="7756241" cy="5404379"/>
          </a:xfrm>
        </p:grpSpPr>
        <p:sp>
          <p:nvSpPr>
            <p:cNvPr id="13" name="object 2"/>
            <p:cNvSpPr/>
            <p:nvPr/>
          </p:nvSpPr>
          <p:spPr>
            <a:xfrm>
              <a:off x="1607128" y="722101"/>
              <a:ext cx="605443" cy="588980"/>
            </a:xfrm>
            <a:prstGeom prst="rect">
              <a:avLst/>
            </a:prstGeom>
            <a:blipFill>
              <a:blip r:embed="rId2" cstate="print"/>
              <a:stretch>
                <a:fillRect/>
              </a:stretch>
            </a:blipFill>
          </p:spPr>
          <p:txBody>
            <a:bodyPr wrap="square" lIns="0" tIns="0" rIns="0" bIns="0" rtlCol="0">
              <a:noAutofit/>
            </a:bodyPr>
            <a:lstStyle/>
            <a:p>
              <a:endParaRPr/>
            </a:p>
          </p:txBody>
        </p:sp>
        <p:sp>
          <p:nvSpPr>
            <p:cNvPr id="14" name="object 3"/>
            <p:cNvSpPr/>
            <p:nvPr/>
          </p:nvSpPr>
          <p:spPr>
            <a:xfrm>
              <a:off x="2527071" y="773201"/>
              <a:ext cx="2351115" cy="305247"/>
            </a:xfrm>
            <a:prstGeom prst="rect">
              <a:avLst/>
            </a:prstGeom>
            <a:blipFill>
              <a:blip r:embed="rId3" cstate="print"/>
              <a:stretch>
                <a:fillRect/>
              </a:stretch>
            </a:blipFill>
          </p:spPr>
          <p:txBody>
            <a:bodyPr wrap="square" lIns="0" tIns="0" rIns="0" bIns="0" rtlCol="0">
              <a:noAutofit/>
            </a:bodyPr>
            <a:lstStyle/>
            <a:p>
              <a:endParaRPr/>
            </a:p>
          </p:txBody>
        </p:sp>
        <p:sp>
          <p:nvSpPr>
            <p:cNvPr id="15" name="object 4"/>
            <p:cNvSpPr txBox="1"/>
            <p:nvPr/>
          </p:nvSpPr>
          <p:spPr>
            <a:xfrm>
              <a:off x="2640213" y="1180427"/>
              <a:ext cx="234950" cy="97490"/>
            </a:xfrm>
            <a:prstGeom prst="rect">
              <a:avLst/>
            </a:prstGeom>
          </p:spPr>
          <p:txBody>
            <a:bodyPr vert="horz" wrap="square" lIns="0" tIns="0" rIns="0" bIns="0" rtlCol="0">
              <a:noAutofit/>
            </a:bodyPr>
            <a:lstStyle/>
            <a:p>
              <a:pPr marL="11396"/>
              <a:r>
                <a:rPr sz="600" spc="90" dirty="0">
                  <a:latin typeface="Arial"/>
                  <a:cs typeface="Arial"/>
                </a:rPr>
                <a:t>M</a:t>
              </a:r>
              <a:r>
                <a:rPr sz="600" spc="76" dirty="0">
                  <a:latin typeface="Arial"/>
                  <a:cs typeface="Arial"/>
                </a:rPr>
                <a:t>a</a:t>
              </a:r>
              <a:r>
                <a:rPr sz="600" spc="81" dirty="0">
                  <a:latin typeface="Arial"/>
                  <a:cs typeface="Arial"/>
                </a:rPr>
                <a:t>i</a:t>
              </a:r>
              <a:r>
                <a:rPr sz="600" spc="108" dirty="0">
                  <a:latin typeface="Arial"/>
                  <a:cs typeface="Arial"/>
                </a:rPr>
                <a:t>n</a:t>
              </a:r>
              <a:endParaRPr sz="600">
                <a:latin typeface="Arial"/>
                <a:cs typeface="Arial"/>
              </a:endParaRPr>
            </a:p>
          </p:txBody>
        </p:sp>
        <p:sp>
          <p:nvSpPr>
            <p:cNvPr id="16" name="object 5"/>
            <p:cNvSpPr txBox="1"/>
            <p:nvPr/>
          </p:nvSpPr>
          <p:spPr>
            <a:xfrm>
              <a:off x="3181943" y="1180427"/>
              <a:ext cx="326159" cy="97490"/>
            </a:xfrm>
            <a:prstGeom prst="rect">
              <a:avLst/>
            </a:prstGeom>
          </p:spPr>
          <p:txBody>
            <a:bodyPr vert="horz" wrap="square" lIns="0" tIns="0" rIns="0" bIns="0" rtlCol="0">
              <a:noAutofit/>
            </a:bodyPr>
            <a:lstStyle/>
            <a:p>
              <a:pPr marL="11396"/>
              <a:r>
                <a:rPr sz="600" spc="36" dirty="0">
                  <a:solidFill>
                    <a:srgbClr val="6B6765"/>
                  </a:solidFill>
                  <a:latin typeface="Arial"/>
                  <a:cs typeface="Arial"/>
                </a:rPr>
                <a:t>S</a:t>
              </a:r>
              <a:r>
                <a:rPr sz="600" spc="81" dirty="0">
                  <a:solidFill>
                    <a:srgbClr val="6B6765"/>
                  </a:solidFill>
                  <a:latin typeface="Arial"/>
                  <a:cs typeface="Arial"/>
                </a:rPr>
                <a:t>e</a:t>
              </a:r>
              <a:r>
                <a:rPr sz="600" spc="76" dirty="0">
                  <a:solidFill>
                    <a:srgbClr val="6B6765"/>
                  </a:solidFill>
                  <a:latin typeface="Arial"/>
                  <a:cs typeface="Arial"/>
                </a:rPr>
                <a:t>a</a:t>
              </a:r>
              <a:r>
                <a:rPr sz="600" spc="102" dirty="0">
                  <a:solidFill>
                    <a:srgbClr val="6B6765"/>
                  </a:solidFill>
                  <a:latin typeface="Arial"/>
                  <a:cs typeface="Arial"/>
                </a:rPr>
                <a:t>r</a:t>
              </a:r>
              <a:r>
                <a:rPr sz="600" spc="67" dirty="0">
                  <a:solidFill>
                    <a:srgbClr val="6B6765"/>
                  </a:solidFill>
                  <a:latin typeface="Arial"/>
                  <a:cs typeface="Arial"/>
                </a:rPr>
                <a:t>c</a:t>
              </a:r>
              <a:r>
                <a:rPr sz="600" spc="108" dirty="0">
                  <a:solidFill>
                    <a:srgbClr val="6B6765"/>
                  </a:solidFill>
                  <a:latin typeface="Arial"/>
                  <a:cs typeface="Arial"/>
                </a:rPr>
                <a:t>h</a:t>
              </a:r>
              <a:endParaRPr sz="600">
                <a:latin typeface="Arial"/>
                <a:cs typeface="Arial"/>
              </a:endParaRPr>
            </a:p>
          </p:txBody>
        </p:sp>
        <p:sp>
          <p:nvSpPr>
            <p:cNvPr id="17" name="object 6"/>
            <p:cNvSpPr txBox="1"/>
            <p:nvPr/>
          </p:nvSpPr>
          <p:spPr>
            <a:xfrm>
              <a:off x="3869112" y="1180427"/>
              <a:ext cx="369455" cy="97490"/>
            </a:xfrm>
            <a:prstGeom prst="rect">
              <a:avLst/>
            </a:prstGeom>
          </p:spPr>
          <p:txBody>
            <a:bodyPr vert="horz" wrap="square" lIns="0" tIns="0" rIns="0" bIns="0" rtlCol="0">
              <a:noAutofit/>
            </a:bodyPr>
            <a:lstStyle/>
            <a:p>
              <a:pPr marL="11396"/>
              <a:r>
                <a:rPr sz="600" spc="58" dirty="0">
                  <a:latin typeface="Arial"/>
                  <a:cs typeface="Arial"/>
                </a:rPr>
                <a:t>R</a:t>
              </a:r>
              <a:r>
                <a:rPr sz="600" spc="81" dirty="0">
                  <a:latin typeface="Arial"/>
                  <a:cs typeface="Arial"/>
                </a:rPr>
                <a:t>e</a:t>
              </a:r>
              <a:r>
                <a:rPr sz="600" spc="90" dirty="0">
                  <a:latin typeface="Arial"/>
                  <a:cs typeface="Arial"/>
                </a:rPr>
                <a:t>p</a:t>
              </a:r>
              <a:r>
                <a:rPr sz="600" spc="85" dirty="0">
                  <a:latin typeface="Arial"/>
                  <a:cs typeface="Arial"/>
                </a:rPr>
                <a:t>o</a:t>
              </a:r>
              <a:r>
                <a:rPr sz="600" spc="112" dirty="0">
                  <a:latin typeface="Arial"/>
                  <a:cs typeface="Arial"/>
                </a:rPr>
                <a:t>r</a:t>
              </a:r>
              <a:r>
                <a:rPr sz="600" spc="117" dirty="0">
                  <a:latin typeface="Arial"/>
                  <a:cs typeface="Arial"/>
                </a:rPr>
                <a:t>t</a:t>
              </a:r>
              <a:r>
                <a:rPr sz="600" spc="67" dirty="0">
                  <a:latin typeface="Arial"/>
                  <a:cs typeface="Arial"/>
                </a:rPr>
                <a:t>s</a:t>
              </a:r>
              <a:endParaRPr sz="600">
                <a:latin typeface="Arial"/>
                <a:cs typeface="Arial"/>
              </a:endParaRPr>
            </a:p>
          </p:txBody>
        </p:sp>
        <p:sp>
          <p:nvSpPr>
            <p:cNvPr id="18" name="object 7"/>
            <p:cNvSpPr txBox="1"/>
            <p:nvPr/>
          </p:nvSpPr>
          <p:spPr>
            <a:xfrm>
              <a:off x="4545213" y="1180427"/>
              <a:ext cx="223981" cy="97490"/>
            </a:xfrm>
            <a:prstGeom prst="rect">
              <a:avLst/>
            </a:prstGeom>
          </p:spPr>
          <p:txBody>
            <a:bodyPr vert="horz" wrap="square" lIns="0" tIns="0" rIns="0" bIns="0" rtlCol="0">
              <a:noAutofit/>
            </a:bodyPr>
            <a:lstStyle/>
            <a:p>
              <a:pPr marL="11396"/>
              <a:r>
                <a:rPr sz="600" spc="90" dirty="0">
                  <a:latin typeface="Arial"/>
                  <a:cs typeface="Arial"/>
                </a:rPr>
                <a:t>H</a:t>
              </a:r>
              <a:r>
                <a:rPr sz="600" spc="81" dirty="0">
                  <a:latin typeface="Arial"/>
                  <a:cs typeface="Arial"/>
                </a:rPr>
                <a:t>e</a:t>
              </a:r>
              <a:r>
                <a:rPr sz="600" spc="67" dirty="0">
                  <a:latin typeface="Arial"/>
                  <a:cs typeface="Arial"/>
                </a:rPr>
                <a:t>l</a:t>
              </a:r>
              <a:r>
                <a:rPr sz="600" spc="102" dirty="0">
                  <a:latin typeface="Arial"/>
                  <a:cs typeface="Arial"/>
                </a:rPr>
                <a:t>p</a:t>
              </a:r>
              <a:endParaRPr sz="600" dirty="0">
                <a:latin typeface="Arial"/>
                <a:cs typeface="Arial"/>
              </a:endParaRPr>
            </a:p>
          </p:txBody>
        </p:sp>
        <p:sp>
          <p:nvSpPr>
            <p:cNvPr id="19" name="object 8"/>
            <p:cNvSpPr/>
            <p:nvPr/>
          </p:nvSpPr>
          <p:spPr>
            <a:xfrm>
              <a:off x="2507673" y="1110721"/>
              <a:ext cx="498763" cy="200360"/>
            </a:xfrm>
            <a:custGeom>
              <a:avLst/>
              <a:gdLst/>
              <a:ahLst/>
              <a:cxnLst/>
              <a:rect l="l" t="t" r="r" b="b"/>
              <a:pathLst>
                <a:path w="548639" h="227075">
                  <a:moveTo>
                    <a:pt x="548639" y="0"/>
                  </a:moveTo>
                  <a:lnTo>
                    <a:pt x="0" y="0"/>
                  </a:lnTo>
                  <a:lnTo>
                    <a:pt x="0" y="227075"/>
                  </a:lnTo>
                  <a:lnTo>
                    <a:pt x="6095" y="187451"/>
                  </a:lnTo>
                  <a:lnTo>
                    <a:pt x="6095" y="6095"/>
                  </a:lnTo>
                  <a:lnTo>
                    <a:pt x="542543" y="6095"/>
                  </a:lnTo>
                  <a:lnTo>
                    <a:pt x="548639" y="0"/>
                  </a:lnTo>
                  <a:close/>
                </a:path>
              </a:pathLst>
            </a:custGeom>
            <a:solidFill>
              <a:srgbClr val="000000"/>
            </a:solidFill>
          </p:spPr>
          <p:txBody>
            <a:bodyPr wrap="square" lIns="0" tIns="0" rIns="0" bIns="0" rtlCol="0">
              <a:noAutofit/>
            </a:bodyPr>
            <a:lstStyle/>
            <a:p>
              <a:endParaRPr/>
            </a:p>
          </p:txBody>
        </p:sp>
        <p:sp>
          <p:nvSpPr>
            <p:cNvPr id="20" name="object 9"/>
            <p:cNvSpPr/>
            <p:nvPr/>
          </p:nvSpPr>
          <p:spPr>
            <a:xfrm>
              <a:off x="3000895" y="1110721"/>
              <a:ext cx="5541" cy="200360"/>
            </a:xfrm>
            <a:custGeom>
              <a:avLst/>
              <a:gdLst/>
              <a:ahLst/>
              <a:cxnLst/>
              <a:rect l="l" t="t" r="r" b="b"/>
              <a:pathLst>
                <a:path w="6095" h="227075">
                  <a:moveTo>
                    <a:pt x="6095" y="227075"/>
                  </a:moveTo>
                  <a:lnTo>
                    <a:pt x="6095" y="0"/>
                  </a:lnTo>
                  <a:lnTo>
                    <a:pt x="0" y="6095"/>
                  </a:lnTo>
                  <a:lnTo>
                    <a:pt x="0" y="187451"/>
                  </a:lnTo>
                  <a:lnTo>
                    <a:pt x="6095" y="227075"/>
                  </a:lnTo>
                  <a:close/>
                </a:path>
              </a:pathLst>
            </a:custGeom>
            <a:solidFill>
              <a:srgbClr val="000000"/>
            </a:solidFill>
          </p:spPr>
          <p:txBody>
            <a:bodyPr wrap="square" lIns="0" tIns="0" rIns="0" bIns="0" rtlCol="0">
              <a:noAutofit/>
            </a:bodyPr>
            <a:lstStyle/>
            <a:p>
              <a:endParaRPr/>
            </a:p>
          </p:txBody>
        </p:sp>
        <p:sp>
          <p:nvSpPr>
            <p:cNvPr id="21" name="object 10"/>
            <p:cNvSpPr/>
            <p:nvPr/>
          </p:nvSpPr>
          <p:spPr>
            <a:xfrm>
              <a:off x="2507673" y="1276120"/>
              <a:ext cx="498763" cy="34961"/>
            </a:xfrm>
            <a:custGeom>
              <a:avLst/>
              <a:gdLst/>
              <a:ahLst/>
              <a:cxnLst/>
              <a:rect l="l" t="t" r="r" b="b"/>
              <a:pathLst>
                <a:path w="548639" h="39623">
                  <a:moveTo>
                    <a:pt x="548639" y="39623"/>
                  </a:moveTo>
                  <a:lnTo>
                    <a:pt x="542543" y="0"/>
                  </a:lnTo>
                  <a:lnTo>
                    <a:pt x="6095" y="0"/>
                  </a:lnTo>
                  <a:lnTo>
                    <a:pt x="0" y="39623"/>
                  </a:lnTo>
                  <a:lnTo>
                    <a:pt x="548639" y="39623"/>
                  </a:lnTo>
                  <a:close/>
                </a:path>
              </a:pathLst>
            </a:custGeom>
            <a:solidFill>
              <a:srgbClr val="00007F"/>
            </a:solidFill>
          </p:spPr>
          <p:txBody>
            <a:bodyPr wrap="square" lIns="0" tIns="0" rIns="0" bIns="0" rtlCol="0">
              <a:noAutofit/>
            </a:bodyPr>
            <a:lstStyle/>
            <a:p>
              <a:endParaRPr/>
            </a:p>
          </p:txBody>
        </p:sp>
        <p:sp>
          <p:nvSpPr>
            <p:cNvPr id="22" name="object 11"/>
            <p:cNvSpPr/>
            <p:nvPr/>
          </p:nvSpPr>
          <p:spPr>
            <a:xfrm>
              <a:off x="3000895" y="1110721"/>
              <a:ext cx="687185" cy="200360"/>
            </a:xfrm>
            <a:custGeom>
              <a:avLst/>
              <a:gdLst/>
              <a:ahLst/>
              <a:cxnLst/>
              <a:rect l="l" t="t" r="r" b="b"/>
              <a:pathLst>
                <a:path w="755903" h="227075">
                  <a:moveTo>
                    <a:pt x="755903" y="0"/>
                  </a:moveTo>
                  <a:lnTo>
                    <a:pt x="0" y="0"/>
                  </a:lnTo>
                  <a:lnTo>
                    <a:pt x="0" y="227075"/>
                  </a:lnTo>
                  <a:lnTo>
                    <a:pt x="6095" y="187451"/>
                  </a:lnTo>
                  <a:lnTo>
                    <a:pt x="6095" y="6095"/>
                  </a:lnTo>
                  <a:lnTo>
                    <a:pt x="749807" y="6095"/>
                  </a:lnTo>
                  <a:lnTo>
                    <a:pt x="755903" y="0"/>
                  </a:lnTo>
                  <a:close/>
                </a:path>
              </a:pathLst>
            </a:custGeom>
            <a:solidFill>
              <a:srgbClr val="000000"/>
            </a:solidFill>
          </p:spPr>
          <p:txBody>
            <a:bodyPr wrap="square" lIns="0" tIns="0" rIns="0" bIns="0" rtlCol="0">
              <a:noAutofit/>
            </a:bodyPr>
            <a:lstStyle/>
            <a:p>
              <a:endParaRPr/>
            </a:p>
          </p:txBody>
        </p:sp>
        <p:sp>
          <p:nvSpPr>
            <p:cNvPr id="23" name="object 12"/>
            <p:cNvSpPr/>
            <p:nvPr/>
          </p:nvSpPr>
          <p:spPr>
            <a:xfrm>
              <a:off x="3682539" y="1110721"/>
              <a:ext cx="5541" cy="200360"/>
            </a:xfrm>
            <a:custGeom>
              <a:avLst/>
              <a:gdLst/>
              <a:ahLst/>
              <a:cxnLst/>
              <a:rect l="l" t="t" r="r" b="b"/>
              <a:pathLst>
                <a:path w="6095" h="227075">
                  <a:moveTo>
                    <a:pt x="6095" y="227075"/>
                  </a:moveTo>
                  <a:lnTo>
                    <a:pt x="6095" y="0"/>
                  </a:lnTo>
                  <a:lnTo>
                    <a:pt x="0" y="6095"/>
                  </a:lnTo>
                  <a:lnTo>
                    <a:pt x="0" y="187451"/>
                  </a:lnTo>
                  <a:lnTo>
                    <a:pt x="6095" y="227075"/>
                  </a:lnTo>
                  <a:close/>
                </a:path>
              </a:pathLst>
            </a:custGeom>
            <a:solidFill>
              <a:srgbClr val="000000"/>
            </a:solidFill>
          </p:spPr>
          <p:txBody>
            <a:bodyPr wrap="square" lIns="0" tIns="0" rIns="0" bIns="0" rtlCol="0">
              <a:noAutofit/>
            </a:bodyPr>
            <a:lstStyle/>
            <a:p>
              <a:endParaRPr/>
            </a:p>
          </p:txBody>
        </p:sp>
        <p:sp>
          <p:nvSpPr>
            <p:cNvPr id="24" name="object 13"/>
            <p:cNvSpPr/>
            <p:nvPr/>
          </p:nvSpPr>
          <p:spPr>
            <a:xfrm>
              <a:off x="3000895" y="1276120"/>
              <a:ext cx="687185" cy="34961"/>
            </a:xfrm>
            <a:custGeom>
              <a:avLst/>
              <a:gdLst/>
              <a:ahLst/>
              <a:cxnLst/>
              <a:rect l="l" t="t" r="r" b="b"/>
              <a:pathLst>
                <a:path w="755903" h="39623">
                  <a:moveTo>
                    <a:pt x="755903" y="39623"/>
                  </a:moveTo>
                  <a:lnTo>
                    <a:pt x="749807" y="0"/>
                  </a:lnTo>
                  <a:lnTo>
                    <a:pt x="6095" y="0"/>
                  </a:lnTo>
                  <a:lnTo>
                    <a:pt x="0" y="39623"/>
                  </a:lnTo>
                  <a:lnTo>
                    <a:pt x="755903" y="39623"/>
                  </a:lnTo>
                  <a:close/>
                </a:path>
              </a:pathLst>
            </a:custGeom>
            <a:solidFill>
              <a:srgbClr val="00007F"/>
            </a:solidFill>
          </p:spPr>
          <p:txBody>
            <a:bodyPr wrap="square" lIns="0" tIns="0" rIns="0" bIns="0" rtlCol="0">
              <a:noAutofit/>
            </a:bodyPr>
            <a:lstStyle/>
            <a:p>
              <a:endParaRPr/>
            </a:p>
          </p:txBody>
        </p:sp>
        <p:sp>
          <p:nvSpPr>
            <p:cNvPr id="25" name="object 14"/>
            <p:cNvSpPr/>
            <p:nvPr/>
          </p:nvSpPr>
          <p:spPr>
            <a:xfrm>
              <a:off x="3682539" y="1110721"/>
              <a:ext cx="739832" cy="200360"/>
            </a:xfrm>
            <a:custGeom>
              <a:avLst/>
              <a:gdLst/>
              <a:ahLst/>
              <a:cxnLst/>
              <a:rect l="l" t="t" r="r" b="b"/>
              <a:pathLst>
                <a:path w="813815" h="227075">
                  <a:moveTo>
                    <a:pt x="813815" y="0"/>
                  </a:moveTo>
                  <a:lnTo>
                    <a:pt x="0" y="0"/>
                  </a:lnTo>
                  <a:lnTo>
                    <a:pt x="0" y="227075"/>
                  </a:lnTo>
                  <a:lnTo>
                    <a:pt x="6095" y="187451"/>
                  </a:lnTo>
                  <a:lnTo>
                    <a:pt x="6095" y="6095"/>
                  </a:lnTo>
                  <a:lnTo>
                    <a:pt x="807719" y="6095"/>
                  </a:lnTo>
                  <a:lnTo>
                    <a:pt x="813815" y="0"/>
                  </a:lnTo>
                  <a:close/>
                </a:path>
              </a:pathLst>
            </a:custGeom>
            <a:solidFill>
              <a:srgbClr val="000000"/>
            </a:solidFill>
          </p:spPr>
          <p:txBody>
            <a:bodyPr wrap="square" lIns="0" tIns="0" rIns="0" bIns="0" rtlCol="0">
              <a:noAutofit/>
            </a:bodyPr>
            <a:lstStyle/>
            <a:p>
              <a:endParaRPr/>
            </a:p>
          </p:txBody>
        </p:sp>
        <p:sp>
          <p:nvSpPr>
            <p:cNvPr id="26" name="object 15"/>
            <p:cNvSpPr/>
            <p:nvPr/>
          </p:nvSpPr>
          <p:spPr>
            <a:xfrm>
              <a:off x="4416830" y="1110721"/>
              <a:ext cx="5541" cy="200360"/>
            </a:xfrm>
            <a:custGeom>
              <a:avLst/>
              <a:gdLst/>
              <a:ahLst/>
              <a:cxnLst/>
              <a:rect l="l" t="t" r="r" b="b"/>
              <a:pathLst>
                <a:path w="6095" h="227075">
                  <a:moveTo>
                    <a:pt x="6095" y="227075"/>
                  </a:moveTo>
                  <a:lnTo>
                    <a:pt x="6095" y="0"/>
                  </a:lnTo>
                  <a:lnTo>
                    <a:pt x="0" y="6095"/>
                  </a:lnTo>
                  <a:lnTo>
                    <a:pt x="0" y="187451"/>
                  </a:lnTo>
                  <a:lnTo>
                    <a:pt x="6095" y="227075"/>
                  </a:lnTo>
                  <a:close/>
                </a:path>
              </a:pathLst>
            </a:custGeom>
            <a:solidFill>
              <a:srgbClr val="000000"/>
            </a:solidFill>
          </p:spPr>
          <p:txBody>
            <a:bodyPr wrap="square" lIns="0" tIns="0" rIns="0" bIns="0" rtlCol="0">
              <a:noAutofit/>
            </a:bodyPr>
            <a:lstStyle/>
            <a:p>
              <a:endParaRPr/>
            </a:p>
          </p:txBody>
        </p:sp>
        <p:sp>
          <p:nvSpPr>
            <p:cNvPr id="27" name="object 16"/>
            <p:cNvSpPr/>
            <p:nvPr/>
          </p:nvSpPr>
          <p:spPr>
            <a:xfrm>
              <a:off x="3682539" y="1276120"/>
              <a:ext cx="739832" cy="34961"/>
            </a:xfrm>
            <a:custGeom>
              <a:avLst/>
              <a:gdLst/>
              <a:ahLst/>
              <a:cxnLst/>
              <a:rect l="l" t="t" r="r" b="b"/>
              <a:pathLst>
                <a:path w="813815" h="39623">
                  <a:moveTo>
                    <a:pt x="813815" y="39623"/>
                  </a:moveTo>
                  <a:lnTo>
                    <a:pt x="807719" y="0"/>
                  </a:lnTo>
                  <a:lnTo>
                    <a:pt x="6095" y="0"/>
                  </a:lnTo>
                  <a:lnTo>
                    <a:pt x="0" y="39623"/>
                  </a:lnTo>
                  <a:lnTo>
                    <a:pt x="813815" y="39623"/>
                  </a:lnTo>
                  <a:close/>
                </a:path>
              </a:pathLst>
            </a:custGeom>
            <a:solidFill>
              <a:srgbClr val="00007F"/>
            </a:solidFill>
          </p:spPr>
          <p:txBody>
            <a:bodyPr wrap="square" lIns="0" tIns="0" rIns="0" bIns="0" rtlCol="0">
              <a:noAutofit/>
            </a:bodyPr>
            <a:lstStyle/>
            <a:p>
              <a:endParaRPr/>
            </a:p>
          </p:txBody>
        </p:sp>
        <p:sp>
          <p:nvSpPr>
            <p:cNvPr id="28" name="object 17"/>
            <p:cNvSpPr/>
            <p:nvPr/>
          </p:nvSpPr>
          <p:spPr>
            <a:xfrm>
              <a:off x="4416830" y="1110721"/>
              <a:ext cx="479366" cy="200360"/>
            </a:xfrm>
            <a:custGeom>
              <a:avLst/>
              <a:gdLst/>
              <a:ahLst/>
              <a:cxnLst/>
              <a:rect l="l" t="t" r="r" b="b"/>
              <a:pathLst>
                <a:path w="527303" h="227075">
                  <a:moveTo>
                    <a:pt x="527303" y="0"/>
                  </a:moveTo>
                  <a:lnTo>
                    <a:pt x="0" y="0"/>
                  </a:lnTo>
                  <a:lnTo>
                    <a:pt x="0" y="227075"/>
                  </a:lnTo>
                  <a:lnTo>
                    <a:pt x="6095" y="187451"/>
                  </a:lnTo>
                  <a:lnTo>
                    <a:pt x="6095" y="6095"/>
                  </a:lnTo>
                  <a:lnTo>
                    <a:pt x="521207" y="6095"/>
                  </a:lnTo>
                  <a:lnTo>
                    <a:pt x="527303" y="0"/>
                  </a:lnTo>
                  <a:close/>
                </a:path>
              </a:pathLst>
            </a:custGeom>
            <a:solidFill>
              <a:srgbClr val="000000"/>
            </a:solidFill>
          </p:spPr>
          <p:txBody>
            <a:bodyPr wrap="square" lIns="0" tIns="0" rIns="0" bIns="0" rtlCol="0">
              <a:noAutofit/>
            </a:bodyPr>
            <a:lstStyle/>
            <a:p>
              <a:endParaRPr/>
            </a:p>
          </p:txBody>
        </p:sp>
        <p:sp>
          <p:nvSpPr>
            <p:cNvPr id="29" name="object 18"/>
            <p:cNvSpPr/>
            <p:nvPr/>
          </p:nvSpPr>
          <p:spPr>
            <a:xfrm>
              <a:off x="4890655" y="1110721"/>
              <a:ext cx="5541" cy="200360"/>
            </a:xfrm>
            <a:custGeom>
              <a:avLst/>
              <a:gdLst/>
              <a:ahLst/>
              <a:cxnLst/>
              <a:rect l="l" t="t" r="r" b="b"/>
              <a:pathLst>
                <a:path w="6095" h="227075">
                  <a:moveTo>
                    <a:pt x="6095" y="227075"/>
                  </a:moveTo>
                  <a:lnTo>
                    <a:pt x="6095" y="0"/>
                  </a:lnTo>
                  <a:lnTo>
                    <a:pt x="0" y="6095"/>
                  </a:lnTo>
                  <a:lnTo>
                    <a:pt x="0" y="187451"/>
                  </a:lnTo>
                  <a:lnTo>
                    <a:pt x="6095" y="227075"/>
                  </a:lnTo>
                  <a:close/>
                </a:path>
              </a:pathLst>
            </a:custGeom>
            <a:solidFill>
              <a:srgbClr val="000000"/>
            </a:solidFill>
          </p:spPr>
          <p:txBody>
            <a:bodyPr wrap="square" lIns="0" tIns="0" rIns="0" bIns="0" rtlCol="0">
              <a:noAutofit/>
            </a:bodyPr>
            <a:lstStyle/>
            <a:p>
              <a:endParaRPr/>
            </a:p>
          </p:txBody>
        </p:sp>
        <p:sp>
          <p:nvSpPr>
            <p:cNvPr id="30" name="object 19"/>
            <p:cNvSpPr/>
            <p:nvPr/>
          </p:nvSpPr>
          <p:spPr>
            <a:xfrm>
              <a:off x="4416830" y="1276120"/>
              <a:ext cx="479366" cy="34961"/>
            </a:xfrm>
            <a:custGeom>
              <a:avLst/>
              <a:gdLst/>
              <a:ahLst/>
              <a:cxnLst/>
              <a:rect l="l" t="t" r="r" b="b"/>
              <a:pathLst>
                <a:path w="527303" h="39623">
                  <a:moveTo>
                    <a:pt x="527303" y="39623"/>
                  </a:moveTo>
                  <a:lnTo>
                    <a:pt x="521207" y="0"/>
                  </a:lnTo>
                  <a:lnTo>
                    <a:pt x="6095" y="0"/>
                  </a:lnTo>
                  <a:lnTo>
                    <a:pt x="0" y="39623"/>
                  </a:lnTo>
                  <a:lnTo>
                    <a:pt x="527303" y="39623"/>
                  </a:lnTo>
                  <a:close/>
                </a:path>
              </a:pathLst>
            </a:custGeom>
            <a:solidFill>
              <a:srgbClr val="00007F"/>
            </a:solidFill>
          </p:spPr>
          <p:txBody>
            <a:bodyPr wrap="square" lIns="0" tIns="0" rIns="0" bIns="0" rtlCol="0">
              <a:noAutofit/>
            </a:bodyPr>
            <a:lstStyle/>
            <a:p>
              <a:endParaRPr/>
            </a:p>
          </p:txBody>
        </p:sp>
        <p:sp>
          <p:nvSpPr>
            <p:cNvPr id="31" name="object 20"/>
            <p:cNvSpPr/>
            <p:nvPr/>
          </p:nvSpPr>
          <p:spPr>
            <a:xfrm>
              <a:off x="5126183" y="726136"/>
              <a:ext cx="604057" cy="584946"/>
            </a:xfrm>
            <a:prstGeom prst="rect">
              <a:avLst/>
            </a:prstGeom>
            <a:blipFill>
              <a:blip r:embed="rId4" cstate="print"/>
              <a:stretch>
                <a:fillRect/>
              </a:stretch>
            </a:blipFill>
          </p:spPr>
          <p:txBody>
            <a:bodyPr wrap="square" lIns="0" tIns="0" rIns="0" bIns="0" rtlCol="0">
              <a:noAutofit/>
            </a:bodyPr>
            <a:lstStyle/>
            <a:p>
              <a:endParaRPr/>
            </a:p>
          </p:txBody>
        </p:sp>
        <p:sp>
          <p:nvSpPr>
            <p:cNvPr id="32" name="object 21"/>
            <p:cNvSpPr/>
            <p:nvPr/>
          </p:nvSpPr>
          <p:spPr>
            <a:xfrm>
              <a:off x="1893916" y="2164976"/>
              <a:ext cx="26318" cy="2684"/>
            </a:xfrm>
            <a:custGeom>
              <a:avLst/>
              <a:gdLst/>
              <a:ahLst/>
              <a:cxnLst/>
              <a:rect l="l" t="t" r="r" b="b"/>
              <a:pathLst>
                <a:path w="28950" h="3042">
                  <a:moveTo>
                    <a:pt x="14475" y="0"/>
                  </a:moveTo>
                  <a:lnTo>
                    <a:pt x="14475" y="3042"/>
                  </a:lnTo>
                </a:path>
              </a:pathLst>
            </a:custGeom>
            <a:ln w="30220">
              <a:solidFill>
                <a:srgbClr val="0065CC"/>
              </a:solidFill>
            </a:ln>
          </p:spPr>
          <p:txBody>
            <a:bodyPr wrap="square" lIns="0" tIns="0" rIns="0" bIns="0" rtlCol="0">
              <a:noAutofit/>
            </a:bodyPr>
            <a:lstStyle/>
            <a:p>
              <a:endParaRPr/>
            </a:p>
          </p:txBody>
        </p:sp>
        <p:sp>
          <p:nvSpPr>
            <p:cNvPr id="33" name="object 22"/>
            <p:cNvSpPr/>
            <p:nvPr/>
          </p:nvSpPr>
          <p:spPr>
            <a:xfrm>
              <a:off x="1892531" y="2163633"/>
              <a:ext cx="27708" cy="4033"/>
            </a:xfrm>
            <a:custGeom>
              <a:avLst/>
              <a:gdLst/>
              <a:ahLst/>
              <a:cxnLst/>
              <a:rect l="l" t="t" r="r" b="b"/>
              <a:pathLst>
                <a:path w="30479" h="4571">
                  <a:moveTo>
                    <a:pt x="15239" y="-761"/>
                  </a:moveTo>
                  <a:lnTo>
                    <a:pt x="15239" y="5333"/>
                  </a:lnTo>
                </a:path>
              </a:pathLst>
            </a:custGeom>
            <a:ln w="33273">
              <a:solidFill>
                <a:srgbClr val="0065CC"/>
              </a:solidFill>
            </a:ln>
          </p:spPr>
          <p:txBody>
            <a:bodyPr wrap="square" lIns="0" tIns="0" rIns="0" bIns="0" rtlCol="0">
              <a:noAutofit/>
            </a:bodyPr>
            <a:lstStyle/>
            <a:p>
              <a:endParaRPr/>
            </a:p>
          </p:txBody>
        </p:sp>
        <p:sp>
          <p:nvSpPr>
            <p:cNvPr id="34" name="object 23"/>
            <p:cNvSpPr/>
            <p:nvPr/>
          </p:nvSpPr>
          <p:spPr>
            <a:xfrm>
              <a:off x="1979814" y="2164976"/>
              <a:ext cx="26318" cy="2684"/>
            </a:xfrm>
            <a:custGeom>
              <a:avLst/>
              <a:gdLst/>
              <a:ahLst/>
              <a:cxnLst/>
              <a:rect l="l" t="t" r="r" b="b"/>
              <a:pathLst>
                <a:path w="28950" h="3042">
                  <a:moveTo>
                    <a:pt x="14475" y="0"/>
                  </a:moveTo>
                  <a:lnTo>
                    <a:pt x="14475" y="3042"/>
                  </a:lnTo>
                </a:path>
              </a:pathLst>
            </a:custGeom>
            <a:ln w="30220">
              <a:solidFill>
                <a:srgbClr val="0065CC"/>
              </a:solidFill>
            </a:ln>
          </p:spPr>
          <p:txBody>
            <a:bodyPr wrap="square" lIns="0" tIns="0" rIns="0" bIns="0" rtlCol="0">
              <a:noAutofit/>
            </a:bodyPr>
            <a:lstStyle/>
            <a:p>
              <a:endParaRPr/>
            </a:p>
          </p:txBody>
        </p:sp>
        <p:sp>
          <p:nvSpPr>
            <p:cNvPr id="35" name="object 24"/>
            <p:cNvSpPr/>
            <p:nvPr/>
          </p:nvSpPr>
          <p:spPr>
            <a:xfrm>
              <a:off x="1978431" y="2163633"/>
              <a:ext cx="27708" cy="4033"/>
            </a:xfrm>
            <a:custGeom>
              <a:avLst/>
              <a:gdLst/>
              <a:ahLst/>
              <a:cxnLst/>
              <a:rect l="l" t="t" r="r" b="b"/>
              <a:pathLst>
                <a:path w="30479" h="4571">
                  <a:moveTo>
                    <a:pt x="15239" y="-761"/>
                  </a:moveTo>
                  <a:lnTo>
                    <a:pt x="15239" y="5333"/>
                  </a:lnTo>
                </a:path>
              </a:pathLst>
            </a:custGeom>
            <a:ln w="33273">
              <a:solidFill>
                <a:srgbClr val="0065CC"/>
              </a:solidFill>
            </a:ln>
          </p:spPr>
          <p:txBody>
            <a:bodyPr wrap="square" lIns="0" tIns="0" rIns="0" bIns="0" rtlCol="0">
              <a:noAutofit/>
            </a:bodyPr>
            <a:lstStyle/>
            <a:p>
              <a:endParaRPr/>
            </a:p>
          </p:txBody>
        </p:sp>
        <p:sp>
          <p:nvSpPr>
            <p:cNvPr id="36" name="object 25"/>
            <p:cNvSpPr txBox="1"/>
            <p:nvPr/>
          </p:nvSpPr>
          <p:spPr>
            <a:xfrm>
              <a:off x="704728" y="2064572"/>
              <a:ext cx="2623705" cy="121024"/>
            </a:xfrm>
            <a:prstGeom prst="rect">
              <a:avLst/>
            </a:prstGeom>
          </p:spPr>
          <p:txBody>
            <a:bodyPr vert="horz" wrap="square" lIns="0" tIns="0" rIns="0" bIns="0" rtlCol="0">
              <a:noAutofit/>
            </a:bodyPr>
            <a:lstStyle/>
            <a:p>
              <a:pPr marL="11396">
                <a:tabLst>
                  <a:tab pos="1021620" algn="l"/>
                  <a:tab pos="1724731" algn="l"/>
                </a:tabLst>
              </a:pPr>
              <a:r>
                <a:rPr sz="700" spc="-13" dirty="0">
                  <a:latin typeface="Arial"/>
                  <a:cs typeface="Arial"/>
                </a:rPr>
                <a:t>S</a:t>
              </a:r>
              <a:r>
                <a:rPr sz="700" spc="-9" dirty="0">
                  <a:latin typeface="Arial"/>
                  <a:cs typeface="Arial"/>
                </a:rPr>
                <a:t>H </a:t>
              </a:r>
              <a:r>
                <a:rPr sz="700" spc="13" dirty="0">
                  <a:latin typeface="Arial"/>
                  <a:cs typeface="Arial"/>
                </a:rPr>
                <a:t> </a:t>
              </a:r>
              <a:r>
                <a:rPr sz="700" spc="-4" dirty="0">
                  <a:latin typeface="Arial"/>
                  <a:cs typeface="Arial"/>
                </a:rPr>
                <a:t>4</a:t>
              </a:r>
              <a:r>
                <a:rPr sz="700" spc="-13" dirty="0">
                  <a:latin typeface="Arial"/>
                  <a:cs typeface="Arial"/>
                </a:rPr>
                <a:t>2</a:t>
              </a:r>
              <a:r>
                <a:rPr sz="700" spc="-4" dirty="0">
                  <a:latin typeface="Arial"/>
                  <a:cs typeface="Arial"/>
                </a:rPr>
                <a:t>10 </a:t>
              </a:r>
              <a:r>
                <a:rPr sz="700" spc="22" dirty="0">
                  <a:latin typeface="Arial"/>
                  <a:cs typeface="Arial"/>
                </a:rPr>
                <a:t> </a:t>
              </a:r>
              <a:r>
                <a:rPr sz="700" spc="-4" dirty="0">
                  <a:latin typeface="Arial"/>
                  <a:cs typeface="Arial"/>
                </a:rPr>
                <a:t>Q</a:t>
              </a:r>
              <a:r>
                <a:rPr sz="700" spc="-22" dirty="0">
                  <a:latin typeface="Arial"/>
                  <a:cs typeface="Arial"/>
                </a:rPr>
                <a:t>P</a:t>
              </a:r>
              <a:r>
                <a:rPr sz="700" spc="-13" dirty="0">
                  <a:latin typeface="Arial"/>
                  <a:cs typeface="Arial"/>
                </a:rPr>
                <a:t>L</a:t>
              </a:r>
              <a:r>
                <a:rPr sz="700" spc="-4" dirty="0">
                  <a:latin typeface="Arial"/>
                  <a:cs typeface="Arial"/>
                </a:rPr>
                <a:t>-</a:t>
              </a:r>
              <a:r>
                <a:rPr sz="700" spc="-13" dirty="0">
                  <a:latin typeface="Arial"/>
                  <a:cs typeface="Arial"/>
                </a:rPr>
                <a:t>2</a:t>
              </a:r>
              <a:r>
                <a:rPr sz="700" spc="-4" dirty="0">
                  <a:latin typeface="Arial"/>
                  <a:cs typeface="Arial"/>
                </a:rPr>
                <a:t>4</a:t>
              </a:r>
              <a:r>
                <a:rPr sz="700" spc="-13" dirty="0">
                  <a:latin typeface="Arial"/>
                  <a:cs typeface="Arial"/>
                </a:rPr>
                <a:t>3</a:t>
              </a:r>
              <a:r>
                <a:rPr sz="700" spc="-4" dirty="0">
                  <a:latin typeface="Arial"/>
                  <a:cs typeface="Arial"/>
                </a:rPr>
                <a:t>85	</a:t>
              </a:r>
              <a:r>
                <a:rPr sz="700" u="sng" spc="-9" dirty="0">
                  <a:solidFill>
                    <a:srgbClr val="0065CC"/>
                  </a:solidFill>
                  <a:latin typeface="Arial"/>
                  <a:cs typeface="Arial"/>
                </a:rPr>
                <a:t>MI</a:t>
              </a:r>
              <a:r>
                <a:rPr sz="700" u="sng" spc="-4" dirty="0">
                  <a:solidFill>
                    <a:srgbClr val="0065CC"/>
                  </a:solidFill>
                  <a:latin typeface="Arial"/>
                  <a:cs typeface="Arial"/>
                </a:rPr>
                <a:t>L</a:t>
              </a:r>
              <a:r>
                <a:rPr sz="700" spc="-18" dirty="0">
                  <a:solidFill>
                    <a:srgbClr val="0065CC"/>
                  </a:solidFill>
                  <a:latin typeface="Arial"/>
                  <a:cs typeface="Arial"/>
                </a:rPr>
                <a:t>-</a:t>
              </a:r>
              <a:r>
                <a:rPr sz="700" u="sng" dirty="0">
                  <a:solidFill>
                    <a:srgbClr val="0065CC"/>
                  </a:solidFill>
                  <a:latin typeface="Arial"/>
                  <a:cs typeface="Arial"/>
                </a:rPr>
                <a:t>F</a:t>
              </a:r>
              <a:r>
                <a:rPr sz="700" spc="-18" dirty="0">
                  <a:solidFill>
                    <a:srgbClr val="0065CC"/>
                  </a:solidFill>
                  <a:latin typeface="Arial"/>
                  <a:cs typeface="Arial"/>
                </a:rPr>
                <a:t>-</a:t>
              </a:r>
              <a:r>
                <a:rPr sz="700" u="sng" spc="-13" dirty="0">
                  <a:solidFill>
                    <a:srgbClr val="0065CC"/>
                  </a:solidFill>
                  <a:latin typeface="Arial"/>
                  <a:cs typeface="Arial"/>
                </a:rPr>
                <a:t>2</a:t>
              </a:r>
              <a:r>
                <a:rPr sz="700" u="sng" spc="-4" dirty="0">
                  <a:solidFill>
                    <a:srgbClr val="0065CC"/>
                  </a:solidFill>
                  <a:latin typeface="Arial"/>
                  <a:cs typeface="Arial"/>
                </a:rPr>
                <a:t>4</a:t>
              </a:r>
              <a:r>
                <a:rPr sz="700" u="sng" spc="-13" dirty="0">
                  <a:solidFill>
                    <a:srgbClr val="0065CC"/>
                  </a:solidFill>
                  <a:latin typeface="Arial"/>
                  <a:cs typeface="Arial"/>
                </a:rPr>
                <a:t>3</a:t>
              </a:r>
              <a:r>
                <a:rPr sz="700" u="sng" spc="-4" dirty="0">
                  <a:solidFill>
                    <a:srgbClr val="0065CC"/>
                  </a:solidFill>
                  <a:latin typeface="Arial"/>
                  <a:cs typeface="Arial"/>
                </a:rPr>
                <a:t>85</a:t>
              </a:r>
              <a:r>
                <a:rPr sz="700" spc="-4" dirty="0">
                  <a:solidFill>
                    <a:srgbClr val="0065CC"/>
                  </a:solidFill>
                  <a:latin typeface="Arial"/>
                  <a:cs typeface="Arial"/>
                </a:rPr>
                <a:t>	</a:t>
              </a:r>
              <a:r>
                <a:rPr sz="700" spc="-4" dirty="0">
                  <a:latin typeface="Arial"/>
                  <a:cs typeface="Arial"/>
                </a:rPr>
                <a:t>0</a:t>
              </a:r>
              <a:r>
                <a:rPr sz="700" spc="-13" dirty="0">
                  <a:latin typeface="Arial"/>
                  <a:cs typeface="Arial"/>
                </a:rPr>
                <a:t>5</a:t>
              </a:r>
              <a:r>
                <a:rPr sz="700" spc="-4" dirty="0">
                  <a:latin typeface="Arial"/>
                  <a:cs typeface="Arial"/>
                </a:rPr>
                <a:t>-</a:t>
              </a:r>
              <a:r>
                <a:rPr sz="700" spc="-13" dirty="0">
                  <a:latin typeface="Arial"/>
                  <a:cs typeface="Arial"/>
                </a:rPr>
                <a:t>A</a:t>
              </a:r>
              <a:r>
                <a:rPr sz="700" spc="-9" dirty="0">
                  <a:latin typeface="Arial"/>
                  <a:cs typeface="Arial"/>
                </a:rPr>
                <a:t>U</a:t>
              </a:r>
              <a:r>
                <a:rPr sz="700" spc="-27" dirty="0">
                  <a:latin typeface="Arial"/>
                  <a:cs typeface="Arial"/>
                </a:rPr>
                <a:t>G</a:t>
              </a:r>
              <a:r>
                <a:rPr sz="700" spc="-4" dirty="0">
                  <a:latin typeface="Arial"/>
                  <a:cs typeface="Arial"/>
                </a:rPr>
                <a:t>-1</a:t>
              </a:r>
              <a:r>
                <a:rPr sz="700" spc="-13" dirty="0">
                  <a:latin typeface="Arial"/>
                  <a:cs typeface="Arial"/>
                </a:rPr>
                <a:t>9</a:t>
              </a:r>
              <a:r>
                <a:rPr sz="700" spc="-4" dirty="0">
                  <a:latin typeface="Arial"/>
                  <a:cs typeface="Arial"/>
                </a:rPr>
                <a:t>94 </a:t>
              </a:r>
              <a:r>
                <a:rPr sz="700" spc="9" dirty="0">
                  <a:latin typeface="Arial"/>
                  <a:cs typeface="Arial"/>
                </a:rPr>
                <a:t> </a:t>
              </a:r>
              <a:r>
                <a:rPr sz="700" spc="-13" dirty="0">
                  <a:latin typeface="Arial"/>
                  <a:cs typeface="Arial"/>
                </a:rPr>
                <a:t>A</a:t>
              </a:r>
              <a:r>
                <a:rPr sz="700" spc="-4" dirty="0">
                  <a:latin typeface="Arial"/>
                  <a:cs typeface="Arial"/>
                </a:rPr>
                <a:t>c</a:t>
              </a:r>
              <a:r>
                <a:rPr sz="700" spc="-9" dirty="0">
                  <a:latin typeface="Arial"/>
                  <a:cs typeface="Arial"/>
                </a:rPr>
                <a:t>t</a:t>
              </a:r>
              <a:r>
                <a:rPr sz="700" spc="-4" dirty="0">
                  <a:latin typeface="Arial"/>
                  <a:cs typeface="Arial"/>
                </a:rPr>
                <a:t>ive</a:t>
              </a:r>
              <a:endParaRPr sz="700" dirty="0">
                <a:latin typeface="Arial"/>
                <a:cs typeface="Arial"/>
              </a:endParaRPr>
            </a:p>
          </p:txBody>
        </p:sp>
        <p:sp>
          <p:nvSpPr>
            <p:cNvPr id="37" name="object 26"/>
            <p:cNvSpPr/>
            <p:nvPr/>
          </p:nvSpPr>
          <p:spPr>
            <a:xfrm>
              <a:off x="714889" y="2751268"/>
              <a:ext cx="928255" cy="122368"/>
            </a:xfrm>
            <a:prstGeom prst="rect">
              <a:avLst/>
            </a:prstGeom>
            <a:blipFill>
              <a:blip r:embed="rId5" cstate="print"/>
              <a:stretch>
                <a:fillRect/>
              </a:stretch>
            </a:blipFill>
          </p:spPr>
          <p:txBody>
            <a:bodyPr wrap="square" lIns="0" tIns="0" rIns="0" bIns="0" rtlCol="0">
              <a:noAutofit/>
            </a:bodyPr>
            <a:lstStyle/>
            <a:p>
              <a:endParaRPr/>
            </a:p>
          </p:txBody>
        </p:sp>
        <p:sp>
          <p:nvSpPr>
            <p:cNvPr id="38" name="object 27"/>
            <p:cNvSpPr/>
            <p:nvPr/>
          </p:nvSpPr>
          <p:spPr>
            <a:xfrm>
              <a:off x="725974" y="2763371"/>
              <a:ext cx="904695" cy="99503"/>
            </a:xfrm>
            <a:custGeom>
              <a:avLst/>
              <a:gdLst/>
              <a:ahLst/>
              <a:cxnLst/>
              <a:rect l="l" t="t" r="r" b="b"/>
              <a:pathLst>
                <a:path w="995165" h="112770">
                  <a:moveTo>
                    <a:pt x="0" y="0"/>
                  </a:moveTo>
                  <a:lnTo>
                    <a:pt x="0" y="112770"/>
                  </a:lnTo>
                  <a:lnTo>
                    <a:pt x="995165" y="112770"/>
                  </a:lnTo>
                  <a:lnTo>
                    <a:pt x="995165" y="0"/>
                  </a:lnTo>
                  <a:lnTo>
                    <a:pt x="0" y="0"/>
                  </a:lnTo>
                  <a:close/>
                </a:path>
              </a:pathLst>
            </a:custGeom>
            <a:solidFill>
              <a:srgbClr val="FFFFFF"/>
            </a:solidFill>
          </p:spPr>
          <p:txBody>
            <a:bodyPr wrap="square" lIns="0" tIns="0" rIns="0" bIns="0" rtlCol="0">
              <a:noAutofit/>
            </a:bodyPr>
            <a:lstStyle/>
            <a:p>
              <a:endParaRPr/>
            </a:p>
          </p:txBody>
        </p:sp>
        <p:sp>
          <p:nvSpPr>
            <p:cNvPr id="39" name="object 28"/>
            <p:cNvSpPr/>
            <p:nvPr/>
          </p:nvSpPr>
          <p:spPr>
            <a:xfrm>
              <a:off x="1663930" y="2751268"/>
              <a:ext cx="782782" cy="122368"/>
            </a:xfrm>
            <a:prstGeom prst="rect">
              <a:avLst/>
            </a:prstGeom>
            <a:blipFill>
              <a:blip r:embed="rId6" cstate="print"/>
              <a:stretch>
                <a:fillRect/>
              </a:stretch>
            </a:blipFill>
          </p:spPr>
          <p:txBody>
            <a:bodyPr wrap="square" lIns="0" tIns="0" rIns="0" bIns="0" rtlCol="0">
              <a:noAutofit/>
            </a:bodyPr>
            <a:lstStyle/>
            <a:p>
              <a:endParaRPr/>
            </a:p>
          </p:txBody>
        </p:sp>
        <p:sp>
          <p:nvSpPr>
            <p:cNvPr id="40" name="object 29"/>
            <p:cNvSpPr/>
            <p:nvPr/>
          </p:nvSpPr>
          <p:spPr>
            <a:xfrm>
              <a:off x="2344188" y="2751268"/>
              <a:ext cx="102524" cy="122368"/>
            </a:xfrm>
            <a:prstGeom prst="rect">
              <a:avLst/>
            </a:prstGeom>
            <a:blipFill>
              <a:blip r:embed="rId7" cstate="print"/>
              <a:stretch>
                <a:fillRect/>
              </a:stretch>
            </a:blipFill>
          </p:spPr>
          <p:txBody>
            <a:bodyPr wrap="square" lIns="0" tIns="0" rIns="0" bIns="0" rtlCol="0">
              <a:noAutofit/>
            </a:bodyPr>
            <a:lstStyle/>
            <a:p>
              <a:endParaRPr/>
            </a:p>
          </p:txBody>
        </p:sp>
        <p:sp>
          <p:nvSpPr>
            <p:cNvPr id="41" name="object 30"/>
            <p:cNvSpPr/>
            <p:nvPr/>
          </p:nvSpPr>
          <p:spPr>
            <a:xfrm>
              <a:off x="1681941" y="2768749"/>
              <a:ext cx="644230" cy="87401"/>
            </a:xfrm>
            <a:custGeom>
              <a:avLst/>
              <a:gdLst/>
              <a:ahLst/>
              <a:cxnLst/>
              <a:rect l="l" t="t" r="r" b="b"/>
              <a:pathLst>
                <a:path w="708653" h="99054">
                  <a:moveTo>
                    <a:pt x="0" y="0"/>
                  </a:moveTo>
                  <a:lnTo>
                    <a:pt x="0" y="99054"/>
                  </a:lnTo>
                  <a:lnTo>
                    <a:pt x="708653" y="99054"/>
                  </a:lnTo>
                  <a:lnTo>
                    <a:pt x="708653" y="0"/>
                  </a:lnTo>
                  <a:lnTo>
                    <a:pt x="0" y="0"/>
                  </a:lnTo>
                  <a:close/>
                </a:path>
              </a:pathLst>
            </a:custGeom>
            <a:solidFill>
              <a:srgbClr val="FFFFFF"/>
            </a:solidFill>
          </p:spPr>
          <p:txBody>
            <a:bodyPr wrap="square" lIns="0" tIns="0" rIns="0" bIns="0" rtlCol="0">
              <a:noAutofit/>
            </a:bodyPr>
            <a:lstStyle/>
            <a:p>
              <a:endParaRPr/>
            </a:p>
          </p:txBody>
        </p:sp>
        <p:sp>
          <p:nvSpPr>
            <p:cNvPr id="42" name="object 31"/>
            <p:cNvSpPr/>
            <p:nvPr/>
          </p:nvSpPr>
          <p:spPr>
            <a:xfrm>
              <a:off x="2467495" y="2764715"/>
              <a:ext cx="261851" cy="108921"/>
            </a:xfrm>
            <a:prstGeom prst="rect">
              <a:avLst/>
            </a:prstGeom>
            <a:blipFill>
              <a:blip r:embed="rId8" cstate="print"/>
              <a:stretch>
                <a:fillRect/>
              </a:stretch>
            </a:blipFill>
          </p:spPr>
          <p:txBody>
            <a:bodyPr wrap="square" lIns="0" tIns="0" rIns="0" bIns="0" rtlCol="0">
              <a:noAutofit/>
            </a:bodyPr>
            <a:lstStyle/>
            <a:p>
              <a:endParaRPr/>
            </a:p>
          </p:txBody>
        </p:sp>
        <p:sp>
          <p:nvSpPr>
            <p:cNvPr id="43" name="object 32"/>
            <p:cNvSpPr txBox="1"/>
            <p:nvPr/>
          </p:nvSpPr>
          <p:spPr>
            <a:xfrm>
              <a:off x="703343" y="2994210"/>
              <a:ext cx="590550" cy="170329"/>
            </a:xfrm>
            <a:prstGeom prst="rect">
              <a:avLst/>
            </a:prstGeom>
          </p:spPr>
          <p:txBody>
            <a:bodyPr vert="horz" wrap="square" lIns="0" tIns="0" rIns="0" bIns="0" rtlCol="0">
              <a:noAutofit/>
            </a:bodyPr>
            <a:lstStyle/>
            <a:p>
              <a:pPr marL="11396" marR="11396">
                <a:lnSpc>
                  <a:spcPts val="637"/>
                </a:lnSpc>
              </a:pPr>
              <a:r>
                <a:rPr sz="500" spc="9" dirty="0">
                  <a:solidFill>
                    <a:srgbClr val="00007F"/>
                  </a:solidFill>
                  <a:latin typeface="Arial"/>
                  <a:cs typeface="Arial"/>
                </a:rPr>
                <a:t>T</a:t>
              </a:r>
              <a:r>
                <a:rPr sz="500" spc="18" dirty="0">
                  <a:solidFill>
                    <a:srgbClr val="00007F"/>
                  </a:solidFill>
                  <a:latin typeface="Arial"/>
                  <a:cs typeface="Arial"/>
                </a:rPr>
                <a:t>o</a:t>
              </a:r>
              <a:r>
                <a:rPr sz="500" spc="-4" dirty="0">
                  <a:solidFill>
                    <a:srgbClr val="00007F"/>
                  </a:solidFill>
                  <a:latin typeface="Arial"/>
                  <a:cs typeface="Arial"/>
                </a:rPr>
                <a:t>t</a:t>
              </a:r>
              <a:r>
                <a:rPr sz="500" spc="4" dirty="0">
                  <a:solidFill>
                    <a:srgbClr val="00007F"/>
                  </a:solidFill>
                  <a:latin typeface="Arial"/>
                  <a:cs typeface="Arial"/>
                </a:rPr>
                <a:t>al </a:t>
              </a:r>
              <a:r>
                <a:rPr sz="500" spc="9" dirty="0">
                  <a:solidFill>
                    <a:srgbClr val="00007F"/>
                  </a:solidFill>
                  <a:latin typeface="Arial"/>
                  <a:cs typeface="Arial"/>
                </a:rPr>
                <a:t>par</a:t>
              </a:r>
              <a:r>
                <a:rPr sz="500" spc="4" dirty="0">
                  <a:solidFill>
                    <a:srgbClr val="00007F"/>
                  </a:solidFill>
                  <a:latin typeface="Arial"/>
                  <a:cs typeface="Arial"/>
                </a:rPr>
                <a:t>t cou</a:t>
              </a:r>
              <a:r>
                <a:rPr sz="500" spc="18" dirty="0">
                  <a:solidFill>
                    <a:srgbClr val="00007F"/>
                  </a:solidFill>
                  <a:latin typeface="Arial"/>
                  <a:cs typeface="Arial"/>
                </a:rPr>
                <a:t>n</a:t>
              </a:r>
              <a:r>
                <a:rPr sz="500" spc="4" dirty="0">
                  <a:solidFill>
                    <a:srgbClr val="00007F"/>
                  </a:solidFill>
                  <a:latin typeface="Arial"/>
                  <a:cs typeface="Arial"/>
                </a:rPr>
                <a:t>t </a:t>
              </a:r>
              <a:r>
                <a:rPr sz="500" spc="9" dirty="0">
                  <a:solidFill>
                    <a:srgbClr val="00007F"/>
                  </a:solidFill>
                  <a:latin typeface="Arial"/>
                  <a:cs typeface="Arial"/>
                </a:rPr>
                <a:t>=</a:t>
              </a:r>
              <a:r>
                <a:rPr sz="500" spc="4" dirty="0">
                  <a:solidFill>
                    <a:srgbClr val="00007F"/>
                  </a:solidFill>
                  <a:latin typeface="Arial"/>
                  <a:cs typeface="Arial"/>
                </a:rPr>
                <a:t> </a:t>
              </a:r>
              <a:r>
                <a:rPr sz="500" spc="9" dirty="0">
                  <a:solidFill>
                    <a:srgbClr val="00007F"/>
                  </a:solidFill>
                  <a:latin typeface="Arial"/>
                  <a:cs typeface="Arial"/>
                </a:rPr>
                <a:t>2</a:t>
              </a:r>
              <a:endParaRPr sz="500">
                <a:latin typeface="Arial"/>
                <a:cs typeface="Arial"/>
              </a:endParaRPr>
            </a:p>
          </p:txBody>
        </p:sp>
        <p:sp>
          <p:nvSpPr>
            <p:cNvPr id="44" name="object 33"/>
            <p:cNvSpPr txBox="1"/>
            <p:nvPr/>
          </p:nvSpPr>
          <p:spPr>
            <a:xfrm>
              <a:off x="1495828" y="2990624"/>
              <a:ext cx="2068945" cy="173691"/>
            </a:xfrm>
            <a:prstGeom prst="rect">
              <a:avLst/>
            </a:prstGeom>
          </p:spPr>
          <p:txBody>
            <a:bodyPr vert="horz" wrap="square" lIns="0" tIns="0" rIns="0" bIns="0" rtlCol="0">
              <a:noAutofit/>
            </a:bodyPr>
            <a:lstStyle/>
            <a:p>
              <a:pPr marR="11966" algn="r"/>
              <a:r>
                <a:rPr sz="500" spc="13" dirty="0">
                  <a:solidFill>
                    <a:srgbClr val="00007F"/>
                  </a:solidFill>
                  <a:latin typeface="Arial"/>
                  <a:cs typeface="Arial"/>
                </a:rPr>
                <a:t>C</a:t>
              </a:r>
              <a:r>
                <a:rPr sz="500" spc="-9" dirty="0">
                  <a:solidFill>
                    <a:srgbClr val="00007F"/>
                  </a:solidFill>
                  <a:latin typeface="Arial"/>
                  <a:cs typeface="Arial"/>
                </a:rPr>
                <a:t>l</a:t>
              </a:r>
              <a:r>
                <a:rPr sz="500" spc="4" dirty="0">
                  <a:solidFill>
                    <a:srgbClr val="00007F"/>
                  </a:solidFill>
                  <a:latin typeface="Arial"/>
                  <a:cs typeface="Arial"/>
                </a:rPr>
                <a:t>ick</a:t>
              </a:r>
              <a:r>
                <a:rPr sz="500" spc="9" dirty="0">
                  <a:solidFill>
                    <a:srgbClr val="00007F"/>
                  </a:solidFill>
                  <a:latin typeface="Arial"/>
                  <a:cs typeface="Arial"/>
                </a:rPr>
                <a:t> on the appropr</a:t>
              </a:r>
              <a:r>
                <a:rPr sz="500" spc="-9" dirty="0">
                  <a:solidFill>
                    <a:srgbClr val="00007F"/>
                  </a:solidFill>
                  <a:latin typeface="Arial"/>
                  <a:cs typeface="Arial"/>
                </a:rPr>
                <a:t>i</a:t>
              </a:r>
              <a:r>
                <a:rPr sz="500" spc="9" dirty="0">
                  <a:solidFill>
                    <a:srgbClr val="00007F"/>
                  </a:solidFill>
                  <a:latin typeface="Arial"/>
                  <a:cs typeface="Arial"/>
                </a:rPr>
                <a:t>ate </a:t>
              </a:r>
              <a:r>
                <a:rPr sz="500" spc="-9" dirty="0">
                  <a:solidFill>
                    <a:srgbClr val="00007F"/>
                  </a:solidFill>
                  <a:latin typeface="Arial"/>
                  <a:cs typeface="Arial"/>
                </a:rPr>
                <a:t>l</a:t>
              </a:r>
              <a:r>
                <a:rPr sz="500" spc="4" dirty="0">
                  <a:solidFill>
                    <a:srgbClr val="00007F"/>
                  </a:solidFill>
                  <a:latin typeface="Arial"/>
                  <a:cs typeface="Arial"/>
                </a:rPr>
                <a:t>ink</a:t>
              </a:r>
              <a:r>
                <a:rPr sz="500" spc="9" dirty="0">
                  <a:solidFill>
                    <a:srgbClr val="00007F"/>
                  </a:solidFill>
                  <a:latin typeface="Arial"/>
                  <a:cs typeface="Arial"/>
                </a:rPr>
                <a:t> to </a:t>
              </a:r>
              <a:r>
                <a:rPr sz="500" spc="13" dirty="0">
                  <a:solidFill>
                    <a:srgbClr val="00007F"/>
                  </a:solidFill>
                  <a:latin typeface="Arial"/>
                  <a:cs typeface="Arial"/>
                </a:rPr>
                <a:t>s</a:t>
              </a:r>
              <a:r>
                <a:rPr sz="500" spc="9" dirty="0">
                  <a:solidFill>
                    <a:srgbClr val="00007F"/>
                  </a:solidFill>
                  <a:latin typeface="Arial"/>
                  <a:cs typeface="Arial"/>
                </a:rPr>
                <a:t>ee m</a:t>
              </a:r>
              <a:r>
                <a:rPr sz="500" spc="18" dirty="0">
                  <a:solidFill>
                    <a:srgbClr val="00007F"/>
                  </a:solidFill>
                  <a:latin typeface="Arial"/>
                  <a:cs typeface="Arial"/>
                </a:rPr>
                <a:t>o</a:t>
              </a:r>
              <a:r>
                <a:rPr sz="500" dirty="0">
                  <a:solidFill>
                    <a:srgbClr val="00007F"/>
                  </a:solidFill>
                  <a:latin typeface="Arial"/>
                  <a:cs typeface="Arial"/>
                </a:rPr>
                <a:t>r</a:t>
              </a:r>
              <a:r>
                <a:rPr sz="500" spc="4" dirty="0">
                  <a:solidFill>
                    <a:srgbClr val="00007F"/>
                  </a:solidFill>
                  <a:latin typeface="Arial"/>
                  <a:cs typeface="Arial"/>
                </a:rPr>
                <a:t>e.</a:t>
              </a:r>
              <a:r>
                <a:rPr sz="500" spc="13" dirty="0">
                  <a:solidFill>
                    <a:srgbClr val="00007F"/>
                  </a:solidFill>
                  <a:latin typeface="Arial"/>
                  <a:cs typeface="Arial"/>
                </a:rPr>
                <a:t> </a:t>
              </a:r>
              <a:r>
                <a:rPr sz="500" spc="-4" dirty="0">
                  <a:solidFill>
                    <a:srgbClr val="00007F"/>
                  </a:solidFill>
                  <a:latin typeface="Arial"/>
                  <a:cs typeface="Arial"/>
                </a:rPr>
                <a:t>I</a:t>
              </a:r>
              <a:r>
                <a:rPr sz="500" spc="4" dirty="0">
                  <a:solidFill>
                    <a:srgbClr val="00007F"/>
                  </a:solidFill>
                  <a:latin typeface="Arial"/>
                  <a:cs typeface="Arial"/>
                </a:rPr>
                <a:t>f </a:t>
              </a:r>
              <a:r>
                <a:rPr sz="500" spc="9" dirty="0">
                  <a:solidFill>
                    <a:srgbClr val="00007F"/>
                  </a:solidFill>
                  <a:latin typeface="Arial"/>
                  <a:cs typeface="Arial"/>
                </a:rPr>
                <a:t>n</a:t>
              </a:r>
              <a:r>
                <a:rPr sz="500" spc="18" dirty="0">
                  <a:solidFill>
                    <a:srgbClr val="00007F"/>
                  </a:solidFill>
                  <a:latin typeface="Arial"/>
                  <a:cs typeface="Arial"/>
                </a:rPr>
                <a:t>o</a:t>
              </a:r>
              <a:r>
                <a:rPr sz="500" spc="4" dirty="0">
                  <a:solidFill>
                    <a:srgbClr val="00007F"/>
                  </a:solidFill>
                  <a:latin typeface="Arial"/>
                  <a:cs typeface="Arial"/>
                </a:rPr>
                <a:t>t </a:t>
              </a:r>
              <a:r>
                <a:rPr sz="500" spc="-9" dirty="0">
                  <a:solidFill>
                    <a:srgbClr val="00007F"/>
                  </a:solidFill>
                  <a:latin typeface="Arial"/>
                  <a:cs typeface="Arial"/>
                </a:rPr>
                <a:t>l</a:t>
              </a:r>
              <a:r>
                <a:rPr sz="500" spc="4" dirty="0">
                  <a:solidFill>
                    <a:srgbClr val="00007F"/>
                  </a:solidFill>
                  <a:latin typeface="Arial"/>
                  <a:cs typeface="Arial"/>
                </a:rPr>
                <a:t>i</a:t>
              </a:r>
              <a:r>
                <a:rPr sz="500" spc="9" dirty="0">
                  <a:solidFill>
                    <a:srgbClr val="00007F"/>
                  </a:solidFill>
                  <a:latin typeface="Arial"/>
                  <a:cs typeface="Arial"/>
                </a:rPr>
                <a:t>n</a:t>
              </a:r>
              <a:r>
                <a:rPr sz="500" spc="13" dirty="0">
                  <a:solidFill>
                    <a:srgbClr val="00007F"/>
                  </a:solidFill>
                  <a:latin typeface="Arial"/>
                  <a:cs typeface="Arial"/>
                </a:rPr>
                <a:t>k</a:t>
              </a:r>
              <a:r>
                <a:rPr sz="500" spc="4" dirty="0">
                  <a:solidFill>
                    <a:srgbClr val="00007F"/>
                  </a:solidFill>
                  <a:latin typeface="Arial"/>
                  <a:cs typeface="Arial"/>
                </a:rPr>
                <a:t>, </a:t>
              </a:r>
              <a:r>
                <a:rPr sz="500" spc="9" dirty="0">
                  <a:solidFill>
                    <a:srgbClr val="00007F"/>
                  </a:solidFill>
                  <a:latin typeface="Arial"/>
                  <a:cs typeface="Arial"/>
                </a:rPr>
                <a:t>no qua</a:t>
              </a:r>
              <a:r>
                <a:rPr sz="500" spc="4" dirty="0">
                  <a:solidFill>
                    <a:srgbClr val="00007F"/>
                  </a:solidFill>
                  <a:latin typeface="Arial"/>
                  <a:cs typeface="Arial"/>
                </a:rPr>
                <a:t>li</a:t>
              </a:r>
              <a:r>
                <a:rPr sz="500" spc="-4" dirty="0">
                  <a:solidFill>
                    <a:srgbClr val="00007F"/>
                  </a:solidFill>
                  <a:latin typeface="Arial"/>
                  <a:cs typeface="Arial"/>
                </a:rPr>
                <a:t>f</a:t>
              </a:r>
              <a:r>
                <a:rPr sz="500" spc="4" dirty="0">
                  <a:solidFill>
                    <a:srgbClr val="00007F"/>
                  </a:solidFill>
                  <a:latin typeface="Arial"/>
                  <a:cs typeface="Arial"/>
                </a:rPr>
                <a:t>i</a:t>
              </a:r>
              <a:r>
                <a:rPr sz="500" spc="9" dirty="0">
                  <a:solidFill>
                    <a:srgbClr val="00007F"/>
                  </a:solidFill>
                  <a:latin typeface="Arial"/>
                  <a:cs typeface="Arial"/>
                </a:rPr>
                <a:t>ed</a:t>
              </a:r>
              <a:endParaRPr sz="500">
                <a:latin typeface="Arial"/>
                <a:cs typeface="Arial"/>
              </a:endParaRPr>
            </a:p>
            <a:p>
              <a:pPr marR="11396" algn="r">
                <a:lnSpc>
                  <a:spcPts val="637"/>
                </a:lnSpc>
              </a:pPr>
              <a:r>
                <a:rPr sz="500" spc="9" dirty="0">
                  <a:solidFill>
                    <a:srgbClr val="00007F"/>
                  </a:solidFill>
                  <a:latin typeface="Arial"/>
                  <a:cs typeface="Arial"/>
                </a:rPr>
                <a:t>s</a:t>
              </a:r>
              <a:r>
                <a:rPr sz="500" spc="18" dirty="0">
                  <a:solidFill>
                    <a:srgbClr val="00007F"/>
                  </a:solidFill>
                  <a:latin typeface="Arial"/>
                  <a:cs typeface="Arial"/>
                </a:rPr>
                <a:t>o</a:t>
              </a:r>
              <a:r>
                <a:rPr sz="500" spc="9" dirty="0">
                  <a:solidFill>
                    <a:srgbClr val="00007F"/>
                  </a:solidFill>
                  <a:latin typeface="Arial"/>
                  <a:cs typeface="Arial"/>
                </a:rPr>
                <a:t>u</a:t>
              </a:r>
              <a:r>
                <a:rPr sz="500" dirty="0">
                  <a:solidFill>
                    <a:srgbClr val="00007F"/>
                  </a:solidFill>
                  <a:latin typeface="Arial"/>
                  <a:cs typeface="Arial"/>
                </a:rPr>
                <a:t>r</a:t>
              </a:r>
              <a:r>
                <a:rPr sz="500" spc="18" dirty="0">
                  <a:solidFill>
                    <a:srgbClr val="00007F"/>
                  </a:solidFill>
                  <a:latin typeface="Arial"/>
                  <a:cs typeface="Arial"/>
                </a:rPr>
                <a:t>c</a:t>
              </a:r>
              <a:r>
                <a:rPr sz="500" spc="9" dirty="0">
                  <a:solidFill>
                    <a:srgbClr val="00007F"/>
                  </a:solidFill>
                  <a:latin typeface="Arial"/>
                  <a:cs typeface="Arial"/>
                </a:rPr>
                <a:t>e.</a:t>
              </a:r>
              <a:endParaRPr sz="500">
                <a:latin typeface="Arial"/>
                <a:cs typeface="Arial"/>
              </a:endParaRPr>
            </a:p>
          </p:txBody>
        </p:sp>
        <p:sp>
          <p:nvSpPr>
            <p:cNvPr id="45" name="object 34"/>
            <p:cNvSpPr/>
            <p:nvPr/>
          </p:nvSpPr>
          <p:spPr>
            <a:xfrm>
              <a:off x="695492" y="3169471"/>
              <a:ext cx="2874824" cy="1030044"/>
            </a:xfrm>
            <a:custGeom>
              <a:avLst/>
              <a:gdLst/>
              <a:ahLst/>
              <a:cxnLst/>
              <a:rect l="l" t="t" r="r" b="b"/>
              <a:pathLst>
                <a:path w="3162306" h="1167383">
                  <a:moveTo>
                    <a:pt x="3162306" y="0"/>
                  </a:moveTo>
                  <a:lnTo>
                    <a:pt x="0" y="0"/>
                  </a:lnTo>
                  <a:lnTo>
                    <a:pt x="0" y="1167383"/>
                  </a:lnTo>
                  <a:lnTo>
                    <a:pt x="13715" y="1153667"/>
                  </a:lnTo>
                  <a:lnTo>
                    <a:pt x="13715" y="13715"/>
                  </a:lnTo>
                  <a:lnTo>
                    <a:pt x="3148590" y="13715"/>
                  </a:lnTo>
                  <a:lnTo>
                    <a:pt x="3162306" y="0"/>
                  </a:lnTo>
                  <a:close/>
                </a:path>
              </a:pathLst>
            </a:custGeom>
            <a:solidFill>
              <a:srgbClr val="000000"/>
            </a:solidFill>
          </p:spPr>
          <p:txBody>
            <a:bodyPr wrap="square" lIns="0" tIns="0" rIns="0" bIns="0" rtlCol="0">
              <a:noAutofit/>
            </a:bodyPr>
            <a:lstStyle/>
            <a:p>
              <a:endParaRPr/>
            </a:p>
          </p:txBody>
        </p:sp>
        <p:sp>
          <p:nvSpPr>
            <p:cNvPr id="46" name="object 35"/>
            <p:cNvSpPr/>
            <p:nvPr/>
          </p:nvSpPr>
          <p:spPr>
            <a:xfrm>
              <a:off x="695492" y="3169471"/>
              <a:ext cx="2874824" cy="1030044"/>
            </a:xfrm>
            <a:custGeom>
              <a:avLst/>
              <a:gdLst/>
              <a:ahLst/>
              <a:cxnLst/>
              <a:rect l="l" t="t" r="r" b="b"/>
              <a:pathLst>
                <a:path w="3162306" h="1167383">
                  <a:moveTo>
                    <a:pt x="3162306" y="1167383"/>
                  </a:moveTo>
                  <a:lnTo>
                    <a:pt x="3162306" y="0"/>
                  </a:lnTo>
                  <a:lnTo>
                    <a:pt x="3148590" y="13715"/>
                  </a:lnTo>
                  <a:lnTo>
                    <a:pt x="3148590" y="1153667"/>
                  </a:lnTo>
                  <a:lnTo>
                    <a:pt x="13715" y="1153667"/>
                  </a:lnTo>
                  <a:lnTo>
                    <a:pt x="0" y="1167383"/>
                  </a:lnTo>
                  <a:lnTo>
                    <a:pt x="3162306" y="1167383"/>
                  </a:lnTo>
                  <a:close/>
                </a:path>
              </a:pathLst>
            </a:custGeom>
            <a:solidFill>
              <a:srgbClr val="000000"/>
            </a:solidFill>
          </p:spPr>
          <p:txBody>
            <a:bodyPr wrap="square" lIns="0" tIns="0" rIns="0" bIns="0" rtlCol="0">
              <a:noAutofit/>
            </a:bodyPr>
            <a:lstStyle/>
            <a:p>
              <a:endParaRPr/>
            </a:p>
          </p:txBody>
        </p:sp>
        <p:sp>
          <p:nvSpPr>
            <p:cNvPr id="47" name="object 36"/>
            <p:cNvSpPr/>
            <p:nvPr/>
          </p:nvSpPr>
          <p:spPr>
            <a:xfrm>
              <a:off x="720431" y="3192332"/>
              <a:ext cx="2826333" cy="275664"/>
            </a:xfrm>
            <a:custGeom>
              <a:avLst/>
              <a:gdLst/>
              <a:ahLst/>
              <a:cxnLst/>
              <a:rect l="l" t="t" r="r" b="b"/>
              <a:pathLst>
                <a:path w="3108966" h="312419">
                  <a:moveTo>
                    <a:pt x="3108966" y="0"/>
                  </a:moveTo>
                  <a:lnTo>
                    <a:pt x="0" y="0"/>
                  </a:lnTo>
                  <a:lnTo>
                    <a:pt x="0" y="312419"/>
                  </a:lnTo>
                  <a:lnTo>
                    <a:pt x="6095" y="306323"/>
                  </a:lnTo>
                  <a:lnTo>
                    <a:pt x="6095" y="6095"/>
                  </a:lnTo>
                  <a:lnTo>
                    <a:pt x="3102870" y="6095"/>
                  </a:lnTo>
                  <a:lnTo>
                    <a:pt x="3108966" y="0"/>
                  </a:lnTo>
                  <a:close/>
                </a:path>
              </a:pathLst>
            </a:custGeom>
            <a:solidFill>
              <a:srgbClr val="000000"/>
            </a:solidFill>
          </p:spPr>
          <p:txBody>
            <a:bodyPr wrap="square" lIns="0" tIns="0" rIns="0" bIns="0" rtlCol="0">
              <a:noAutofit/>
            </a:bodyPr>
            <a:lstStyle/>
            <a:p>
              <a:endParaRPr/>
            </a:p>
          </p:txBody>
        </p:sp>
        <p:sp>
          <p:nvSpPr>
            <p:cNvPr id="48" name="object 37"/>
            <p:cNvSpPr/>
            <p:nvPr/>
          </p:nvSpPr>
          <p:spPr>
            <a:xfrm>
              <a:off x="720431" y="3192332"/>
              <a:ext cx="2826333" cy="275664"/>
            </a:xfrm>
            <a:custGeom>
              <a:avLst/>
              <a:gdLst/>
              <a:ahLst/>
              <a:cxnLst/>
              <a:rect l="l" t="t" r="r" b="b"/>
              <a:pathLst>
                <a:path w="3108966" h="312419">
                  <a:moveTo>
                    <a:pt x="3108966" y="312419"/>
                  </a:moveTo>
                  <a:lnTo>
                    <a:pt x="3108966" y="0"/>
                  </a:lnTo>
                  <a:lnTo>
                    <a:pt x="3102870" y="6095"/>
                  </a:lnTo>
                  <a:lnTo>
                    <a:pt x="3102870" y="306323"/>
                  </a:lnTo>
                  <a:lnTo>
                    <a:pt x="6095" y="306323"/>
                  </a:lnTo>
                  <a:lnTo>
                    <a:pt x="0" y="312419"/>
                  </a:lnTo>
                  <a:lnTo>
                    <a:pt x="3108966" y="312419"/>
                  </a:lnTo>
                  <a:close/>
                </a:path>
              </a:pathLst>
            </a:custGeom>
            <a:solidFill>
              <a:srgbClr val="000000"/>
            </a:solidFill>
          </p:spPr>
          <p:txBody>
            <a:bodyPr wrap="square" lIns="0" tIns="0" rIns="0" bIns="0" rtlCol="0">
              <a:noAutofit/>
            </a:bodyPr>
            <a:lstStyle/>
            <a:p>
              <a:endParaRPr/>
            </a:p>
          </p:txBody>
        </p:sp>
        <p:sp>
          <p:nvSpPr>
            <p:cNvPr id="49" name="object 38"/>
            <p:cNvSpPr/>
            <p:nvPr/>
          </p:nvSpPr>
          <p:spPr>
            <a:xfrm>
              <a:off x="753683" y="3259569"/>
              <a:ext cx="263235" cy="64545"/>
            </a:xfrm>
            <a:prstGeom prst="rect">
              <a:avLst/>
            </a:prstGeom>
            <a:blipFill>
              <a:blip r:embed="rId9" cstate="print"/>
              <a:stretch>
                <a:fillRect/>
              </a:stretch>
            </a:blipFill>
          </p:spPr>
          <p:txBody>
            <a:bodyPr wrap="square" lIns="0" tIns="0" rIns="0" bIns="0" rtlCol="0">
              <a:noAutofit/>
            </a:bodyPr>
            <a:lstStyle/>
            <a:p>
              <a:endParaRPr/>
            </a:p>
          </p:txBody>
        </p:sp>
        <p:sp>
          <p:nvSpPr>
            <p:cNvPr id="50" name="object 39"/>
            <p:cNvSpPr/>
            <p:nvPr/>
          </p:nvSpPr>
          <p:spPr>
            <a:xfrm>
              <a:off x="1490748" y="3231327"/>
              <a:ext cx="641465" cy="122368"/>
            </a:xfrm>
            <a:prstGeom prst="rect">
              <a:avLst/>
            </a:prstGeom>
            <a:blipFill>
              <a:blip r:embed="rId10" cstate="print"/>
              <a:stretch>
                <a:fillRect/>
              </a:stretch>
            </a:blipFill>
          </p:spPr>
          <p:txBody>
            <a:bodyPr wrap="square" lIns="0" tIns="0" rIns="0" bIns="0" rtlCol="0">
              <a:noAutofit/>
            </a:bodyPr>
            <a:lstStyle/>
            <a:p>
              <a:endParaRPr/>
            </a:p>
          </p:txBody>
        </p:sp>
        <p:sp>
          <p:nvSpPr>
            <p:cNvPr id="51" name="object 40"/>
            <p:cNvSpPr/>
            <p:nvPr/>
          </p:nvSpPr>
          <p:spPr>
            <a:xfrm>
              <a:off x="1501833" y="3242087"/>
              <a:ext cx="619292" cy="99503"/>
            </a:xfrm>
            <a:custGeom>
              <a:avLst/>
              <a:gdLst/>
              <a:ahLst/>
              <a:cxnLst/>
              <a:rect l="l" t="t" r="r" b="b"/>
              <a:pathLst>
                <a:path w="681221" h="112770">
                  <a:moveTo>
                    <a:pt x="0" y="0"/>
                  </a:moveTo>
                  <a:lnTo>
                    <a:pt x="0" y="112770"/>
                  </a:lnTo>
                  <a:lnTo>
                    <a:pt x="681221" y="112770"/>
                  </a:lnTo>
                  <a:lnTo>
                    <a:pt x="681221" y="0"/>
                  </a:lnTo>
                  <a:lnTo>
                    <a:pt x="0" y="0"/>
                  </a:lnTo>
                  <a:close/>
                </a:path>
              </a:pathLst>
            </a:custGeom>
            <a:solidFill>
              <a:srgbClr val="FFFFFF"/>
            </a:solidFill>
          </p:spPr>
          <p:txBody>
            <a:bodyPr wrap="square" lIns="0" tIns="0" rIns="0" bIns="0" rtlCol="0">
              <a:noAutofit/>
            </a:bodyPr>
            <a:lstStyle/>
            <a:p>
              <a:endParaRPr/>
            </a:p>
          </p:txBody>
        </p:sp>
        <p:sp>
          <p:nvSpPr>
            <p:cNvPr id="52" name="object 41"/>
            <p:cNvSpPr txBox="1"/>
            <p:nvPr/>
          </p:nvSpPr>
          <p:spPr>
            <a:xfrm>
              <a:off x="1045550" y="3252393"/>
              <a:ext cx="519545" cy="105895"/>
            </a:xfrm>
            <a:prstGeom prst="rect">
              <a:avLst/>
            </a:prstGeom>
          </p:spPr>
          <p:txBody>
            <a:bodyPr vert="horz" wrap="square" lIns="0" tIns="0" rIns="0" bIns="0" rtlCol="0">
              <a:noAutofit/>
            </a:bodyPr>
            <a:lstStyle/>
            <a:p>
              <a:pPr marL="11396"/>
              <a:r>
                <a:rPr sz="500" spc="9" dirty="0">
                  <a:solidFill>
                    <a:srgbClr val="00007F"/>
                  </a:solidFill>
                  <a:latin typeface="Arial"/>
                  <a:cs typeface="Arial"/>
                </a:rPr>
                <a:t>Pa</a:t>
              </a:r>
              <a:r>
                <a:rPr sz="500" spc="18" dirty="0">
                  <a:solidFill>
                    <a:srgbClr val="00007F"/>
                  </a:solidFill>
                  <a:latin typeface="Arial"/>
                  <a:cs typeface="Arial"/>
                </a:rPr>
                <a:t>g</a:t>
              </a:r>
              <a:r>
                <a:rPr sz="500" spc="9" dirty="0">
                  <a:solidFill>
                    <a:srgbClr val="00007F"/>
                  </a:solidFill>
                  <a:latin typeface="Arial"/>
                  <a:cs typeface="Arial"/>
                </a:rPr>
                <a:t>e 1 </a:t>
              </a:r>
              <a:r>
                <a:rPr sz="500" spc="4" dirty="0">
                  <a:solidFill>
                    <a:srgbClr val="00007F"/>
                  </a:solidFill>
                  <a:latin typeface="Arial"/>
                  <a:cs typeface="Arial"/>
                </a:rPr>
                <a:t>of </a:t>
              </a:r>
              <a:r>
                <a:rPr sz="500" spc="9" dirty="0">
                  <a:solidFill>
                    <a:srgbClr val="00007F"/>
                  </a:solidFill>
                  <a:latin typeface="Arial"/>
                  <a:cs typeface="Arial"/>
                </a:rPr>
                <a:t>1   </a:t>
              </a:r>
              <a:r>
                <a:rPr sz="500" spc="27" dirty="0">
                  <a:solidFill>
                    <a:srgbClr val="00007F"/>
                  </a:solidFill>
                  <a:latin typeface="Arial"/>
                  <a:cs typeface="Arial"/>
                </a:rPr>
                <a:t> </a:t>
              </a:r>
              <a:r>
                <a:rPr sz="900" spc="-6" baseline="7936" dirty="0">
                  <a:solidFill>
                    <a:srgbClr val="A0A0A0"/>
                  </a:solidFill>
                  <a:latin typeface="Arial"/>
                  <a:cs typeface="Arial"/>
                </a:rPr>
                <a:t>1</a:t>
              </a:r>
              <a:endParaRPr sz="900" baseline="7936">
                <a:latin typeface="Arial"/>
                <a:cs typeface="Arial"/>
              </a:endParaRPr>
            </a:p>
          </p:txBody>
        </p:sp>
        <p:sp>
          <p:nvSpPr>
            <p:cNvPr id="53" name="object 42"/>
            <p:cNvSpPr/>
            <p:nvPr/>
          </p:nvSpPr>
          <p:spPr>
            <a:xfrm>
              <a:off x="2173777" y="3221915"/>
              <a:ext cx="612371" cy="131781"/>
            </a:xfrm>
            <a:prstGeom prst="rect">
              <a:avLst/>
            </a:prstGeom>
            <a:blipFill>
              <a:blip r:embed="rId11" cstate="print"/>
              <a:stretch>
                <a:fillRect/>
              </a:stretch>
            </a:blipFill>
          </p:spPr>
          <p:txBody>
            <a:bodyPr wrap="square" lIns="0" tIns="0" rIns="0" bIns="0" rtlCol="0">
              <a:noAutofit/>
            </a:bodyPr>
            <a:lstStyle/>
            <a:p>
              <a:endParaRPr/>
            </a:p>
          </p:txBody>
        </p:sp>
        <p:sp>
          <p:nvSpPr>
            <p:cNvPr id="54" name="object 43"/>
            <p:cNvSpPr txBox="1"/>
            <p:nvPr/>
          </p:nvSpPr>
          <p:spPr>
            <a:xfrm>
              <a:off x="2263370" y="3232223"/>
              <a:ext cx="431223" cy="107576"/>
            </a:xfrm>
            <a:prstGeom prst="rect">
              <a:avLst/>
            </a:prstGeom>
          </p:spPr>
          <p:txBody>
            <a:bodyPr vert="horz" wrap="square" lIns="0" tIns="0" rIns="0" bIns="0" rtlCol="0">
              <a:noAutofit/>
            </a:bodyPr>
            <a:lstStyle/>
            <a:p>
              <a:pPr marL="11396"/>
              <a:r>
                <a:rPr sz="600" spc="-13" dirty="0">
                  <a:latin typeface="Arial"/>
                  <a:cs typeface="Arial"/>
                </a:rPr>
                <a:t>G</a:t>
              </a:r>
              <a:r>
                <a:rPr sz="600" spc="-4" dirty="0">
                  <a:latin typeface="Arial"/>
                  <a:cs typeface="Arial"/>
                </a:rPr>
                <a:t>o</a:t>
              </a:r>
              <a:r>
                <a:rPr sz="600" spc="4" dirty="0">
                  <a:latin typeface="Arial"/>
                  <a:cs typeface="Arial"/>
                </a:rPr>
                <a:t> </a:t>
              </a:r>
              <a:r>
                <a:rPr sz="600" spc="-9" dirty="0">
                  <a:latin typeface="Arial"/>
                  <a:cs typeface="Arial"/>
                </a:rPr>
                <a:t>t</a:t>
              </a:r>
              <a:r>
                <a:rPr sz="600" spc="-4" dirty="0">
                  <a:latin typeface="Arial"/>
                  <a:cs typeface="Arial"/>
                </a:rPr>
                <a:t>o</a:t>
              </a:r>
              <a:r>
                <a:rPr sz="600" spc="-9" dirty="0">
                  <a:latin typeface="Arial"/>
                  <a:cs typeface="Arial"/>
                </a:rPr>
                <a:t> </a:t>
              </a:r>
              <a:r>
                <a:rPr sz="600" spc="-4" dirty="0">
                  <a:latin typeface="Arial"/>
                  <a:cs typeface="Arial"/>
                </a:rPr>
                <a:t>P</a:t>
              </a:r>
              <a:r>
                <a:rPr sz="600" dirty="0">
                  <a:latin typeface="Arial"/>
                  <a:cs typeface="Arial"/>
                </a:rPr>
                <a:t>a</a:t>
              </a:r>
              <a:r>
                <a:rPr sz="600" spc="-9" dirty="0">
                  <a:latin typeface="Arial"/>
                  <a:cs typeface="Arial"/>
                </a:rPr>
                <a:t>g</a:t>
              </a:r>
              <a:r>
                <a:rPr sz="600" spc="-4" dirty="0">
                  <a:latin typeface="Arial"/>
                  <a:cs typeface="Arial"/>
                </a:rPr>
                <a:t>e</a:t>
              </a:r>
              <a:endParaRPr sz="600">
                <a:latin typeface="Arial"/>
                <a:cs typeface="Arial"/>
              </a:endParaRPr>
            </a:p>
          </p:txBody>
        </p:sp>
        <p:sp>
          <p:nvSpPr>
            <p:cNvPr id="55" name="object 44"/>
            <p:cNvSpPr/>
            <p:nvPr/>
          </p:nvSpPr>
          <p:spPr>
            <a:xfrm>
              <a:off x="720431" y="3480098"/>
              <a:ext cx="2826333" cy="408790"/>
            </a:xfrm>
            <a:custGeom>
              <a:avLst/>
              <a:gdLst/>
              <a:ahLst/>
              <a:cxnLst/>
              <a:rect l="l" t="t" r="r" b="b"/>
              <a:pathLst>
                <a:path w="3108966" h="463295">
                  <a:moveTo>
                    <a:pt x="3108966" y="0"/>
                  </a:moveTo>
                  <a:lnTo>
                    <a:pt x="0" y="0"/>
                  </a:lnTo>
                  <a:lnTo>
                    <a:pt x="0" y="463295"/>
                  </a:lnTo>
                  <a:lnTo>
                    <a:pt x="6095" y="457199"/>
                  </a:lnTo>
                  <a:lnTo>
                    <a:pt x="6095" y="6095"/>
                  </a:lnTo>
                  <a:lnTo>
                    <a:pt x="3102870" y="6095"/>
                  </a:lnTo>
                  <a:lnTo>
                    <a:pt x="3108966" y="0"/>
                  </a:lnTo>
                  <a:close/>
                </a:path>
              </a:pathLst>
            </a:custGeom>
            <a:solidFill>
              <a:srgbClr val="000000"/>
            </a:solidFill>
          </p:spPr>
          <p:txBody>
            <a:bodyPr wrap="square" lIns="0" tIns="0" rIns="0" bIns="0" rtlCol="0">
              <a:noAutofit/>
            </a:bodyPr>
            <a:lstStyle/>
            <a:p>
              <a:endParaRPr/>
            </a:p>
          </p:txBody>
        </p:sp>
        <p:sp>
          <p:nvSpPr>
            <p:cNvPr id="56" name="object 45"/>
            <p:cNvSpPr/>
            <p:nvPr/>
          </p:nvSpPr>
          <p:spPr>
            <a:xfrm>
              <a:off x="720431" y="3480098"/>
              <a:ext cx="2826333" cy="408790"/>
            </a:xfrm>
            <a:custGeom>
              <a:avLst/>
              <a:gdLst/>
              <a:ahLst/>
              <a:cxnLst/>
              <a:rect l="l" t="t" r="r" b="b"/>
              <a:pathLst>
                <a:path w="3108966" h="463295">
                  <a:moveTo>
                    <a:pt x="3108966" y="463295"/>
                  </a:moveTo>
                  <a:lnTo>
                    <a:pt x="3108966" y="0"/>
                  </a:lnTo>
                  <a:lnTo>
                    <a:pt x="3102870" y="6095"/>
                  </a:lnTo>
                  <a:lnTo>
                    <a:pt x="3102870" y="457199"/>
                  </a:lnTo>
                  <a:lnTo>
                    <a:pt x="6095" y="457199"/>
                  </a:lnTo>
                  <a:lnTo>
                    <a:pt x="0" y="463295"/>
                  </a:lnTo>
                  <a:lnTo>
                    <a:pt x="3108966" y="463295"/>
                  </a:lnTo>
                  <a:close/>
                </a:path>
              </a:pathLst>
            </a:custGeom>
            <a:solidFill>
              <a:srgbClr val="000000"/>
            </a:solidFill>
          </p:spPr>
          <p:txBody>
            <a:bodyPr wrap="square" lIns="0" tIns="0" rIns="0" bIns="0" rtlCol="0">
              <a:noAutofit/>
            </a:bodyPr>
            <a:lstStyle/>
            <a:p>
              <a:endParaRPr/>
            </a:p>
          </p:txBody>
        </p:sp>
        <p:sp>
          <p:nvSpPr>
            <p:cNvPr id="57" name="object 46"/>
            <p:cNvSpPr/>
            <p:nvPr/>
          </p:nvSpPr>
          <p:spPr>
            <a:xfrm>
              <a:off x="732900" y="3490857"/>
              <a:ext cx="2801395" cy="385930"/>
            </a:xfrm>
            <a:custGeom>
              <a:avLst/>
              <a:gdLst/>
              <a:ahLst/>
              <a:cxnLst/>
              <a:rect l="l" t="t" r="r" b="b"/>
              <a:pathLst>
                <a:path w="3081534" h="437387">
                  <a:moveTo>
                    <a:pt x="3081534" y="0"/>
                  </a:moveTo>
                  <a:lnTo>
                    <a:pt x="0" y="0"/>
                  </a:lnTo>
                  <a:lnTo>
                    <a:pt x="0" y="437387"/>
                  </a:lnTo>
                  <a:lnTo>
                    <a:pt x="6095" y="431291"/>
                  </a:lnTo>
                  <a:lnTo>
                    <a:pt x="6095" y="6095"/>
                  </a:lnTo>
                  <a:lnTo>
                    <a:pt x="3075438" y="6095"/>
                  </a:lnTo>
                  <a:lnTo>
                    <a:pt x="3081534" y="0"/>
                  </a:lnTo>
                  <a:close/>
                </a:path>
              </a:pathLst>
            </a:custGeom>
            <a:solidFill>
              <a:srgbClr val="000000"/>
            </a:solidFill>
          </p:spPr>
          <p:txBody>
            <a:bodyPr wrap="square" lIns="0" tIns="0" rIns="0" bIns="0" rtlCol="0">
              <a:noAutofit/>
            </a:bodyPr>
            <a:lstStyle/>
            <a:p>
              <a:endParaRPr/>
            </a:p>
          </p:txBody>
        </p:sp>
        <p:sp>
          <p:nvSpPr>
            <p:cNvPr id="58" name="object 47"/>
            <p:cNvSpPr/>
            <p:nvPr/>
          </p:nvSpPr>
          <p:spPr>
            <a:xfrm>
              <a:off x="732900" y="3490857"/>
              <a:ext cx="2801395" cy="385930"/>
            </a:xfrm>
            <a:custGeom>
              <a:avLst/>
              <a:gdLst/>
              <a:ahLst/>
              <a:cxnLst/>
              <a:rect l="l" t="t" r="r" b="b"/>
              <a:pathLst>
                <a:path w="3081534" h="437387">
                  <a:moveTo>
                    <a:pt x="3081534" y="437387"/>
                  </a:moveTo>
                  <a:lnTo>
                    <a:pt x="3081534" y="0"/>
                  </a:lnTo>
                  <a:lnTo>
                    <a:pt x="3075438" y="6095"/>
                  </a:lnTo>
                  <a:lnTo>
                    <a:pt x="3075438" y="431291"/>
                  </a:lnTo>
                  <a:lnTo>
                    <a:pt x="6095" y="431291"/>
                  </a:lnTo>
                  <a:lnTo>
                    <a:pt x="0" y="437387"/>
                  </a:lnTo>
                  <a:lnTo>
                    <a:pt x="3081534" y="437387"/>
                  </a:lnTo>
                  <a:close/>
                </a:path>
              </a:pathLst>
            </a:custGeom>
            <a:solidFill>
              <a:srgbClr val="000000"/>
            </a:solidFill>
          </p:spPr>
          <p:txBody>
            <a:bodyPr wrap="square" lIns="0" tIns="0" rIns="0" bIns="0" rtlCol="0">
              <a:noAutofit/>
            </a:bodyPr>
            <a:lstStyle/>
            <a:p>
              <a:endParaRPr/>
            </a:p>
          </p:txBody>
        </p:sp>
        <p:sp>
          <p:nvSpPr>
            <p:cNvPr id="59" name="object 48"/>
            <p:cNvSpPr/>
            <p:nvPr/>
          </p:nvSpPr>
          <p:spPr>
            <a:xfrm>
              <a:off x="964271" y="3579607"/>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60" name="object 49"/>
            <p:cNvSpPr/>
            <p:nvPr/>
          </p:nvSpPr>
          <p:spPr>
            <a:xfrm>
              <a:off x="931019" y="3528510"/>
              <a:ext cx="138545" cy="53787"/>
            </a:xfrm>
            <a:prstGeom prst="rect">
              <a:avLst/>
            </a:prstGeom>
            <a:blipFill>
              <a:blip r:embed="rId12" cstate="print"/>
              <a:stretch>
                <a:fillRect/>
              </a:stretch>
            </a:blipFill>
          </p:spPr>
          <p:txBody>
            <a:bodyPr wrap="square" lIns="0" tIns="0" rIns="0" bIns="0" rtlCol="0">
              <a:noAutofit/>
            </a:bodyPr>
            <a:lstStyle/>
            <a:p>
              <a:endParaRPr/>
            </a:p>
          </p:txBody>
        </p:sp>
        <p:sp>
          <p:nvSpPr>
            <p:cNvPr id="61" name="object 50"/>
            <p:cNvSpPr/>
            <p:nvPr/>
          </p:nvSpPr>
          <p:spPr>
            <a:xfrm>
              <a:off x="1856509" y="3528510"/>
              <a:ext cx="133004" cy="53787"/>
            </a:xfrm>
            <a:prstGeom prst="rect">
              <a:avLst/>
            </a:prstGeom>
            <a:blipFill>
              <a:blip r:embed="rId13" cstate="print"/>
              <a:stretch>
                <a:fillRect/>
              </a:stretch>
            </a:blipFill>
          </p:spPr>
          <p:txBody>
            <a:bodyPr wrap="square" lIns="0" tIns="0" rIns="0" bIns="0" rtlCol="0">
              <a:noAutofit/>
            </a:bodyPr>
            <a:lstStyle/>
            <a:p>
              <a:endParaRPr/>
            </a:p>
          </p:txBody>
        </p:sp>
        <p:sp>
          <p:nvSpPr>
            <p:cNvPr id="62" name="object 51"/>
            <p:cNvSpPr/>
            <p:nvPr/>
          </p:nvSpPr>
          <p:spPr>
            <a:xfrm>
              <a:off x="2277688" y="3579607"/>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63" name="object 52"/>
            <p:cNvSpPr/>
            <p:nvPr/>
          </p:nvSpPr>
          <p:spPr>
            <a:xfrm>
              <a:off x="2244435" y="3528510"/>
              <a:ext cx="133004" cy="53787"/>
            </a:xfrm>
            <a:prstGeom prst="rect">
              <a:avLst/>
            </a:prstGeom>
            <a:blipFill>
              <a:blip r:embed="rId14" cstate="print"/>
              <a:stretch>
                <a:fillRect/>
              </a:stretch>
            </a:blipFill>
          </p:spPr>
          <p:txBody>
            <a:bodyPr wrap="square" lIns="0" tIns="0" rIns="0" bIns="0" rtlCol="0">
              <a:noAutofit/>
            </a:bodyPr>
            <a:lstStyle/>
            <a:p>
              <a:endParaRPr/>
            </a:p>
          </p:txBody>
        </p:sp>
        <p:sp>
          <p:nvSpPr>
            <p:cNvPr id="64" name="object 53"/>
            <p:cNvSpPr/>
            <p:nvPr/>
          </p:nvSpPr>
          <p:spPr>
            <a:xfrm>
              <a:off x="2926080" y="3528510"/>
              <a:ext cx="133004" cy="53787"/>
            </a:xfrm>
            <a:prstGeom prst="rect">
              <a:avLst/>
            </a:prstGeom>
            <a:blipFill>
              <a:blip r:embed="rId13" cstate="print"/>
              <a:stretch>
                <a:fillRect/>
              </a:stretch>
            </a:blipFill>
          </p:spPr>
          <p:txBody>
            <a:bodyPr wrap="square" lIns="0" tIns="0" rIns="0" bIns="0" rtlCol="0">
              <a:noAutofit/>
            </a:bodyPr>
            <a:lstStyle/>
            <a:p>
              <a:endParaRPr/>
            </a:p>
          </p:txBody>
        </p:sp>
        <p:sp>
          <p:nvSpPr>
            <p:cNvPr id="65" name="object 54"/>
            <p:cNvSpPr/>
            <p:nvPr/>
          </p:nvSpPr>
          <p:spPr>
            <a:xfrm>
              <a:off x="759223" y="3646844"/>
              <a:ext cx="94210" cy="69924"/>
            </a:xfrm>
            <a:prstGeom prst="rect">
              <a:avLst/>
            </a:prstGeom>
            <a:blipFill>
              <a:blip r:embed="rId15" cstate="print"/>
              <a:stretch>
                <a:fillRect/>
              </a:stretch>
            </a:blipFill>
          </p:spPr>
          <p:txBody>
            <a:bodyPr wrap="square" lIns="0" tIns="0" rIns="0" bIns="0" rtlCol="0">
              <a:noAutofit/>
            </a:bodyPr>
            <a:lstStyle/>
            <a:p>
              <a:endParaRPr/>
            </a:p>
          </p:txBody>
        </p:sp>
        <p:sp>
          <p:nvSpPr>
            <p:cNvPr id="66" name="object 55"/>
            <p:cNvSpPr/>
            <p:nvPr/>
          </p:nvSpPr>
          <p:spPr>
            <a:xfrm>
              <a:off x="924787" y="3718783"/>
              <a:ext cx="223057" cy="0"/>
            </a:xfrm>
            <a:custGeom>
              <a:avLst/>
              <a:gdLst/>
              <a:ahLst/>
              <a:cxnLst/>
              <a:rect l="l" t="t" r="r" b="b"/>
              <a:pathLst>
                <a:path w="245363">
                  <a:moveTo>
                    <a:pt x="245363" y="0"/>
                  </a:moveTo>
                  <a:lnTo>
                    <a:pt x="0" y="0"/>
                  </a:lnTo>
                </a:path>
              </a:pathLst>
            </a:custGeom>
            <a:ln w="7366">
              <a:solidFill>
                <a:srgbClr val="7F0000"/>
              </a:solidFill>
            </a:ln>
          </p:spPr>
          <p:txBody>
            <a:bodyPr wrap="square" lIns="0" tIns="0" rIns="0" bIns="0" rtlCol="0">
              <a:noAutofit/>
            </a:bodyPr>
            <a:lstStyle/>
            <a:p>
              <a:endParaRPr/>
            </a:p>
          </p:txBody>
        </p:sp>
        <p:sp>
          <p:nvSpPr>
            <p:cNvPr id="67" name="object 56"/>
            <p:cNvSpPr/>
            <p:nvPr/>
          </p:nvSpPr>
          <p:spPr>
            <a:xfrm>
              <a:off x="738909" y="3621293"/>
              <a:ext cx="161636" cy="0"/>
            </a:xfrm>
            <a:custGeom>
              <a:avLst/>
              <a:gdLst/>
              <a:ahLst/>
              <a:cxnLst/>
              <a:rect l="l" t="t" r="r" b="b"/>
              <a:pathLst>
                <a:path w="177800">
                  <a:moveTo>
                    <a:pt x="177800" y="0"/>
                  </a:moveTo>
                  <a:lnTo>
                    <a:pt x="0" y="0"/>
                  </a:lnTo>
                </a:path>
              </a:pathLst>
            </a:custGeom>
            <a:ln w="7365">
              <a:solidFill>
                <a:srgbClr val="000000"/>
              </a:solidFill>
            </a:ln>
          </p:spPr>
          <p:txBody>
            <a:bodyPr wrap="square" lIns="0" tIns="0" rIns="0" bIns="0" rtlCol="0">
              <a:noAutofit/>
            </a:bodyPr>
            <a:lstStyle/>
            <a:p>
              <a:endParaRPr/>
            </a:p>
          </p:txBody>
        </p:sp>
        <p:sp>
          <p:nvSpPr>
            <p:cNvPr id="68" name="object 57"/>
            <p:cNvSpPr/>
            <p:nvPr/>
          </p:nvSpPr>
          <p:spPr>
            <a:xfrm>
              <a:off x="903432" y="3497581"/>
              <a:ext cx="0" cy="126401"/>
            </a:xfrm>
            <a:custGeom>
              <a:avLst/>
              <a:gdLst/>
              <a:ahLst/>
              <a:cxnLst/>
              <a:rect l="l" t="t" r="r" b="b"/>
              <a:pathLst>
                <a:path h="143255">
                  <a:moveTo>
                    <a:pt x="0" y="0"/>
                  </a:moveTo>
                  <a:lnTo>
                    <a:pt x="0" y="143255"/>
                  </a:lnTo>
                </a:path>
              </a:pathLst>
            </a:custGeom>
            <a:ln w="7620">
              <a:solidFill>
                <a:srgbClr val="000000"/>
              </a:solidFill>
            </a:ln>
          </p:spPr>
          <p:txBody>
            <a:bodyPr wrap="square" lIns="0" tIns="0" rIns="0" bIns="0" rtlCol="0">
              <a:noAutofit/>
            </a:bodyPr>
            <a:lstStyle/>
            <a:p>
              <a:endParaRPr/>
            </a:p>
          </p:txBody>
        </p:sp>
        <p:sp>
          <p:nvSpPr>
            <p:cNvPr id="69" name="object 58"/>
            <p:cNvSpPr/>
            <p:nvPr/>
          </p:nvSpPr>
          <p:spPr>
            <a:xfrm>
              <a:off x="900541" y="3497581"/>
              <a:ext cx="5541" cy="126401"/>
            </a:xfrm>
            <a:custGeom>
              <a:avLst/>
              <a:gdLst/>
              <a:ahLst/>
              <a:cxnLst/>
              <a:rect l="l" t="t" r="r" b="b"/>
              <a:pathLst>
                <a:path w="6095" h="143255">
                  <a:moveTo>
                    <a:pt x="6095" y="137159"/>
                  </a:moveTo>
                  <a:lnTo>
                    <a:pt x="6095" y="0"/>
                  </a:lnTo>
                  <a:lnTo>
                    <a:pt x="0" y="0"/>
                  </a:lnTo>
                  <a:lnTo>
                    <a:pt x="0" y="143255"/>
                  </a:lnTo>
                  <a:lnTo>
                    <a:pt x="6095" y="137159"/>
                  </a:lnTo>
                  <a:close/>
                </a:path>
              </a:pathLst>
            </a:custGeom>
            <a:solidFill>
              <a:srgbClr val="000000"/>
            </a:solidFill>
          </p:spPr>
          <p:txBody>
            <a:bodyPr wrap="square" lIns="0" tIns="0" rIns="0" bIns="0" rtlCol="0">
              <a:noAutofit/>
            </a:bodyPr>
            <a:lstStyle/>
            <a:p>
              <a:endParaRPr/>
            </a:p>
          </p:txBody>
        </p:sp>
        <p:sp>
          <p:nvSpPr>
            <p:cNvPr id="70" name="object 59"/>
            <p:cNvSpPr/>
            <p:nvPr/>
          </p:nvSpPr>
          <p:spPr>
            <a:xfrm>
              <a:off x="900539" y="3497581"/>
              <a:ext cx="928260" cy="126401"/>
            </a:xfrm>
            <a:custGeom>
              <a:avLst/>
              <a:gdLst/>
              <a:ahLst/>
              <a:cxnLst/>
              <a:rect l="l" t="t" r="r" b="b"/>
              <a:pathLst>
                <a:path w="1021086" h="143255">
                  <a:moveTo>
                    <a:pt x="1021086" y="143255"/>
                  </a:moveTo>
                  <a:lnTo>
                    <a:pt x="1021086" y="0"/>
                  </a:lnTo>
                  <a:lnTo>
                    <a:pt x="1014990" y="0"/>
                  </a:lnTo>
                  <a:lnTo>
                    <a:pt x="1014990" y="137159"/>
                  </a:lnTo>
                  <a:lnTo>
                    <a:pt x="6095" y="137159"/>
                  </a:lnTo>
                  <a:lnTo>
                    <a:pt x="0" y="143255"/>
                  </a:lnTo>
                  <a:lnTo>
                    <a:pt x="1021086" y="143255"/>
                  </a:lnTo>
                  <a:close/>
                </a:path>
              </a:pathLst>
            </a:custGeom>
            <a:solidFill>
              <a:srgbClr val="000000"/>
            </a:solidFill>
          </p:spPr>
          <p:txBody>
            <a:bodyPr wrap="square" lIns="0" tIns="0" rIns="0" bIns="0" rtlCol="0">
              <a:noAutofit/>
            </a:bodyPr>
            <a:lstStyle/>
            <a:p>
              <a:endParaRPr/>
            </a:p>
          </p:txBody>
        </p:sp>
        <p:sp>
          <p:nvSpPr>
            <p:cNvPr id="71" name="object 60"/>
            <p:cNvSpPr/>
            <p:nvPr/>
          </p:nvSpPr>
          <p:spPr>
            <a:xfrm>
              <a:off x="1823259" y="3497581"/>
              <a:ext cx="5541" cy="126401"/>
            </a:xfrm>
            <a:custGeom>
              <a:avLst/>
              <a:gdLst/>
              <a:ahLst/>
              <a:cxnLst/>
              <a:rect l="l" t="t" r="r" b="b"/>
              <a:pathLst>
                <a:path w="6095" h="143255">
                  <a:moveTo>
                    <a:pt x="6095" y="137159"/>
                  </a:moveTo>
                  <a:lnTo>
                    <a:pt x="6095" y="0"/>
                  </a:lnTo>
                  <a:lnTo>
                    <a:pt x="0" y="0"/>
                  </a:lnTo>
                  <a:lnTo>
                    <a:pt x="0" y="143255"/>
                  </a:lnTo>
                  <a:lnTo>
                    <a:pt x="6095" y="137159"/>
                  </a:lnTo>
                  <a:close/>
                </a:path>
              </a:pathLst>
            </a:custGeom>
            <a:solidFill>
              <a:srgbClr val="000000"/>
            </a:solidFill>
          </p:spPr>
          <p:txBody>
            <a:bodyPr wrap="square" lIns="0" tIns="0" rIns="0" bIns="0" rtlCol="0">
              <a:noAutofit/>
            </a:bodyPr>
            <a:lstStyle/>
            <a:p>
              <a:endParaRPr/>
            </a:p>
          </p:txBody>
        </p:sp>
        <p:sp>
          <p:nvSpPr>
            <p:cNvPr id="72" name="object 61"/>
            <p:cNvSpPr/>
            <p:nvPr/>
          </p:nvSpPr>
          <p:spPr>
            <a:xfrm>
              <a:off x="1823259" y="3497581"/>
              <a:ext cx="396239" cy="126401"/>
            </a:xfrm>
            <a:custGeom>
              <a:avLst/>
              <a:gdLst/>
              <a:ahLst/>
              <a:cxnLst/>
              <a:rect l="l" t="t" r="r" b="b"/>
              <a:pathLst>
                <a:path w="435863" h="143255">
                  <a:moveTo>
                    <a:pt x="435863" y="143255"/>
                  </a:moveTo>
                  <a:lnTo>
                    <a:pt x="435863" y="0"/>
                  </a:lnTo>
                  <a:lnTo>
                    <a:pt x="429767" y="0"/>
                  </a:lnTo>
                  <a:lnTo>
                    <a:pt x="429767" y="137159"/>
                  </a:lnTo>
                  <a:lnTo>
                    <a:pt x="6095" y="137159"/>
                  </a:lnTo>
                  <a:lnTo>
                    <a:pt x="0" y="143255"/>
                  </a:lnTo>
                  <a:lnTo>
                    <a:pt x="435863" y="143255"/>
                  </a:lnTo>
                  <a:close/>
                </a:path>
              </a:pathLst>
            </a:custGeom>
            <a:solidFill>
              <a:srgbClr val="000000"/>
            </a:solidFill>
          </p:spPr>
          <p:txBody>
            <a:bodyPr wrap="square" lIns="0" tIns="0" rIns="0" bIns="0" rtlCol="0">
              <a:noAutofit/>
            </a:bodyPr>
            <a:lstStyle/>
            <a:p>
              <a:endParaRPr/>
            </a:p>
          </p:txBody>
        </p:sp>
        <p:sp>
          <p:nvSpPr>
            <p:cNvPr id="73" name="object 62"/>
            <p:cNvSpPr/>
            <p:nvPr/>
          </p:nvSpPr>
          <p:spPr>
            <a:xfrm>
              <a:off x="2213957" y="3497581"/>
              <a:ext cx="5541" cy="126401"/>
            </a:xfrm>
            <a:custGeom>
              <a:avLst/>
              <a:gdLst/>
              <a:ahLst/>
              <a:cxnLst/>
              <a:rect l="l" t="t" r="r" b="b"/>
              <a:pathLst>
                <a:path w="6095" h="143255">
                  <a:moveTo>
                    <a:pt x="6095" y="137159"/>
                  </a:moveTo>
                  <a:lnTo>
                    <a:pt x="6095" y="0"/>
                  </a:lnTo>
                  <a:lnTo>
                    <a:pt x="0" y="0"/>
                  </a:lnTo>
                  <a:lnTo>
                    <a:pt x="0" y="143255"/>
                  </a:lnTo>
                  <a:lnTo>
                    <a:pt x="6095" y="137159"/>
                  </a:lnTo>
                  <a:close/>
                </a:path>
              </a:pathLst>
            </a:custGeom>
            <a:solidFill>
              <a:srgbClr val="000000"/>
            </a:solidFill>
          </p:spPr>
          <p:txBody>
            <a:bodyPr wrap="square" lIns="0" tIns="0" rIns="0" bIns="0" rtlCol="0">
              <a:noAutofit/>
            </a:bodyPr>
            <a:lstStyle/>
            <a:p>
              <a:endParaRPr/>
            </a:p>
          </p:txBody>
        </p:sp>
        <p:sp>
          <p:nvSpPr>
            <p:cNvPr id="74" name="object 63"/>
            <p:cNvSpPr/>
            <p:nvPr/>
          </p:nvSpPr>
          <p:spPr>
            <a:xfrm>
              <a:off x="2213957" y="3497581"/>
              <a:ext cx="685799" cy="126401"/>
            </a:xfrm>
            <a:custGeom>
              <a:avLst/>
              <a:gdLst/>
              <a:ahLst/>
              <a:cxnLst/>
              <a:rect l="l" t="t" r="r" b="b"/>
              <a:pathLst>
                <a:path w="754379" h="143255">
                  <a:moveTo>
                    <a:pt x="754379" y="143255"/>
                  </a:moveTo>
                  <a:lnTo>
                    <a:pt x="754379" y="0"/>
                  </a:lnTo>
                  <a:lnTo>
                    <a:pt x="748283" y="0"/>
                  </a:lnTo>
                  <a:lnTo>
                    <a:pt x="748283" y="137159"/>
                  </a:lnTo>
                  <a:lnTo>
                    <a:pt x="6095" y="137159"/>
                  </a:lnTo>
                  <a:lnTo>
                    <a:pt x="0" y="143255"/>
                  </a:lnTo>
                  <a:lnTo>
                    <a:pt x="754379" y="143255"/>
                  </a:lnTo>
                  <a:close/>
                </a:path>
              </a:pathLst>
            </a:custGeom>
            <a:solidFill>
              <a:srgbClr val="000000"/>
            </a:solidFill>
          </p:spPr>
          <p:txBody>
            <a:bodyPr wrap="square" lIns="0" tIns="0" rIns="0" bIns="0" rtlCol="0">
              <a:noAutofit/>
            </a:bodyPr>
            <a:lstStyle/>
            <a:p>
              <a:endParaRPr/>
            </a:p>
          </p:txBody>
        </p:sp>
        <p:sp>
          <p:nvSpPr>
            <p:cNvPr id="75" name="object 64"/>
            <p:cNvSpPr/>
            <p:nvPr/>
          </p:nvSpPr>
          <p:spPr>
            <a:xfrm>
              <a:off x="2894215" y="3497581"/>
              <a:ext cx="5541" cy="126401"/>
            </a:xfrm>
            <a:custGeom>
              <a:avLst/>
              <a:gdLst/>
              <a:ahLst/>
              <a:cxnLst/>
              <a:rect l="l" t="t" r="r" b="b"/>
              <a:pathLst>
                <a:path w="6095" h="143255">
                  <a:moveTo>
                    <a:pt x="6095" y="137159"/>
                  </a:moveTo>
                  <a:lnTo>
                    <a:pt x="6095" y="0"/>
                  </a:lnTo>
                  <a:lnTo>
                    <a:pt x="0" y="0"/>
                  </a:lnTo>
                  <a:lnTo>
                    <a:pt x="0" y="143255"/>
                  </a:lnTo>
                  <a:lnTo>
                    <a:pt x="6095" y="137159"/>
                  </a:lnTo>
                  <a:close/>
                </a:path>
              </a:pathLst>
            </a:custGeom>
            <a:solidFill>
              <a:srgbClr val="000000"/>
            </a:solidFill>
          </p:spPr>
          <p:txBody>
            <a:bodyPr wrap="square" lIns="0" tIns="0" rIns="0" bIns="0" rtlCol="0">
              <a:noAutofit/>
            </a:bodyPr>
            <a:lstStyle/>
            <a:p>
              <a:endParaRPr/>
            </a:p>
          </p:txBody>
        </p:sp>
        <p:sp>
          <p:nvSpPr>
            <p:cNvPr id="76" name="object 65"/>
            <p:cNvSpPr/>
            <p:nvPr/>
          </p:nvSpPr>
          <p:spPr>
            <a:xfrm>
              <a:off x="2894214" y="3497581"/>
              <a:ext cx="357446" cy="126401"/>
            </a:xfrm>
            <a:custGeom>
              <a:avLst/>
              <a:gdLst/>
              <a:ahLst/>
              <a:cxnLst/>
              <a:rect l="l" t="t" r="r" b="b"/>
              <a:pathLst>
                <a:path w="393191" h="143255">
                  <a:moveTo>
                    <a:pt x="393191" y="143255"/>
                  </a:moveTo>
                  <a:lnTo>
                    <a:pt x="393191" y="0"/>
                  </a:lnTo>
                  <a:lnTo>
                    <a:pt x="387095" y="0"/>
                  </a:lnTo>
                  <a:lnTo>
                    <a:pt x="387095" y="137159"/>
                  </a:lnTo>
                  <a:lnTo>
                    <a:pt x="6095" y="137159"/>
                  </a:lnTo>
                  <a:lnTo>
                    <a:pt x="0" y="143255"/>
                  </a:lnTo>
                  <a:lnTo>
                    <a:pt x="393191" y="143255"/>
                  </a:lnTo>
                  <a:close/>
                </a:path>
              </a:pathLst>
            </a:custGeom>
            <a:solidFill>
              <a:srgbClr val="000000"/>
            </a:solidFill>
          </p:spPr>
          <p:txBody>
            <a:bodyPr wrap="square" lIns="0" tIns="0" rIns="0" bIns="0" rtlCol="0">
              <a:noAutofit/>
            </a:bodyPr>
            <a:lstStyle/>
            <a:p>
              <a:endParaRPr/>
            </a:p>
          </p:txBody>
        </p:sp>
        <p:sp>
          <p:nvSpPr>
            <p:cNvPr id="77" name="object 66"/>
            <p:cNvSpPr/>
            <p:nvPr/>
          </p:nvSpPr>
          <p:spPr>
            <a:xfrm>
              <a:off x="3244736" y="3497581"/>
              <a:ext cx="5541" cy="126401"/>
            </a:xfrm>
            <a:custGeom>
              <a:avLst/>
              <a:gdLst/>
              <a:ahLst/>
              <a:cxnLst/>
              <a:rect l="l" t="t" r="r" b="b"/>
              <a:pathLst>
                <a:path w="6095" h="143255">
                  <a:moveTo>
                    <a:pt x="6095" y="137159"/>
                  </a:moveTo>
                  <a:lnTo>
                    <a:pt x="6095" y="0"/>
                  </a:lnTo>
                  <a:lnTo>
                    <a:pt x="0" y="0"/>
                  </a:lnTo>
                  <a:lnTo>
                    <a:pt x="0" y="143255"/>
                  </a:lnTo>
                  <a:lnTo>
                    <a:pt x="6095" y="137159"/>
                  </a:lnTo>
                  <a:close/>
                </a:path>
              </a:pathLst>
            </a:custGeom>
            <a:solidFill>
              <a:srgbClr val="000000"/>
            </a:solidFill>
          </p:spPr>
          <p:txBody>
            <a:bodyPr wrap="square" lIns="0" tIns="0" rIns="0" bIns="0" rtlCol="0">
              <a:noAutofit/>
            </a:bodyPr>
            <a:lstStyle/>
            <a:p>
              <a:endParaRPr/>
            </a:p>
          </p:txBody>
        </p:sp>
        <p:sp>
          <p:nvSpPr>
            <p:cNvPr id="78" name="object 67"/>
            <p:cNvSpPr/>
            <p:nvPr/>
          </p:nvSpPr>
          <p:spPr>
            <a:xfrm>
              <a:off x="3250277" y="3621293"/>
              <a:ext cx="277090" cy="0"/>
            </a:xfrm>
            <a:custGeom>
              <a:avLst/>
              <a:gdLst/>
              <a:ahLst/>
              <a:cxnLst/>
              <a:rect l="l" t="t" r="r" b="b"/>
              <a:pathLst>
                <a:path w="304799">
                  <a:moveTo>
                    <a:pt x="304799" y="0"/>
                  </a:moveTo>
                  <a:lnTo>
                    <a:pt x="0" y="0"/>
                  </a:lnTo>
                </a:path>
              </a:pathLst>
            </a:custGeom>
            <a:ln w="7365">
              <a:solidFill>
                <a:srgbClr val="000000"/>
              </a:solidFill>
            </a:ln>
          </p:spPr>
          <p:txBody>
            <a:bodyPr wrap="square" lIns="0" tIns="0" rIns="0" bIns="0" rtlCol="0">
              <a:noAutofit/>
            </a:bodyPr>
            <a:lstStyle/>
            <a:p>
              <a:endParaRPr/>
            </a:p>
          </p:txBody>
        </p:sp>
        <p:sp>
          <p:nvSpPr>
            <p:cNvPr id="79" name="object 68"/>
            <p:cNvSpPr/>
            <p:nvPr/>
          </p:nvSpPr>
          <p:spPr>
            <a:xfrm>
              <a:off x="738442" y="3618603"/>
              <a:ext cx="167639" cy="5378"/>
            </a:xfrm>
            <a:custGeom>
              <a:avLst/>
              <a:gdLst/>
              <a:ahLst/>
              <a:cxnLst/>
              <a:rect l="l" t="t" r="r" b="b"/>
              <a:pathLst>
                <a:path w="184403" h="6095">
                  <a:moveTo>
                    <a:pt x="184403" y="0"/>
                  </a:moveTo>
                  <a:lnTo>
                    <a:pt x="0" y="0"/>
                  </a:lnTo>
                  <a:lnTo>
                    <a:pt x="0" y="6095"/>
                  </a:lnTo>
                  <a:lnTo>
                    <a:pt x="178307" y="6095"/>
                  </a:lnTo>
                  <a:lnTo>
                    <a:pt x="184403" y="0"/>
                  </a:lnTo>
                  <a:close/>
                </a:path>
              </a:pathLst>
            </a:custGeom>
            <a:solidFill>
              <a:srgbClr val="000000"/>
            </a:solidFill>
          </p:spPr>
          <p:txBody>
            <a:bodyPr wrap="square" lIns="0" tIns="0" rIns="0" bIns="0" rtlCol="0">
              <a:noAutofit/>
            </a:bodyPr>
            <a:lstStyle/>
            <a:p>
              <a:endParaRPr/>
            </a:p>
          </p:txBody>
        </p:sp>
        <p:sp>
          <p:nvSpPr>
            <p:cNvPr id="80" name="object 69"/>
            <p:cNvSpPr/>
            <p:nvPr/>
          </p:nvSpPr>
          <p:spPr>
            <a:xfrm>
              <a:off x="738442" y="3618604"/>
              <a:ext cx="167639" cy="138504"/>
            </a:xfrm>
            <a:custGeom>
              <a:avLst/>
              <a:gdLst/>
              <a:ahLst/>
              <a:cxnLst/>
              <a:rect l="l" t="t" r="r" b="b"/>
              <a:pathLst>
                <a:path w="184403" h="156971">
                  <a:moveTo>
                    <a:pt x="184403" y="156971"/>
                  </a:moveTo>
                  <a:lnTo>
                    <a:pt x="184403" y="0"/>
                  </a:lnTo>
                  <a:lnTo>
                    <a:pt x="178307" y="6095"/>
                  </a:lnTo>
                  <a:lnTo>
                    <a:pt x="178307" y="150875"/>
                  </a:lnTo>
                  <a:lnTo>
                    <a:pt x="0" y="150875"/>
                  </a:lnTo>
                  <a:lnTo>
                    <a:pt x="0" y="156971"/>
                  </a:lnTo>
                  <a:lnTo>
                    <a:pt x="184403" y="156971"/>
                  </a:lnTo>
                  <a:close/>
                </a:path>
              </a:pathLst>
            </a:custGeom>
            <a:solidFill>
              <a:srgbClr val="000000"/>
            </a:solidFill>
          </p:spPr>
          <p:txBody>
            <a:bodyPr wrap="square" lIns="0" tIns="0" rIns="0" bIns="0" rtlCol="0">
              <a:noAutofit/>
            </a:bodyPr>
            <a:lstStyle/>
            <a:p>
              <a:endParaRPr/>
            </a:p>
          </p:txBody>
        </p:sp>
        <p:sp>
          <p:nvSpPr>
            <p:cNvPr id="81" name="object 70"/>
            <p:cNvSpPr/>
            <p:nvPr/>
          </p:nvSpPr>
          <p:spPr>
            <a:xfrm>
              <a:off x="900539" y="3618604"/>
              <a:ext cx="928260" cy="138504"/>
            </a:xfrm>
            <a:custGeom>
              <a:avLst/>
              <a:gdLst/>
              <a:ahLst/>
              <a:cxnLst/>
              <a:rect l="l" t="t" r="r" b="b"/>
              <a:pathLst>
                <a:path w="1021086" h="156971">
                  <a:moveTo>
                    <a:pt x="1021086" y="0"/>
                  </a:moveTo>
                  <a:lnTo>
                    <a:pt x="0" y="0"/>
                  </a:lnTo>
                  <a:lnTo>
                    <a:pt x="0" y="156971"/>
                  </a:lnTo>
                  <a:lnTo>
                    <a:pt x="6095" y="150875"/>
                  </a:lnTo>
                  <a:lnTo>
                    <a:pt x="6095" y="6095"/>
                  </a:lnTo>
                  <a:lnTo>
                    <a:pt x="1014990" y="6095"/>
                  </a:lnTo>
                  <a:lnTo>
                    <a:pt x="1021086" y="0"/>
                  </a:lnTo>
                  <a:close/>
                </a:path>
              </a:pathLst>
            </a:custGeom>
            <a:solidFill>
              <a:srgbClr val="000000"/>
            </a:solidFill>
          </p:spPr>
          <p:txBody>
            <a:bodyPr wrap="square" lIns="0" tIns="0" rIns="0" bIns="0" rtlCol="0">
              <a:noAutofit/>
            </a:bodyPr>
            <a:lstStyle/>
            <a:p>
              <a:endParaRPr/>
            </a:p>
          </p:txBody>
        </p:sp>
        <p:sp>
          <p:nvSpPr>
            <p:cNvPr id="82" name="object 71"/>
            <p:cNvSpPr/>
            <p:nvPr/>
          </p:nvSpPr>
          <p:spPr>
            <a:xfrm>
              <a:off x="900539" y="3618604"/>
              <a:ext cx="928260" cy="138504"/>
            </a:xfrm>
            <a:custGeom>
              <a:avLst/>
              <a:gdLst/>
              <a:ahLst/>
              <a:cxnLst/>
              <a:rect l="l" t="t" r="r" b="b"/>
              <a:pathLst>
                <a:path w="1021086" h="156971">
                  <a:moveTo>
                    <a:pt x="1021086" y="156971"/>
                  </a:moveTo>
                  <a:lnTo>
                    <a:pt x="1021086" y="0"/>
                  </a:lnTo>
                  <a:lnTo>
                    <a:pt x="1014990" y="6095"/>
                  </a:lnTo>
                  <a:lnTo>
                    <a:pt x="1014990" y="150875"/>
                  </a:lnTo>
                  <a:lnTo>
                    <a:pt x="6095" y="150875"/>
                  </a:lnTo>
                  <a:lnTo>
                    <a:pt x="0" y="156971"/>
                  </a:lnTo>
                  <a:lnTo>
                    <a:pt x="1021086" y="156971"/>
                  </a:lnTo>
                  <a:close/>
                </a:path>
              </a:pathLst>
            </a:custGeom>
            <a:solidFill>
              <a:srgbClr val="000000"/>
            </a:solidFill>
          </p:spPr>
          <p:txBody>
            <a:bodyPr wrap="square" lIns="0" tIns="0" rIns="0" bIns="0" rtlCol="0">
              <a:noAutofit/>
            </a:bodyPr>
            <a:lstStyle/>
            <a:p>
              <a:endParaRPr/>
            </a:p>
          </p:txBody>
        </p:sp>
        <p:sp>
          <p:nvSpPr>
            <p:cNvPr id="83" name="object 72"/>
            <p:cNvSpPr/>
            <p:nvPr/>
          </p:nvSpPr>
          <p:spPr>
            <a:xfrm>
              <a:off x="1823259" y="3618604"/>
              <a:ext cx="396239" cy="138504"/>
            </a:xfrm>
            <a:custGeom>
              <a:avLst/>
              <a:gdLst/>
              <a:ahLst/>
              <a:cxnLst/>
              <a:rect l="l" t="t" r="r" b="b"/>
              <a:pathLst>
                <a:path w="435863" h="156971">
                  <a:moveTo>
                    <a:pt x="435863" y="0"/>
                  </a:moveTo>
                  <a:lnTo>
                    <a:pt x="0" y="0"/>
                  </a:lnTo>
                  <a:lnTo>
                    <a:pt x="0" y="156971"/>
                  </a:lnTo>
                  <a:lnTo>
                    <a:pt x="6095" y="150875"/>
                  </a:lnTo>
                  <a:lnTo>
                    <a:pt x="6095" y="6095"/>
                  </a:lnTo>
                  <a:lnTo>
                    <a:pt x="429767" y="6095"/>
                  </a:lnTo>
                  <a:lnTo>
                    <a:pt x="435863" y="0"/>
                  </a:lnTo>
                  <a:close/>
                </a:path>
              </a:pathLst>
            </a:custGeom>
            <a:solidFill>
              <a:srgbClr val="000000"/>
            </a:solidFill>
          </p:spPr>
          <p:txBody>
            <a:bodyPr wrap="square" lIns="0" tIns="0" rIns="0" bIns="0" rtlCol="0">
              <a:noAutofit/>
            </a:bodyPr>
            <a:lstStyle/>
            <a:p>
              <a:endParaRPr/>
            </a:p>
          </p:txBody>
        </p:sp>
        <p:sp>
          <p:nvSpPr>
            <p:cNvPr id="84" name="object 73"/>
            <p:cNvSpPr/>
            <p:nvPr/>
          </p:nvSpPr>
          <p:spPr>
            <a:xfrm>
              <a:off x="1823259" y="3618604"/>
              <a:ext cx="396239" cy="138504"/>
            </a:xfrm>
            <a:custGeom>
              <a:avLst/>
              <a:gdLst/>
              <a:ahLst/>
              <a:cxnLst/>
              <a:rect l="l" t="t" r="r" b="b"/>
              <a:pathLst>
                <a:path w="435863" h="156971">
                  <a:moveTo>
                    <a:pt x="435863" y="156971"/>
                  </a:moveTo>
                  <a:lnTo>
                    <a:pt x="435863" y="0"/>
                  </a:lnTo>
                  <a:lnTo>
                    <a:pt x="429767" y="6095"/>
                  </a:lnTo>
                  <a:lnTo>
                    <a:pt x="429767" y="150875"/>
                  </a:lnTo>
                  <a:lnTo>
                    <a:pt x="6095" y="150875"/>
                  </a:lnTo>
                  <a:lnTo>
                    <a:pt x="0" y="156971"/>
                  </a:lnTo>
                  <a:lnTo>
                    <a:pt x="435863" y="156971"/>
                  </a:lnTo>
                  <a:close/>
                </a:path>
              </a:pathLst>
            </a:custGeom>
            <a:solidFill>
              <a:srgbClr val="000000"/>
            </a:solidFill>
          </p:spPr>
          <p:txBody>
            <a:bodyPr wrap="square" lIns="0" tIns="0" rIns="0" bIns="0" rtlCol="0">
              <a:noAutofit/>
            </a:bodyPr>
            <a:lstStyle/>
            <a:p>
              <a:endParaRPr/>
            </a:p>
          </p:txBody>
        </p:sp>
        <p:sp>
          <p:nvSpPr>
            <p:cNvPr id="85" name="object 74"/>
            <p:cNvSpPr/>
            <p:nvPr/>
          </p:nvSpPr>
          <p:spPr>
            <a:xfrm>
              <a:off x="2213957" y="3618604"/>
              <a:ext cx="685799" cy="138504"/>
            </a:xfrm>
            <a:custGeom>
              <a:avLst/>
              <a:gdLst/>
              <a:ahLst/>
              <a:cxnLst/>
              <a:rect l="l" t="t" r="r" b="b"/>
              <a:pathLst>
                <a:path w="754379" h="156971">
                  <a:moveTo>
                    <a:pt x="754379" y="0"/>
                  </a:moveTo>
                  <a:lnTo>
                    <a:pt x="0" y="0"/>
                  </a:lnTo>
                  <a:lnTo>
                    <a:pt x="0" y="156971"/>
                  </a:lnTo>
                  <a:lnTo>
                    <a:pt x="6095" y="150875"/>
                  </a:lnTo>
                  <a:lnTo>
                    <a:pt x="6095" y="6095"/>
                  </a:lnTo>
                  <a:lnTo>
                    <a:pt x="748283" y="6095"/>
                  </a:lnTo>
                  <a:lnTo>
                    <a:pt x="754379" y="0"/>
                  </a:lnTo>
                  <a:close/>
                </a:path>
              </a:pathLst>
            </a:custGeom>
            <a:solidFill>
              <a:srgbClr val="000000"/>
            </a:solidFill>
          </p:spPr>
          <p:txBody>
            <a:bodyPr wrap="square" lIns="0" tIns="0" rIns="0" bIns="0" rtlCol="0">
              <a:noAutofit/>
            </a:bodyPr>
            <a:lstStyle/>
            <a:p>
              <a:endParaRPr/>
            </a:p>
          </p:txBody>
        </p:sp>
        <p:sp>
          <p:nvSpPr>
            <p:cNvPr id="86" name="object 75"/>
            <p:cNvSpPr/>
            <p:nvPr/>
          </p:nvSpPr>
          <p:spPr>
            <a:xfrm>
              <a:off x="2213957" y="3618604"/>
              <a:ext cx="685799" cy="138504"/>
            </a:xfrm>
            <a:custGeom>
              <a:avLst/>
              <a:gdLst/>
              <a:ahLst/>
              <a:cxnLst/>
              <a:rect l="l" t="t" r="r" b="b"/>
              <a:pathLst>
                <a:path w="754379" h="156971">
                  <a:moveTo>
                    <a:pt x="754379" y="156971"/>
                  </a:moveTo>
                  <a:lnTo>
                    <a:pt x="754379" y="0"/>
                  </a:lnTo>
                  <a:lnTo>
                    <a:pt x="748283" y="6095"/>
                  </a:lnTo>
                  <a:lnTo>
                    <a:pt x="748283" y="150875"/>
                  </a:lnTo>
                  <a:lnTo>
                    <a:pt x="6095" y="150875"/>
                  </a:lnTo>
                  <a:lnTo>
                    <a:pt x="0" y="156971"/>
                  </a:lnTo>
                  <a:lnTo>
                    <a:pt x="754379" y="156971"/>
                  </a:lnTo>
                  <a:close/>
                </a:path>
              </a:pathLst>
            </a:custGeom>
            <a:solidFill>
              <a:srgbClr val="000000"/>
            </a:solidFill>
          </p:spPr>
          <p:txBody>
            <a:bodyPr wrap="square" lIns="0" tIns="0" rIns="0" bIns="0" rtlCol="0">
              <a:noAutofit/>
            </a:bodyPr>
            <a:lstStyle/>
            <a:p>
              <a:endParaRPr/>
            </a:p>
          </p:txBody>
        </p:sp>
        <p:sp>
          <p:nvSpPr>
            <p:cNvPr id="87" name="object 76"/>
            <p:cNvSpPr/>
            <p:nvPr/>
          </p:nvSpPr>
          <p:spPr>
            <a:xfrm>
              <a:off x="2894214" y="3618604"/>
              <a:ext cx="357446" cy="138504"/>
            </a:xfrm>
            <a:custGeom>
              <a:avLst/>
              <a:gdLst/>
              <a:ahLst/>
              <a:cxnLst/>
              <a:rect l="l" t="t" r="r" b="b"/>
              <a:pathLst>
                <a:path w="393191" h="156971">
                  <a:moveTo>
                    <a:pt x="393191" y="0"/>
                  </a:moveTo>
                  <a:lnTo>
                    <a:pt x="0" y="0"/>
                  </a:lnTo>
                  <a:lnTo>
                    <a:pt x="0" y="156971"/>
                  </a:lnTo>
                  <a:lnTo>
                    <a:pt x="6095" y="150875"/>
                  </a:lnTo>
                  <a:lnTo>
                    <a:pt x="6095" y="6095"/>
                  </a:lnTo>
                  <a:lnTo>
                    <a:pt x="387095" y="6095"/>
                  </a:lnTo>
                  <a:lnTo>
                    <a:pt x="393191" y="0"/>
                  </a:lnTo>
                  <a:close/>
                </a:path>
              </a:pathLst>
            </a:custGeom>
            <a:solidFill>
              <a:srgbClr val="000000"/>
            </a:solidFill>
          </p:spPr>
          <p:txBody>
            <a:bodyPr wrap="square" lIns="0" tIns="0" rIns="0" bIns="0" rtlCol="0">
              <a:noAutofit/>
            </a:bodyPr>
            <a:lstStyle/>
            <a:p>
              <a:endParaRPr/>
            </a:p>
          </p:txBody>
        </p:sp>
        <p:sp>
          <p:nvSpPr>
            <p:cNvPr id="88" name="object 77"/>
            <p:cNvSpPr/>
            <p:nvPr/>
          </p:nvSpPr>
          <p:spPr>
            <a:xfrm>
              <a:off x="2894214" y="3618604"/>
              <a:ext cx="357446" cy="138504"/>
            </a:xfrm>
            <a:custGeom>
              <a:avLst/>
              <a:gdLst/>
              <a:ahLst/>
              <a:cxnLst/>
              <a:rect l="l" t="t" r="r" b="b"/>
              <a:pathLst>
                <a:path w="393191" h="156971">
                  <a:moveTo>
                    <a:pt x="393191" y="156971"/>
                  </a:moveTo>
                  <a:lnTo>
                    <a:pt x="393191" y="0"/>
                  </a:lnTo>
                  <a:lnTo>
                    <a:pt x="387095" y="6095"/>
                  </a:lnTo>
                  <a:lnTo>
                    <a:pt x="387095" y="150875"/>
                  </a:lnTo>
                  <a:lnTo>
                    <a:pt x="6095" y="150875"/>
                  </a:lnTo>
                  <a:lnTo>
                    <a:pt x="0" y="156971"/>
                  </a:lnTo>
                  <a:lnTo>
                    <a:pt x="393191" y="156971"/>
                  </a:lnTo>
                  <a:close/>
                </a:path>
              </a:pathLst>
            </a:custGeom>
            <a:solidFill>
              <a:srgbClr val="000000"/>
            </a:solidFill>
          </p:spPr>
          <p:txBody>
            <a:bodyPr wrap="square" lIns="0" tIns="0" rIns="0" bIns="0" rtlCol="0">
              <a:noAutofit/>
            </a:bodyPr>
            <a:lstStyle/>
            <a:p>
              <a:endParaRPr/>
            </a:p>
          </p:txBody>
        </p:sp>
        <p:sp>
          <p:nvSpPr>
            <p:cNvPr id="89" name="object 78"/>
            <p:cNvSpPr/>
            <p:nvPr/>
          </p:nvSpPr>
          <p:spPr>
            <a:xfrm>
              <a:off x="3244736" y="3618604"/>
              <a:ext cx="282632" cy="138504"/>
            </a:xfrm>
            <a:custGeom>
              <a:avLst/>
              <a:gdLst/>
              <a:ahLst/>
              <a:cxnLst/>
              <a:rect l="l" t="t" r="r" b="b"/>
              <a:pathLst>
                <a:path w="310895" h="156971">
                  <a:moveTo>
                    <a:pt x="310895" y="6095"/>
                  </a:moveTo>
                  <a:lnTo>
                    <a:pt x="310895" y="0"/>
                  </a:lnTo>
                  <a:lnTo>
                    <a:pt x="0" y="0"/>
                  </a:lnTo>
                  <a:lnTo>
                    <a:pt x="0" y="156971"/>
                  </a:lnTo>
                  <a:lnTo>
                    <a:pt x="6095" y="150875"/>
                  </a:lnTo>
                  <a:lnTo>
                    <a:pt x="6095" y="6095"/>
                  </a:lnTo>
                  <a:lnTo>
                    <a:pt x="310895" y="6095"/>
                  </a:lnTo>
                  <a:close/>
                </a:path>
              </a:pathLst>
            </a:custGeom>
            <a:solidFill>
              <a:srgbClr val="000000"/>
            </a:solidFill>
          </p:spPr>
          <p:txBody>
            <a:bodyPr wrap="square" lIns="0" tIns="0" rIns="0" bIns="0" rtlCol="0">
              <a:noAutofit/>
            </a:bodyPr>
            <a:lstStyle/>
            <a:p>
              <a:endParaRPr/>
            </a:p>
          </p:txBody>
        </p:sp>
        <p:sp>
          <p:nvSpPr>
            <p:cNvPr id="90" name="object 79"/>
            <p:cNvSpPr/>
            <p:nvPr/>
          </p:nvSpPr>
          <p:spPr>
            <a:xfrm>
              <a:off x="3250047" y="3754418"/>
              <a:ext cx="277321" cy="0"/>
            </a:xfrm>
            <a:custGeom>
              <a:avLst/>
              <a:gdLst/>
              <a:ahLst/>
              <a:cxnLst/>
              <a:rect l="l" t="t" r="r" b="b"/>
              <a:pathLst>
                <a:path w="305053">
                  <a:moveTo>
                    <a:pt x="305053" y="0"/>
                  </a:moveTo>
                  <a:lnTo>
                    <a:pt x="0" y="0"/>
                  </a:lnTo>
                </a:path>
              </a:pathLst>
            </a:custGeom>
            <a:ln w="7365">
              <a:solidFill>
                <a:srgbClr val="000000"/>
              </a:solidFill>
            </a:ln>
          </p:spPr>
          <p:txBody>
            <a:bodyPr wrap="square" lIns="0" tIns="0" rIns="0" bIns="0" rtlCol="0">
              <a:noAutofit/>
            </a:bodyPr>
            <a:lstStyle/>
            <a:p>
              <a:endParaRPr/>
            </a:p>
          </p:txBody>
        </p:sp>
        <p:sp>
          <p:nvSpPr>
            <p:cNvPr id="91" name="object 80"/>
            <p:cNvSpPr/>
            <p:nvPr/>
          </p:nvSpPr>
          <p:spPr>
            <a:xfrm>
              <a:off x="738442" y="3751730"/>
              <a:ext cx="167639" cy="5378"/>
            </a:xfrm>
            <a:custGeom>
              <a:avLst/>
              <a:gdLst/>
              <a:ahLst/>
              <a:cxnLst/>
              <a:rect l="l" t="t" r="r" b="b"/>
              <a:pathLst>
                <a:path w="184403" h="6095">
                  <a:moveTo>
                    <a:pt x="184403" y="0"/>
                  </a:moveTo>
                  <a:lnTo>
                    <a:pt x="0" y="0"/>
                  </a:lnTo>
                  <a:lnTo>
                    <a:pt x="0" y="6095"/>
                  </a:lnTo>
                  <a:lnTo>
                    <a:pt x="178307" y="6095"/>
                  </a:lnTo>
                  <a:lnTo>
                    <a:pt x="184403" y="0"/>
                  </a:lnTo>
                  <a:close/>
                </a:path>
              </a:pathLst>
            </a:custGeom>
            <a:solidFill>
              <a:srgbClr val="000000"/>
            </a:solidFill>
          </p:spPr>
          <p:txBody>
            <a:bodyPr wrap="square" lIns="0" tIns="0" rIns="0" bIns="0" rtlCol="0">
              <a:noAutofit/>
            </a:bodyPr>
            <a:lstStyle/>
            <a:p>
              <a:endParaRPr/>
            </a:p>
          </p:txBody>
        </p:sp>
        <p:sp>
          <p:nvSpPr>
            <p:cNvPr id="92" name="object 81"/>
            <p:cNvSpPr/>
            <p:nvPr/>
          </p:nvSpPr>
          <p:spPr>
            <a:xfrm>
              <a:off x="900541" y="3751730"/>
              <a:ext cx="5541" cy="119678"/>
            </a:xfrm>
            <a:custGeom>
              <a:avLst/>
              <a:gdLst/>
              <a:ahLst/>
              <a:cxnLst/>
              <a:rect l="l" t="t" r="r" b="b"/>
              <a:pathLst>
                <a:path w="6095" h="135635">
                  <a:moveTo>
                    <a:pt x="6095" y="135635"/>
                  </a:moveTo>
                  <a:lnTo>
                    <a:pt x="6095" y="0"/>
                  </a:lnTo>
                  <a:lnTo>
                    <a:pt x="0" y="6095"/>
                  </a:lnTo>
                  <a:lnTo>
                    <a:pt x="0" y="135635"/>
                  </a:lnTo>
                  <a:lnTo>
                    <a:pt x="6095" y="135635"/>
                  </a:lnTo>
                  <a:close/>
                </a:path>
              </a:pathLst>
            </a:custGeom>
            <a:solidFill>
              <a:srgbClr val="000000"/>
            </a:solidFill>
          </p:spPr>
          <p:txBody>
            <a:bodyPr wrap="square" lIns="0" tIns="0" rIns="0" bIns="0" rtlCol="0">
              <a:noAutofit/>
            </a:bodyPr>
            <a:lstStyle/>
            <a:p>
              <a:endParaRPr/>
            </a:p>
          </p:txBody>
        </p:sp>
        <p:sp>
          <p:nvSpPr>
            <p:cNvPr id="93" name="object 82"/>
            <p:cNvSpPr/>
            <p:nvPr/>
          </p:nvSpPr>
          <p:spPr>
            <a:xfrm>
              <a:off x="900539" y="3751730"/>
              <a:ext cx="928260" cy="119678"/>
            </a:xfrm>
            <a:custGeom>
              <a:avLst/>
              <a:gdLst/>
              <a:ahLst/>
              <a:cxnLst/>
              <a:rect l="l" t="t" r="r" b="b"/>
              <a:pathLst>
                <a:path w="1021086" h="135635">
                  <a:moveTo>
                    <a:pt x="1021086" y="0"/>
                  </a:moveTo>
                  <a:lnTo>
                    <a:pt x="0" y="0"/>
                  </a:lnTo>
                  <a:lnTo>
                    <a:pt x="0" y="135635"/>
                  </a:lnTo>
                  <a:lnTo>
                    <a:pt x="6095" y="135635"/>
                  </a:lnTo>
                  <a:lnTo>
                    <a:pt x="6095" y="6095"/>
                  </a:lnTo>
                  <a:lnTo>
                    <a:pt x="1014990" y="6095"/>
                  </a:lnTo>
                  <a:lnTo>
                    <a:pt x="1021086" y="0"/>
                  </a:lnTo>
                  <a:close/>
                </a:path>
              </a:pathLst>
            </a:custGeom>
            <a:solidFill>
              <a:srgbClr val="000000"/>
            </a:solidFill>
          </p:spPr>
          <p:txBody>
            <a:bodyPr wrap="square" lIns="0" tIns="0" rIns="0" bIns="0" rtlCol="0">
              <a:noAutofit/>
            </a:bodyPr>
            <a:lstStyle/>
            <a:p>
              <a:endParaRPr/>
            </a:p>
          </p:txBody>
        </p:sp>
        <p:sp>
          <p:nvSpPr>
            <p:cNvPr id="94" name="object 83"/>
            <p:cNvSpPr/>
            <p:nvPr/>
          </p:nvSpPr>
          <p:spPr>
            <a:xfrm>
              <a:off x="1823259" y="3751730"/>
              <a:ext cx="5541" cy="119678"/>
            </a:xfrm>
            <a:custGeom>
              <a:avLst/>
              <a:gdLst/>
              <a:ahLst/>
              <a:cxnLst/>
              <a:rect l="l" t="t" r="r" b="b"/>
              <a:pathLst>
                <a:path w="6095" h="135635">
                  <a:moveTo>
                    <a:pt x="6095" y="135635"/>
                  </a:moveTo>
                  <a:lnTo>
                    <a:pt x="6095" y="0"/>
                  </a:lnTo>
                  <a:lnTo>
                    <a:pt x="0" y="6095"/>
                  </a:lnTo>
                  <a:lnTo>
                    <a:pt x="0" y="135635"/>
                  </a:lnTo>
                  <a:lnTo>
                    <a:pt x="6095" y="135635"/>
                  </a:lnTo>
                  <a:close/>
                </a:path>
              </a:pathLst>
            </a:custGeom>
            <a:solidFill>
              <a:srgbClr val="000000"/>
            </a:solidFill>
          </p:spPr>
          <p:txBody>
            <a:bodyPr wrap="square" lIns="0" tIns="0" rIns="0" bIns="0" rtlCol="0">
              <a:noAutofit/>
            </a:bodyPr>
            <a:lstStyle/>
            <a:p>
              <a:endParaRPr/>
            </a:p>
          </p:txBody>
        </p:sp>
        <p:sp>
          <p:nvSpPr>
            <p:cNvPr id="95" name="object 84"/>
            <p:cNvSpPr/>
            <p:nvPr/>
          </p:nvSpPr>
          <p:spPr>
            <a:xfrm>
              <a:off x="1823259" y="3751730"/>
              <a:ext cx="396239" cy="119678"/>
            </a:xfrm>
            <a:custGeom>
              <a:avLst/>
              <a:gdLst/>
              <a:ahLst/>
              <a:cxnLst/>
              <a:rect l="l" t="t" r="r" b="b"/>
              <a:pathLst>
                <a:path w="435863" h="135635">
                  <a:moveTo>
                    <a:pt x="435863" y="0"/>
                  </a:moveTo>
                  <a:lnTo>
                    <a:pt x="0" y="0"/>
                  </a:lnTo>
                  <a:lnTo>
                    <a:pt x="0" y="135635"/>
                  </a:lnTo>
                  <a:lnTo>
                    <a:pt x="6095" y="135635"/>
                  </a:lnTo>
                  <a:lnTo>
                    <a:pt x="6095" y="6095"/>
                  </a:lnTo>
                  <a:lnTo>
                    <a:pt x="429767" y="6095"/>
                  </a:lnTo>
                  <a:lnTo>
                    <a:pt x="435863" y="0"/>
                  </a:lnTo>
                  <a:close/>
                </a:path>
              </a:pathLst>
            </a:custGeom>
            <a:solidFill>
              <a:srgbClr val="000000"/>
            </a:solidFill>
          </p:spPr>
          <p:txBody>
            <a:bodyPr wrap="square" lIns="0" tIns="0" rIns="0" bIns="0" rtlCol="0">
              <a:noAutofit/>
            </a:bodyPr>
            <a:lstStyle/>
            <a:p>
              <a:endParaRPr/>
            </a:p>
          </p:txBody>
        </p:sp>
        <p:sp>
          <p:nvSpPr>
            <p:cNvPr id="96" name="object 85"/>
            <p:cNvSpPr/>
            <p:nvPr/>
          </p:nvSpPr>
          <p:spPr>
            <a:xfrm>
              <a:off x="2213957" y="3751730"/>
              <a:ext cx="5541" cy="119678"/>
            </a:xfrm>
            <a:custGeom>
              <a:avLst/>
              <a:gdLst/>
              <a:ahLst/>
              <a:cxnLst/>
              <a:rect l="l" t="t" r="r" b="b"/>
              <a:pathLst>
                <a:path w="6095" h="135635">
                  <a:moveTo>
                    <a:pt x="6095" y="135635"/>
                  </a:moveTo>
                  <a:lnTo>
                    <a:pt x="6095" y="0"/>
                  </a:lnTo>
                  <a:lnTo>
                    <a:pt x="0" y="6095"/>
                  </a:lnTo>
                  <a:lnTo>
                    <a:pt x="0" y="135635"/>
                  </a:lnTo>
                  <a:lnTo>
                    <a:pt x="6095" y="135635"/>
                  </a:lnTo>
                  <a:close/>
                </a:path>
              </a:pathLst>
            </a:custGeom>
            <a:solidFill>
              <a:srgbClr val="000000"/>
            </a:solidFill>
          </p:spPr>
          <p:txBody>
            <a:bodyPr wrap="square" lIns="0" tIns="0" rIns="0" bIns="0" rtlCol="0">
              <a:noAutofit/>
            </a:bodyPr>
            <a:lstStyle/>
            <a:p>
              <a:endParaRPr/>
            </a:p>
          </p:txBody>
        </p:sp>
        <p:sp>
          <p:nvSpPr>
            <p:cNvPr id="97" name="object 86"/>
            <p:cNvSpPr/>
            <p:nvPr/>
          </p:nvSpPr>
          <p:spPr>
            <a:xfrm>
              <a:off x="2213957" y="3751730"/>
              <a:ext cx="685799" cy="119678"/>
            </a:xfrm>
            <a:custGeom>
              <a:avLst/>
              <a:gdLst/>
              <a:ahLst/>
              <a:cxnLst/>
              <a:rect l="l" t="t" r="r" b="b"/>
              <a:pathLst>
                <a:path w="754379" h="135635">
                  <a:moveTo>
                    <a:pt x="754379" y="0"/>
                  </a:moveTo>
                  <a:lnTo>
                    <a:pt x="0" y="0"/>
                  </a:lnTo>
                  <a:lnTo>
                    <a:pt x="0" y="135635"/>
                  </a:lnTo>
                  <a:lnTo>
                    <a:pt x="6095" y="135635"/>
                  </a:lnTo>
                  <a:lnTo>
                    <a:pt x="6095" y="6095"/>
                  </a:lnTo>
                  <a:lnTo>
                    <a:pt x="748283" y="6095"/>
                  </a:lnTo>
                  <a:lnTo>
                    <a:pt x="754379" y="0"/>
                  </a:lnTo>
                  <a:close/>
                </a:path>
              </a:pathLst>
            </a:custGeom>
            <a:solidFill>
              <a:srgbClr val="000000"/>
            </a:solidFill>
          </p:spPr>
          <p:txBody>
            <a:bodyPr wrap="square" lIns="0" tIns="0" rIns="0" bIns="0" rtlCol="0">
              <a:noAutofit/>
            </a:bodyPr>
            <a:lstStyle/>
            <a:p>
              <a:endParaRPr/>
            </a:p>
          </p:txBody>
        </p:sp>
        <p:sp>
          <p:nvSpPr>
            <p:cNvPr id="98" name="object 87"/>
            <p:cNvSpPr/>
            <p:nvPr/>
          </p:nvSpPr>
          <p:spPr>
            <a:xfrm>
              <a:off x="2894215" y="3751730"/>
              <a:ext cx="5541" cy="119678"/>
            </a:xfrm>
            <a:custGeom>
              <a:avLst/>
              <a:gdLst/>
              <a:ahLst/>
              <a:cxnLst/>
              <a:rect l="l" t="t" r="r" b="b"/>
              <a:pathLst>
                <a:path w="6095" h="135635">
                  <a:moveTo>
                    <a:pt x="6095" y="135635"/>
                  </a:moveTo>
                  <a:lnTo>
                    <a:pt x="6095" y="0"/>
                  </a:lnTo>
                  <a:lnTo>
                    <a:pt x="0" y="6095"/>
                  </a:lnTo>
                  <a:lnTo>
                    <a:pt x="0" y="135635"/>
                  </a:lnTo>
                  <a:lnTo>
                    <a:pt x="6095" y="135635"/>
                  </a:lnTo>
                  <a:close/>
                </a:path>
              </a:pathLst>
            </a:custGeom>
            <a:solidFill>
              <a:srgbClr val="000000"/>
            </a:solidFill>
          </p:spPr>
          <p:txBody>
            <a:bodyPr wrap="square" lIns="0" tIns="0" rIns="0" bIns="0" rtlCol="0">
              <a:noAutofit/>
            </a:bodyPr>
            <a:lstStyle/>
            <a:p>
              <a:endParaRPr/>
            </a:p>
          </p:txBody>
        </p:sp>
        <p:sp>
          <p:nvSpPr>
            <p:cNvPr id="99" name="object 88"/>
            <p:cNvSpPr/>
            <p:nvPr/>
          </p:nvSpPr>
          <p:spPr>
            <a:xfrm>
              <a:off x="2894214" y="3751730"/>
              <a:ext cx="357446" cy="119678"/>
            </a:xfrm>
            <a:custGeom>
              <a:avLst/>
              <a:gdLst/>
              <a:ahLst/>
              <a:cxnLst/>
              <a:rect l="l" t="t" r="r" b="b"/>
              <a:pathLst>
                <a:path w="393191" h="135635">
                  <a:moveTo>
                    <a:pt x="393191" y="0"/>
                  </a:moveTo>
                  <a:lnTo>
                    <a:pt x="0" y="0"/>
                  </a:lnTo>
                  <a:lnTo>
                    <a:pt x="0" y="135635"/>
                  </a:lnTo>
                  <a:lnTo>
                    <a:pt x="6095" y="135635"/>
                  </a:lnTo>
                  <a:lnTo>
                    <a:pt x="6095" y="6095"/>
                  </a:lnTo>
                  <a:lnTo>
                    <a:pt x="387095" y="6095"/>
                  </a:lnTo>
                  <a:lnTo>
                    <a:pt x="393191" y="0"/>
                  </a:lnTo>
                  <a:close/>
                </a:path>
              </a:pathLst>
            </a:custGeom>
            <a:solidFill>
              <a:srgbClr val="000000"/>
            </a:solidFill>
          </p:spPr>
          <p:txBody>
            <a:bodyPr wrap="square" lIns="0" tIns="0" rIns="0" bIns="0" rtlCol="0">
              <a:noAutofit/>
            </a:bodyPr>
            <a:lstStyle/>
            <a:p>
              <a:endParaRPr/>
            </a:p>
          </p:txBody>
        </p:sp>
        <p:sp>
          <p:nvSpPr>
            <p:cNvPr id="100" name="object 89"/>
            <p:cNvSpPr/>
            <p:nvPr/>
          </p:nvSpPr>
          <p:spPr>
            <a:xfrm>
              <a:off x="3246121" y="3751730"/>
              <a:ext cx="5541" cy="119678"/>
            </a:xfrm>
            <a:custGeom>
              <a:avLst/>
              <a:gdLst/>
              <a:ahLst/>
              <a:cxnLst/>
              <a:rect l="l" t="t" r="r" b="b"/>
              <a:pathLst>
                <a:path w="6095" h="135635">
                  <a:moveTo>
                    <a:pt x="6095" y="135635"/>
                  </a:moveTo>
                  <a:lnTo>
                    <a:pt x="6095" y="0"/>
                  </a:lnTo>
                  <a:lnTo>
                    <a:pt x="0" y="6095"/>
                  </a:lnTo>
                  <a:lnTo>
                    <a:pt x="0" y="135635"/>
                  </a:lnTo>
                  <a:lnTo>
                    <a:pt x="6095" y="135635"/>
                  </a:lnTo>
                  <a:close/>
                </a:path>
              </a:pathLst>
            </a:custGeom>
            <a:solidFill>
              <a:srgbClr val="000000"/>
            </a:solidFill>
          </p:spPr>
          <p:txBody>
            <a:bodyPr wrap="square" lIns="0" tIns="0" rIns="0" bIns="0" rtlCol="0">
              <a:noAutofit/>
            </a:bodyPr>
            <a:lstStyle/>
            <a:p>
              <a:endParaRPr/>
            </a:p>
          </p:txBody>
        </p:sp>
        <p:sp>
          <p:nvSpPr>
            <p:cNvPr id="101" name="object 90"/>
            <p:cNvSpPr/>
            <p:nvPr/>
          </p:nvSpPr>
          <p:spPr>
            <a:xfrm>
              <a:off x="3247159" y="3751730"/>
              <a:ext cx="0" cy="119678"/>
            </a:xfrm>
            <a:custGeom>
              <a:avLst/>
              <a:gdLst/>
              <a:ahLst/>
              <a:cxnLst/>
              <a:rect l="l" t="t" r="r" b="b"/>
              <a:pathLst>
                <a:path h="135635">
                  <a:moveTo>
                    <a:pt x="0" y="0"/>
                  </a:moveTo>
                  <a:lnTo>
                    <a:pt x="0" y="135635"/>
                  </a:lnTo>
                </a:path>
              </a:pathLst>
            </a:custGeom>
            <a:ln w="7620">
              <a:solidFill>
                <a:srgbClr val="000000"/>
              </a:solidFill>
            </a:ln>
          </p:spPr>
          <p:txBody>
            <a:bodyPr wrap="square" lIns="0" tIns="0" rIns="0" bIns="0" rtlCol="0">
              <a:noAutofit/>
            </a:bodyPr>
            <a:lstStyle/>
            <a:p>
              <a:endParaRPr/>
            </a:p>
          </p:txBody>
        </p:sp>
        <p:sp>
          <p:nvSpPr>
            <p:cNvPr id="102" name="object 91"/>
            <p:cNvSpPr/>
            <p:nvPr/>
          </p:nvSpPr>
          <p:spPr>
            <a:xfrm>
              <a:off x="720431" y="3900992"/>
              <a:ext cx="2826333" cy="274319"/>
            </a:xfrm>
            <a:custGeom>
              <a:avLst/>
              <a:gdLst/>
              <a:ahLst/>
              <a:cxnLst/>
              <a:rect l="l" t="t" r="r" b="b"/>
              <a:pathLst>
                <a:path w="3108966" h="310895">
                  <a:moveTo>
                    <a:pt x="3108966" y="0"/>
                  </a:moveTo>
                  <a:lnTo>
                    <a:pt x="0" y="0"/>
                  </a:lnTo>
                  <a:lnTo>
                    <a:pt x="0" y="310895"/>
                  </a:lnTo>
                  <a:lnTo>
                    <a:pt x="6095" y="304799"/>
                  </a:lnTo>
                  <a:lnTo>
                    <a:pt x="6095" y="6095"/>
                  </a:lnTo>
                  <a:lnTo>
                    <a:pt x="3102870" y="6095"/>
                  </a:lnTo>
                  <a:lnTo>
                    <a:pt x="3108966" y="0"/>
                  </a:lnTo>
                  <a:close/>
                </a:path>
              </a:pathLst>
            </a:custGeom>
            <a:solidFill>
              <a:srgbClr val="000000"/>
            </a:solidFill>
          </p:spPr>
          <p:txBody>
            <a:bodyPr wrap="square" lIns="0" tIns="0" rIns="0" bIns="0" rtlCol="0">
              <a:noAutofit/>
            </a:bodyPr>
            <a:lstStyle/>
            <a:p>
              <a:endParaRPr/>
            </a:p>
          </p:txBody>
        </p:sp>
        <p:sp>
          <p:nvSpPr>
            <p:cNvPr id="103" name="object 92"/>
            <p:cNvSpPr/>
            <p:nvPr/>
          </p:nvSpPr>
          <p:spPr>
            <a:xfrm>
              <a:off x="720431" y="3900992"/>
              <a:ext cx="2826333" cy="274319"/>
            </a:xfrm>
            <a:custGeom>
              <a:avLst/>
              <a:gdLst/>
              <a:ahLst/>
              <a:cxnLst/>
              <a:rect l="l" t="t" r="r" b="b"/>
              <a:pathLst>
                <a:path w="3108966" h="310895">
                  <a:moveTo>
                    <a:pt x="3108966" y="310895"/>
                  </a:moveTo>
                  <a:lnTo>
                    <a:pt x="3108966" y="0"/>
                  </a:lnTo>
                  <a:lnTo>
                    <a:pt x="3102870" y="6095"/>
                  </a:lnTo>
                  <a:lnTo>
                    <a:pt x="3102870" y="304799"/>
                  </a:lnTo>
                  <a:lnTo>
                    <a:pt x="6095" y="304799"/>
                  </a:lnTo>
                  <a:lnTo>
                    <a:pt x="0" y="310895"/>
                  </a:lnTo>
                  <a:lnTo>
                    <a:pt x="3108966" y="310895"/>
                  </a:lnTo>
                  <a:close/>
                </a:path>
              </a:pathLst>
            </a:custGeom>
            <a:solidFill>
              <a:srgbClr val="000000"/>
            </a:solidFill>
          </p:spPr>
          <p:txBody>
            <a:bodyPr wrap="square" lIns="0" tIns="0" rIns="0" bIns="0" rtlCol="0">
              <a:noAutofit/>
            </a:bodyPr>
            <a:lstStyle/>
            <a:p>
              <a:endParaRPr/>
            </a:p>
          </p:txBody>
        </p:sp>
        <p:sp>
          <p:nvSpPr>
            <p:cNvPr id="104" name="object 93"/>
            <p:cNvSpPr/>
            <p:nvPr/>
          </p:nvSpPr>
          <p:spPr>
            <a:xfrm>
              <a:off x="753683" y="3964193"/>
              <a:ext cx="263235" cy="69924"/>
            </a:xfrm>
            <a:prstGeom prst="rect">
              <a:avLst/>
            </a:prstGeom>
            <a:blipFill>
              <a:blip r:embed="rId16" cstate="print"/>
              <a:stretch>
                <a:fillRect/>
              </a:stretch>
            </a:blipFill>
          </p:spPr>
          <p:txBody>
            <a:bodyPr wrap="square" lIns="0" tIns="0" rIns="0" bIns="0" rtlCol="0">
              <a:noAutofit/>
            </a:bodyPr>
            <a:lstStyle/>
            <a:p>
              <a:endParaRPr/>
            </a:p>
          </p:txBody>
        </p:sp>
        <p:sp>
          <p:nvSpPr>
            <p:cNvPr id="105" name="object 94"/>
            <p:cNvSpPr/>
            <p:nvPr/>
          </p:nvSpPr>
          <p:spPr>
            <a:xfrm>
              <a:off x="1490748" y="3938644"/>
              <a:ext cx="641465" cy="122368"/>
            </a:xfrm>
            <a:prstGeom prst="rect">
              <a:avLst/>
            </a:prstGeom>
            <a:blipFill>
              <a:blip r:embed="rId10" cstate="print"/>
              <a:stretch>
                <a:fillRect/>
              </a:stretch>
            </a:blipFill>
          </p:spPr>
          <p:txBody>
            <a:bodyPr wrap="square" lIns="0" tIns="0" rIns="0" bIns="0" rtlCol="0">
              <a:noAutofit/>
            </a:bodyPr>
            <a:lstStyle/>
            <a:p>
              <a:endParaRPr/>
            </a:p>
          </p:txBody>
        </p:sp>
        <p:sp>
          <p:nvSpPr>
            <p:cNvPr id="106" name="object 95"/>
            <p:cNvSpPr/>
            <p:nvPr/>
          </p:nvSpPr>
          <p:spPr>
            <a:xfrm>
              <a:off x="1501833" y="3950746"/>
              <a:ext cx="619292" cy="99503"/>
            </a:xfrm>
            <a:custGeom>
              <a:avLst/>
              <a:gdLst/>
              <a:ahLst/>
              <a:cxnLst/>
              <a:rect l="l" t="t" r="r" b="b"/>
              <a:pathLst>
                <a:path w="681221" h="112770">
                  <a:moveTo>
                    <a:pt x="0" y="0"/>
                  </a:moveTo>
                  <a:lnTo>
                    <a:pt x="0" y="112770"/>
                  </a:lnTo>
                  <a:lnTo>
                    <a:pt x="681221" y="112770"/>
                  </a:lnTo>
                  <a:lnTo>
                    <a:pt x="681221" y="0"/>
                  </a:lnTo>
                  <a:lnTo>
                    <a:pt x="0" y="0"/>
                  </a:lnTo>
                  <a:close/>
                </a:path>
              </a:pathLst>
            </a:custGeom>
            <a:solidFill>
              <a:srgbClr val="FFFFFF"/>
            </a:solidFill>
          </p:spPr>
          <p:txBody>
            <a:bodyPr wrap="square" lIns="0" tIns="0" rIns="0" bIns="0" rtlCol="0">
              <a:noAutofit/>
            </a:bodyPr>
            <a:lstStyle/>
            <a:p>
              <a:endParaRPr/>
            </a:p>
          </p:txBody>
        </p:sp>
        <p:sp>
          <p:nvSpPr>
            <p:cNvPr id="107" name="object 96"/>
            <p:cNvSpPr txBox="1"/>
            <p:nvPr/>
          </p:nvSpPr>
          <p:spPr>
            <a:xfrm>
              <a:off x="1045550" y="3959710"/>
              <a:ext cx="519545" cy="105895"/>
            </a:xfrm>
            <a:prstGeom prst="rect">
              <a:avLst/>
            </a:prstGeom>
          </p:spPr>
          <p:txBody>
            <a:bodyPr vert="horz" wrap="square" lIns="0" tIns="0" rIns="0" bIns="0" rtlCol="0">
              <a:noAutofit/>
            </a:bodyPr>
            <a:lstStyle/>
            <a:p>
              <a:pPr marL="11396"/>
              <a:r>
                <a:rPr sz="500" spc="9" dirty="0">
                  <a:solidFill>
                    <a:srgbClr val="00007F"/>
                  </a:solidFill>
                  <a:latin typeface="Arial"/>
                  <a:cs typeface="Arial"/>
                </a:rPr>
                <a:t>Pa</a:t>
              </a:r>
              <a:r>
                <a:rPr sz="500" spc="18" dirty="0">
                  <a:solidFill>
                    <a:srgbClr val="00007F"/>
                  </a:solidFill>
                  <a:latin typeface="Arial"/>
                  <a:cs typeface="Arial"/>
                </a:rPr>
                <a:t>g</a:t>
              </a:r>
              <a:r>
                <a:rPr sz="500" spc="9" dirty="0">
                  <a:solidFill>
                    <a:srgbClr val="00007F"/>
                  </a:solidFill>
                  <a:latin typeface="Arial"/>
                  <a:cs typeface="Arial"/>
                </a:rPr>
                <a:t>e 1 of</a:t>
              </a:r>
              <a:r>
                <a:rPr sz="500" spc="4" dirty="0">
                  <a:solidFill>
                    <a:srgbClr val="00007F"/>
                  </a:solidFill>
                  <a:latin typeface="Arial"/>
                  <a:cs typeface="Arial"/>
                </a:rPr>
                <a:t> </a:t>
              </a:r>
              <a:r>
                <a:rPr sz="500" spc="9" dirty="0">
                  <a:solidFill>
                    <a:srgbClr val="00007F"/>
                  </a:solidFill>
                  <a:latin typeface="Arial"/>
                  <a:cs typeface="Arial"/>
                </a:rPr>
                <a:t>1   </a:t>
              </a:r>
              <a:r>
                <a:rPr sz="500" spc="27" dirty="0">
                  <a:solidFill>
                    <a:srgbClr val="00007F"/>
                  </a:solidFill>
                  <a:latin typeface="Arial"/>
                  <a:cs typeface="Arial"/>
                </a:rPr>
                <a:t> </a:t>
              </a:r>
              <a:r>
                <a:rPr sz="900" spc="-6" baseline="7936" dirty="0">
                  <a:solidFill>
                    <a:srgbClr val="A0A0A0"/>
                  </a:solidFill>
                  <a:latin typeface="Arial"/>
                  <a:cs typeface="Arial"/>
                </a:rPr>
                <a:t>1</a:t>
              </a:r>
              <a:endParaRPr sz="900" baseline="7936">
                <a:latin typeface="Arial"/>
                <a:cs typeface="Arial"/>
              </a:endParaRPr>
            </a:p>
          </p:txBody>
        </p:sp>
        <p:sp>
          <p:nvSpPr>
            <p:cNvPr id="108" name="object 97"/>
            <p:cNvSpPr/>
            <p:nvPr/>
          </p:nvSpPr>
          <p:spPr>
            <a:xfrm>
              <a:off x="2173777" y="3930576"/>
              <a:ext cx="612371" cy="130436"/>
            </a:xfrm>
            <a:prstGeom prst="rect">
              <a:avLst/>
            </a:prstGeom>
            <a:blipFill>
              <a:blip r:embed="rId17" cstate="print"/>
              <a:stretch>
                <a:fillRect/>
              </a:stretch>
            </a:blipFill>
          </p:spPr>
          <p:txBody>
            <a:bodyPr wrap="square" lIns="0" tIns="0" rIns="0" bIns="0" rtlCol="0">
              <a:noAutofit/>
            </a:bodyPr>
            <a:lstStyle/>
            <a:p>
              <a:endParaRPr/>
            </a:p>
          </p:txBody>
        </p:sp>
        <p:sp>
          <p:nvSpPr>
            <p:cNvPr id="109" name="object 98"/>
            <p:cNvSpPr txBox="1"/>
            <p:nvPr/>
          </p:nvSpPr>
          <p:spPr>
            <a:xfrm>
              <a:off x="2263370" y="3939538"/>
              <a:ext cx="431223" cy="107576"/>
            </a:xfrm>
            <a:prstGeom prst="rect">
              <a:avLst/>
            </a:prstGeom>
          </p:spPr>
          <p:txBody>
            <a:bodyPr vert="horz" wrap="square" lIns="0" tIns="0" rIns="0" bIns="0" rtlCol="0">
              <a:noAutofit/>
            </a:bodyPr>
            <a:lstStyle/>
            <a:p>
              <a:pPr marL="11396"/>
              <a:r>
                <a:rPr sz="600" spc="-13" dirty="0">
                  <a:latin typeface="Arial"/>
                  <a:cs typeface="Arial"/>
                </a:rPr>
                <a:t>G</a:t>
              </a:r>
              <a:r>
                <a:rPr sz="600" spc="-4" dirty="0">
                  <a:latin typeface="Arial"/>
                  <a:cs typeface="Arial"/>
                </a:rPr>
                <a:t>o</a:t>
              </a:r>
              <a:r>
                <a:rPr sz="600" spc="4" dirty="0">
                  <a:latin typeface="Arial"/>
                  <a:cs typeface="Arial"/>
                </a:rPr>
                <a:t> </a:t>
              </a:r>
              <a:r>
                <a:rPr sz="600" spc="-9" dirty="0">
                  <a:latin typeface="Arial"/>
                  <a:cs typeface="Arial"/>
                </a:rPr>
                <a:t>t</a:t>
              </a:r>
              <a:r>
                <a:rPr sz="600" spc="-4" dirty="0">
                  <a:latin typeface="Arial"/>
                  <a:cs typeface="Arial"/>
                </a:rPr>
                <a:t>o</a:t>
              </a:r>
              <a:r>
                <a:rPr sz="600" spc="-9" dirty="0">
                  <a:latin typeface="Arial"/>
                  <a:cs typeface="Arial"/>
                </a:rPr>
                <a:t> </a:t>
              </a:r>
              <a:r>
                <a:rPr sz="600" spc="-4" dirty="0">
                  <a:latin typeface="Arial"/>
                  <a:cs typeface="Arial"/>
                </a:rPr>
                <a:t>P</a:t>
              </a:r>
              <a:r>
                <a:rPr sz="600" dirty="0">
                  <a:latin typeface="Arial"/>
                  <a:cs typeface="Arial"/>
                </a:rPr>
                <a:t>a</a:t>
              </a:r>
              <a:r>
                <a:rPr sz="600" spc="-9" dirty="0">
                  <a:latin typeface="Arial"/>
                  <a:cs typeface="Arial"/>
                </a:rPr>
                <a:t>g</a:t>
              </a:r>
              <a:r>
                <a:rPr sz="600" spc="-4" dirty="0">
                  <a:latin typeface="Arial"/>
                  <a:cs typeface="Arial"/>
                </a:rPr>
                <a:t>e</a:t>
              </a:r>
              <a:endParaRPr sz="600">
                <a:latin typeface="Arial"/>
                <a:cs typeface="Arial"/>
              </a:endParaRPr>
            </a:p>
          </p:txBody>
        </p:sp>
        <p:sp>
          <p:nvSpPr>
            <p:cNvPr id="110" name="object 99"/>
            <p:cNvSpPr/>
            <p:nvPr/>
          </p:nvSpPr>
          <p:spPr>
            <a:xfrm>
              <a:off x="3685311" y="2751268"/>
              <a:ext cx="929639" cy="122368"/>
            </a:xfrm>
            <a:prstGeom prst="rect">
              <a:avLst/>
            </a:prstGeom>
            <a:blipFill>
              <a:blip r:embed="rId18" cstate="print"/>
              <a:stretch>
                <a:fillRect/>
              </a:stretch>
            </a:blipFill>
          </p:spPr>
          <p:txBody>
            <a:bodyPr wrap="square" lIns="0" tIns="0" rIns="0" bIns="0" rtlCol="0">
              <a:noAutofit/>
            </a:bodyPr>
            <a:lstStyle/>
            <a:p>
              <a:endParaRPr/>
            </a:p>
          </p:txBody>
        </p:sp>
        <p:sp>
          <p:nvSpPr>
            <p:cNvPr id="111" name="object 100"/>
            <p:cNvSpPr/>
            <p:nvPr/>
          </p:nvSpPr>
          <p:spPr>
            <a:xfrm>
              <a:off x="3697779" y="2763371"/>
              <a:ext cx="904695" cy="99503"/>
            </a:xfrm>
            <a:custGeom>
              <a:avLst/>
              <a:gdLst/>
              <a:ahLst/>
              <a:cxnLst/>
              <a:rect l="l" t="t" r="r" b="b"/>
              <a:pathLst>
                <a:path w="995165" h="112770">
                  <a:moveTo>
                    <a:pt x="0" y="0"/>
                  </a:moveTo>
                  <a:lnTo>
                    <a:pt x="0" y="112770"/>
                  </a:lnTo>
                  <a:lnTo>
                    <a:pt x="995165" y="112770"/>
                  </a:lnTo>
                  <a:lnTo>
                    <a:pt x="995165" y="0"/>
                  </a:lnTo>
                  <a:lnTo>
                    <a:pt x="0" y="0"/>
                  </a:lnTo>
                  <a:close/>
                </a:path>
              </a:pathLst>
            </a:custGeom>
            <a:solidFill>
              <a:srgbClr val="FFFFFF"/>
            </a:solidFill>
          </p:spPr>
          <p:txBody>
            <a:bodyPr wrap="square" lIns="0" tIns="0" rIns="0" bIns="0" rtlCol="0">
              <a:noAutofit/>
            </a:bodyPr>
            <a:lstStyle/>
            <a:p>
              <a:endParaRPr/>
            </a:p>
          </p:txBody>
        </p:sp>
        <p:sp>
          <p:nvSpPr>
            <p:cNvPr id="112" name="object 101"/>
            <p:cNvSpPr/>
            <p:nvPr/>
          </p:nvSpPr>
          <p:spPr>
            <a:xfrm>
              <a:off x="4634345" y="2751268"/>
              <a:ext cx="730135" cy="122368"/>
            </a:xfrm>
            <a:prstGeom prst="rect">
              <a:avLst/>
            </a:prstGeom>
            <a:blipFill>
              <a:blip r:embed="rId19" cstate="print"/>
              <a:stretch>
                <a:fillRect/>
              </a:stretch>
            </a:blipFill>
          </p:spPr>
          <p:txBody>
            <a:bodyPr wrap="square" lIns="0" tIns="0" rIns="0" bIns="0" rtlCol="0">
              <a:noAutofit/>
            </a:bodyPr>
            <a:lstStyle/>
            <a:p>
              <a:endParaRPr/>
            </a:p>
          </p:txBody>
        </p:sp>
        <p:sp>
          <p:nvSpPr>
            <p:cNvPr id="113" name="object 102"/>
            <p:cNvSpPr/>
            <p:nvPr/>
          </p:nvSpPr>
          <p:spPr>
            <a:xfrm>
              <a:off x="5260572" y="2751268"/>
              <a:ext cx="103909" cy="122368"/>
            </a:xfrm>
            <a:prstGeom prst="rect">
              <a:avLst/>
            </a:prstGeom>
            <a:blipFill>
              <a:blip r:embed="rId20" cstate="print"/>
              <a:stretch>
                <a:fillRect/>
              </a:stretch>
            </a:blipFill>
          </p:spPr>
          <p:txBody>
            <a:bodyPr wrap="square" lIns="0" tIns="0" rIns="0" bIns="0" rtlCol="0">
              <a:noAutofit/>
            </a:bodyPr>
            <a:lstStyle/>
            <a:p>
              <a:endParaRPr/>
            </a:p>
          </p:txBody>
        </p:sp>
        <p:sp>
          <p:nvSpPr>
            <p:cNvPr id="114" name="object 103"/>
            <p:cNvSpPr/>
            <p:nvPr/>
          </p:nvSpPr>
          <p:spPr>
            <a:xfrm>
              <a:off x="4652357" y="2768749"/>
              <a:ext cx="590197" cy="87401"/>
            </a:xfrm>
            <a:custGeom>
              <a:avLst/>
              <a:gdLst/>
              <a:ahLst/>
              <a:cxnLst/>
              <a:rect l="l" t="t" r="r" b="b"/>
              <a:pathLst>
                <a:path w="649217" h="99054">
                  <a:moveTo>
                    <a:pt x="0" y="0"/>
                  </a:moveTo>
                  <a:lnTo>
                    <a:pt x="0" y="99054"/>
                  </a:lnTo>
                  <a:lnTo>
                    <a:pt x="649217" y="99054"/>
                  </a:lnTo>
                  <a:lnTo>
                    <a:pt x="649217" y="0"/>
                  </a:lnTo>
                  <a:lnTo>
                    <a:pt x="0" y="0"/>
                  </a:lnTo>
                  <a:close/>
                </a:path>
              </a:pathLst>
            </a:custGeom>
            <a:solidFill>
              <a:srgbClr val="FFFFFF"/>
            </a:solidFill>
          </p:spPr>
          <p:txBody>
            <a:bodyPr wrap="square" lIns="0" tIns="0" rIns="0" bIns="0" rtlCol="0">
              <a:noAutofit/>
            </a:bodyPr>
            <a:lstStyle/>
            <a:p>
              <a:endParaRPr/>
            </a:p>
          </p:txBody>
        </p:sp>
        <p:sp>
          <p:nvSpPr>
            <p:cNvPr id="115" name="object 104"/>
            <p:cNvSpPr/>
            <p:nvPr/>
          </p:nvSpPr>
          <p:spPr>
            <a:xfrm>
              <a:off x="5383878" y="2764715"/>
              <a:ext cx="263235" cy="108921"/>
            </a:xfrm>
            <a:prstGeom prst="rect">
              <a:avLst/>
            </a:prstGeom>
            <a:blipFill>
              <a:blip r:embed="rId8" cstate="print"/>
              <a:stretch>
                <a:fillRect/>
              </a:stretch>
            </a:blipFill>
          </p:spPr>
          <p:txBody>
            <a:bodyPr wrap="square" lIns="0" tIns="0" rIns="0" bIns="0" rtlCol="0">
              <a:noAutofit/>
            </a:bodyPr>
            <a:lstStyle/>
            <a:p>
              <a:endParaRPr/>
            </a:p>
          </p:txBody>
        </p:sp>
        <p:sp>
          <p:nvSpPr>
            <p:cNvPr id="116" name="object 105"/>
            <p:cNvSpPr/>
            <p:nvPr/>
          </p:nvSpPr>
          <p:spPr>
            <a:xfrm>
              <a:off x="5868787" y="2764715"/>
              <a:ext cx="396239" cy="108921"/>
            </a:xfrm>
            <a:prstGeom prst="rect">
              <a:avLst/>
            </a:prstGeom>
            <a:blipFill>
              <a:blip r:embed="rId21" cstate="print"/>
              <a:stretch>
                <a:fillRect/>
              </a:stretch>
            </a:blipFill>
          </p:spPr>
          <p:txBody>
            <a:bodyPr wrap="square" lIns="0" tIns="0" rIns="0" bIns="0" rtlCol="0">
              <a:noAutofit/>
            </a:bodyPr>
            <a:lstStyle/>
            <a:p>
              <a:endParaRPr/>
            </a:p>
          </p:txBody>
        </p:sp>
        <p:sp>
          <p:nvSpPr>
            <p:cNvPr id="117" name="object 106"/>
            <p:cNvSpPr/>
            <p:nvPr/>
          </p:nvSpPr>
          <p:spPr>
            <a:xfrm>
              <a:off x="3667299" y="3192333"/>
              <a:ext cx="4779817" cy="2934147"/>
            </a:xfrm>
            <a:custGeom>
              <a:avLst/>
              <a:gdLst/>
              <a:ahLst/>
              <a:cxnLst/>
              <a:rect l="l" t="t" r="r" b="b"/>
              <a:pathLst>
                <a:path w="5257799" h="3325367">
                  <a:moveTo>
                    <a:pt x="5257799" y="0"/>
                  </a:moveTo>
                  <a:lnTo>
                    <a:pt x="0" y="0"/>
                  </a:lnTo>
                  <a:lnTo>
                    <a:pt x="0" y="3325367"/>
                  </a:lnTo>
                  <a:lnTo>
                    <a:pt x="13715" y="3311651"/>
                  </a:lnTo>
                  <a:lnTo>
                    <a:pt x="13715" y="13715"/>
                  </a:lnTo>
                  <a:lnTo>
                    <a:pt x="5244083" y="13715"/>
                  </a:lnTo>
                  <a:lnTo>
                    <a:pt x="5257799" y="0"/>
                  </a:lnTo>
                  <a:close/>
                </a:path>
              </a:pathLst>
            </a:custGeom>
            <a:solidFill>
              <a:srgbClr val="000000"/>
            </a:solidFill>
          </p:spPr>
          <p:txBody>
            <a:bodyPr wrap="square" lIns="0" tIns="0" rIns="0" bIns="0" rtlCol="0">
              <a:noAutofit/>
            </a:bodyPr>
            <a:lstStyle/>
            <a:p>
              <a:endParaRPr/>
            </a:p>
          </p:txBody>
        </p:sp>
        <p:sp>
          <p:nvSpPr>
            <p:cNvPr id="118" name="object 107"/>
            <p:cNvSpPr/>
            <p:nvPr/>
          </p:nvSpPr>
          <p:spPr>
            <a:xfrm>
              <a:off x="3667299" y="3192333"/>
              <a:ext cx="4779817" cy="2934147"/>
            </a:xfrm>
            <a:custGeom>
              <a:avLst/>
              <a:gdLst/>
              <a:ahLst/>
              <a:cxnLst/>
              <a:rect l="l" t="t" r="r" b="b"/>
              <a:pathLst>
                <a:path w="5257799" h="3325367">
                  <a:moveTo>
                    <a:pt x="5257799" y="3325367"/>
                  </a:moveTo>
                  <a:lnTo>
                    <a:pt x="5257799" y="0"/>
                  </a:lnTo>
                  <a:lnTo>
                    <a:pt x="5244083" y="13715"/>
                  </a:lnTo>
                  <a:lnTo>
                    <a:pt x="5244083" y="3311651"/>
                  </a:lnTo>
                  <a:lnTo>
                    <a:pt x="13715" y="3311651"/>
                  </a:lnTo>
                  <a:lnTo>
                    <a:pt x="0" y="3325367"/>
                  </a:lnTo>
                  <a:lnTo>
                    <a:pt x="5257799" y="3325367"/>
                  </a:lnTo>
                  <a:close/>
                </a:path>
              </a:pathLst>
            </a:custGeom>
            <a:solidFill>
              <a:srgbClr val="000000"/>
            </a:solidFill>
          </p:spPr>
          <p:txBody>
            <a:bodyPr wrap="square" lIns="0" tIns="0" rIns="0" bIns="0" rtlCol="0">
              <a:noAutofit/>
            </a:bodyPr>
            <a:lstStyle/>
            <a:p>
              <a:endParaRPr/>
            </a:p>
          </p:txBody>
        </p:sp>
        <p:sp>
          <p:nvSpPr>
            <p:cNvPr id="119" name="object 108"/>
            <p:cNvSpPr/>
            <p:nvPr/>
          </p:nvSpPr>
          <p:spPr>
            <a:xfrm>
              <a:off x="3690850" y="3216538"/>
              <a:ext cx="4732712" cy="2599316"/>
            </a:xfrm>
            <a:custGeom>
              <a:avLst/>
              <a:gdLst/>
              <a:ahLst/>
              <a:cxnLst/>
              <a:rect l="l" t="t" r="r" b="b"/>
              <a:pathLst>
                <a:path w="5205983" h="2945891">
                  <a:moveTo>
                    <a:pt x="5205983" y="0"/>
                  </a:moveTo>
                  <a:lnTo>
                    <a:pt x="0" y="0"/>
                  </a:lnTo>
                  <a:lnTo>
                    <a:pt x="0" y="2945891"/>
                  </a:lnTo>
                  <a:lnTo>
                    <a:pt x="6095" y="2939795"/>
                  </a:lnTo>
                  <a:lnTo>
                    <a:pt x="6095" y="6095"/>
                  </a:lnTo>
                  <a:lnTo>
                    <a:pt x="5199887" y="6095"/>
                  </a:lnTo>
                  <a:lnTo>
                    <a:pt x="5205983" y="0"/>
                  </a:lnTo>
                  <a:close/>
                </a:path>
              </a:pathLst>
            </a:custGeom>
            <a:solidFill>
              <a:srgbClr val="000000"/>
            </a:solidFill>
          </p:spPr>
          <p:txBody>
            <a:bodyPr wrap="square" lIns="0" tIns="0" rIns="0" bIns="0" rtlCol="0">
              <a:noAutofit/>
            </a:bodyPr>
            <a:lstStyle/>
            <a:p>
              <a:endParaRPr/>
            </a:p>
          </p:txBody>
        </p:sp>
        <p:sp>
          <p:nvSpPr>
            <p:cNvPr id="120" name="object 109"/>
            <p:cNvSpPr/>
            <p:nvPr/>
          </p:nvSpPr>
          <p:spPr>
            <a:xfrm>
              <a:off x="3690850" y="3216538"/>
              <a:ext cx="4732712" cy="2599316"/>
            </a:xfrm>
            <a:custGeom>
              <a:avLst/>
              <a:gdLst/>
              <a:ahLst/>
              <a:cxnLst/>
              <a:rect l="l" t="t" r="r" b="b"/>
              <a:pathLst>
                <a:path w="5205983" h="2945891">
                  <a:moveTo>
                    <a:pt x="5205983" y="2945891"/>
                  </a:moveTo>
                  <a:lnTo>
                    <a:pt x="5205983" y="0"/>
                  </a:lnTo>
                  <a:lnTo>
                    <a:pt x="5199887" y="6095"/>
                  </a:lnTo>
                  <a:lnTo>
                    <a:pt x="5199887" y="2939795"/>
                  </a:lnTo>
                  <a:lnTo>
                    <a:pt x="6095" y="2939795"/>
                  </a:lnTo>
                  <a:lnTo>
                    <a:pt x="0" y="2945891"/>
                  </a:lnTo>
                  <a:lnTo>
                    <a:pt x="5205983" y="2945891"/>
                  </a:lnTo>
                  <a:close/>
                </a:path>
              </a:pathLst>
            </a:custGeom>
            <a:solidFill>
              <a:srgbClr val="000000"/>
            </a:solidFill>
          </p:spPr>
          <p:txBody>
            <a:bodyPr wrap="square" lIns="0" tIns="0" rIns="0" bIns="0" rtlCol="0">
              <a:noAutofit/>
            </a:bodyPr>
            <a:lstStyle/>
            <a:p>
              <a:endParaRPr/>
            </a:p>
          </p:txBody>
        </p:sp>
        <p:sp>
          <p:nvSpPr>
            <p:cNvPr id="121" name="object 110"/>
            <p:cNvSpPr/>
            <p:nvPr/>
          </p:nvSpPr>
          <p:spPr>
            <a:xfrm>
              <a:off x="3703319" y="3228639"/>
              <a:ext cx="4707774" cy="2575111"/>
            </a:xfrm>
            <a:custGeom>
              <a:avLst/>
              <a:gdLst/>
              <a:ahLst/>
              <a:cxnLst/>
              <a:rect l="l" t="t" r="r" b="b"/>
              <a:pathLst>
                <a:path w="5178551" h="2918459">
                  <a:moveTo>
                    <a:pt x="5178551" y="0"/>
                  </a:moveTo>
                  <a:lnTo>
                    <a:pt x="0" y="0"/>
                  </a:lnTo>
                  <a:lnTo>
                    <a:pt x="0" y="2918459"/>
                  </a:lnTo>
                  <a:lnTo>
                    <a:pt x="6095" y="2912363"/>
                  </a:lnTo>
                  <a:lnTo>
                    <a:pt x="6095" y="6095"/>
                  </a:lnTo>
                  <a:lnTo>
                    <a:pt x="5172455" y="6095"/>
                  </a:lnTo>
                  <a:lnTo>
                    <a:pt x="5178551" y="0"/>
                  </a:lnTo>
                  <a:close/>
                </a:path>
              </a:pathLst>
            </a:custGeom>
            <a:solidFill>
              <a:srgbClr val="000000"/>
            </a:solidFill>
          </p:spPr>
          <p:txBody>
            <a:bodyPr wrap="square" lIns="0" tIns="0" rIns="0" bIns="0" rtlCol="0">
              <a:noAutofit/>
            </a:bodyPr>
            <a:lstStyle/>
            <a:p>
              <a:endParaRPr/>
            </a:p>
          </p:txBody>
        </p:sp>
        <p:sp>
          <p:nvSpPr>
            <p:cNvPr id="122" name="object 111"/>
            <p:cNvSpPr/>
            <p:nvPr/>
          </p:nvSpPr>
          <p:spPr>
            <a:xfrm>
              <a:off x="3703319" y="3228639"/>
              <a:ext cx="4707774" cy="2575111"/>
            </a:xfrm>
            <a:custGeom>
              <a:avLst/>
              <a:gdLst/>
              <a:ahLst/>
              <a:cxnLst/>
              <a:rect l="l" t="t" r="r" b="b"/>
              <a:pathLst>
                <a:path w="5178551" h="2918459">
                  <a:moveTo>
                    <a:pt x="5178551" y="2918459"/>
                  </a:moveTo>
                  <a:lnTo>
                    <a:pt x="5178551" y="0"/>
                  </a:lnTo>
                  <a:lnTo>
                    <a:pt x="5172455" y="6095"/>
                  </a:lnTo>
                  <a:lnTo>
                    <a:pt x="5172455" y="2912363"/>
                  </a:lnTo>
                  <a:lnTo>
                    <a:pt x="6095" y="2912363"/>
                  </a:lnTo>
                  <a:lnTo>
                    <a:pt x="0" y="2918459"/>
                  </a:lnTo>
                  <a:lnTo>
                    <a:pt x="5178551" y="2918459"/>
                  </a:lnTo>
                  <a:close/>
                </a:path>
              </a:pathLst>
            </a:custGeom>
            <a:solidFill>
              <a:srgbClr val="000000"/>
            </a:solidFill>
          </p:spPr>
          <p:txBody>
            <a:bodyPr wrap="square" lIns="0" tIns="0" rIns="0" bIns="0" rtlCol="0">
              <a:noAutofit/>
            </a:bodyPr>
            <a:lstStyle/>
            <a:p>
              <a:endParaRPr/>
            </a:p>
          </p:txBody>
        </p:sp>
        <p:sp>
          <p:nvSpPr>
            <p:cNvPr id="123" name="object 112"/>
            <p:cNvSpPr/>
            <p:nvPr/>
          </p:nvSpPr>
          <p:spPr>
            <a:xfrm>
              <a:off x="3768437" y="3353696"/>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124" name="object 113"/>
            <p:cNvSpPr/>
            <p:nvPr/>
          </p:nvSpPr>
          <p:spPr>
            <a:xfrm>
              <a:off x="3768437" y="3359075"/>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125" name="object 114"/>
            <p:cNvSpPr/>
            <p:nvPr/>
          </p:nvSpPr>
          <p:spPr>
            <a:xfrm>
              <a:off x="3735184" y="3307978"/>
              <a:ext cx="133004" cy="53787"/>
            </a:xfrm>
            <a:prstGeom prst="rect">
              <a:avLst/>
            </a:prstGeom>
            <a:blipFill>
              <a:blip r:embed="rId22" cstate="print"/>
              <a:stretch>
                <a:fillRect/>
              </a:stretch>
            </a:blipFill>
          </p:spPr>
          <p:txBody>
            <a:bodyPr wrap="square" lIns="0" tIns="0" rIns="0" bIns="0" rtlCol="0">
              <a:noAutofit/>
            </a:bodyPr>
            <a:lstStyle/>
            <a:p>
              <a:endParaRPr/>
            </a:p>
          </p:txBody>
        </p:sp>
        <p:sp>
          <p:nvSpPr>
            <p:cNvPr id="126" name="object 115"/>
            <p:cNvSpPr/>
            <p:nvPr/>
          </p:nvSpPr>
          <p:spPr>
            <a:xfrm>
              <a:off x="4871260" y="3353696"/>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127" name="object 116"/>
            <p:cNvSpPr/>
            <p:nvPr/>
          </p:nvSpPr>
          <p:spPr>
            <a:xfrm>
              <a:off x="4871260" y="3359075"/>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128" name="object 117"/>
            <p:cNvSpPr/>
            <p:nvPr/>
          </p:nvSpPr>
          <p:spPr>
            <a:xfrm>
              <a:off x="4838008" y="3307978"/>
              <a:ext cx="138545" cy="53787"/>
            </a:xfrm>
            <a:prstGeom prst="rect">
              <a:avLst/>
            </a:prstGeom>
            <a:blipFill>
              <a:blip r:embed="rId23" cstate="print"/>
              <a:stretch>
                <a:fillRect/>
              </a:stretch>
            </a:blipFill>
          </p:spPr>
          <p:txBody>
            <a:bodyPr wrap="square" lIns="0" tIns="0" rIns="0" bIns="0" rtlCol="0">
              <a:noAutofit/>
            </a:bodyPr>
            <a:lstStyle/>
            <a:p>
              <a:endParaRPr/>
            </a:p>
          </p:txBody>
        </p:sp>
        <p:sp>
          <p:nvSpPr>
            <p:cNvPr id="129" name="object 118"/>
            <p:cNvSpPr/>
            <p:nvPr/>
          </p:nvSpPr>
          <p:spPr>
            <a:xfrm>
              <a:off x="7603375" y="3316045"/>
              <a:ext cx="5541" cy="0"/>
            </a:xfrm>
            <a:custGeom>
              <a:avLst/>
              <a:gdLst/>
              <a:ahLst/>
              <a:cxnLst/>
              <a:rect l="l" t="t" r="r" b="b"/>
              <a:pathLst>
                <a:path w="6095">
                  <a:moveTo>
                    <a:pt x="0" y="0"/>
                  </a:moveTo>
                  <a:lnTo>
                    <a:pt x="6095" y="0"/>
                  </a:lnTo>
                </a:path>
              </a:pathLst>
            </a:custGeom>
            <a:ln w="6095">
              <a:solidFill>
                <a:srgbClr val="FEFE00"/>
              </a:solidFill>
            </a:ln>
          </p:spPr>
          <p:txBody>
            <a:bodyPr wrap="square" lIns="0" tIns="0" rIns="0" bIns="0" rtlCol="0">
              <a:noAutofit/>
            </a:bodyPr>
            <a:lstStyle/>
            <a:p>
              <a:endParaRPr/>
            </a:p>
          </p:txBody>
        </p:sp>
        <p:sp>
          <p:nvSpPr>
            <p:cNvPr id="130" name="object 119"/>
            <p:cNvSpPr/>
            <p:nvPr/>
          </p:nvSpPr>
          <p:spPr>
            <a:xfrm>
              <a:off x="7570123" y="3264947"/>
              <a:ext cx="133004" cy="53787"/>
            </a:xfrm>
            <a:prstGeom prst="rect">
              <a:avLst/>
            </a:prstGeom>
            <a:blipFill>
              <a:blip r:embed="rId24" cstate="print"/>
              <a:stretch>
                <a:fillRect/>
              </a:stretch>
            </a:blipFill>
          </p:spPr>
          <p:txBody>
            <a:bodyPr wrap="square" lIns="0" tIns="0" rIns="0" bIns="0" rtlCol="0">
              <a:noAutofit/>
            </a:bodyPr>
            <a:lstStyle/>
            <a:p>
              <a:endParaRPr/>
            </a:p>
          </p:txBody>
        </p:sp>
        <p:sp>
          <p:nvSpPr>
            <p:cNvPr id="131" name="object 120"/>
            <p:cNvSpPr/>
            <p:nvPr/>
          </p:nvSpPr>
          <p:spPr>
            <a:xfrm>
              <a:off x="7633856" y="3618605"/>
              <a:ext cx="163483" cy="388619"/>
            </a:xfrm>
            <a:prstGeom prst="rect">
              <a:avLst/>
            </a:prstGeom>
            <a:blipFill>
              <a:blip r:embed="rId25" cstate="print"/>
              <a:stretch>
                <a:fillRect/>
              </a:stretch>
            </a:blipFill>
          </p:spPr>
          <p:txBody>
            <a:bodyPr wrap="square" lIns="0" tIns="0" rIns="0" bIns="0" rtlCol="0">
              <a:noAutofit/>
            </a:bodyPr>
            <a:lstStyle/>
            <a:p>
              <a:endParaRPr/>
            </a:p>
          </p:txBody>
        </p:sp>
        <p:sp>
          <p:nvSpPr>
            <p:cNvPr id="132" name="object 121"/>
            <p:cNvSpPr/>
            <p:nvPr/>
          </p:nvSpPr>
          <p:spPr>
            <a:xfrm>
              <a:off x="7931037" y="3534559"/>
              <a:ext cx="436417" cy="0"/>
            </a:xfrm>
            <a:custGeom>
              <a:avLst/>
              <a:gdLst/>
              <a:ahLst/>
              <a:cxnLst/>
              <a:rect l="l" t="t" r="r" b="b"/>
              <a:pathLst>
                <a:path w="480059">
                  <a:moveTo>
                    <a:pt x="480059" y="0"/>
                  </a:moveTo>
                  <a:lnTo>
                    <a:pt x="0" y="0"/>
                  </a:lnTo>
                </a:path>
              </a:pathLst>
            </a:custGeom>
            <a:ln w="7366">
              <a:solidFill>
                <a:srgbClr val="0065CC"/>
              </a:solidFill>
            </a:ln>
          </p:spPr>
          <p:txBody>
            <a:bodyPr wrap="square" lIns="0" tIns="0" rIns="0" bIns="0" rtlCol="0">
              <a:noAutofit/>
            </a:bodyPr>
            <a:lstStyle/>
            <a:p>
              <a:endParaRPr/>
            </a:p>
          </p:txBody>
        </p:sp>
        <p:sp>
          <p:nvSpPr>
            <p:cNvPr id="133" name="object 122"/>
            <p:cNvSpPr/>
            <p:nvPr/>
          </p:nvSpPr>
          <p:spPr>
            <a:xfrm>
              <a:off x="7931035" y="3613896"/>
              <a:ext cx="238298" cy="0"/>
            </a:xfrm>
            <a:custGeom>
              <a:avLst/>
              <a:gdLst/>
              <a:ahLst/>
              <a:cxnLst/>
              <a:rect l="l" t="t" r="r" b="b"/>
              <a:pathLst>
                <a:path w="262128">
                  <a:moveTo>
                    <a:pt x="262128" y="0"/>
                  </a:moveTo>
                  <a:lnTo>
                    <a:pt x="0" y="0"/>
                  </a:lnTo>
                </a:path>
              </a:pathLst>
            </a:custGeom>
            <a:ln w="7365">
              <a:solidFill>
                <a:srgbClr val="0065CC"/>
              </a:solidFill>
            </a:ln>
          </p:spPr>
          <p:txBody>
            <a:bodyPr wrap="square" lIns="0" tIns="0" rIns="0" bIns="0" rtlCol="0">
              <a:noAutofit/>
            </a:bodyPr>
            <a:lstStyle/>
            <a:p>
              <a:endParaRPr/>
            </a:p>
          </p:txBody>
        </p:sp>
        <p:sp>
          <p:nvSpPr>
            <p:cNvPr id="134" name="object 123"/>
            <p:cNvSpPr txBox="1"/>
            <p:nvPr/>
          </p:nvSpPr>
          <p:spPr>
            <a:xfrm>
              <a:off x="7920178" y="3615912"/>
              <a:ext cx="245918" cy="94689"/>
            </a:xfrm>
            <a:prstGeom prst="rect">
              <a:avLst/>
            </a:prstGeom>
          </p:spPr>
          <p:txBody>
            <a:bodyPr vert="horz" wrap="square" lIns="0" tIns="0" rIns="0" bIns="0" rtlCol="0">
              <a:noAutofit/>
            </a:bodyPr>
            <a:lstStyle/>
            <a:p>
              <a:pPr marL="11396"/>
              <a:r>
                <a:rPr sz="500" u="sng" spc="9" dirty="0">
                  <a:solidFill>
                    <a:srgbClr val="0065CC"/>
                  </a:solidFill>
                  <a:latin typeface="Arial"/>
                  <a:cs typeface="Arial"/>
                </a:rPr>
                <a:t>P</a:t>
              </a:r>
              <a:r>
                <a:rPr sz="500" u="sng" spc="4" dirty="0">
                  <a:solidFill>
                    <a:srgbClr val="0065CC"/>
                  </a:solidFill>
                  <a:latin typeface="Arial"/>
                  <a:cs typeface="Arial"/>
                </a:rPr>
                <a:t>l</a:t>
              </a:r>
              <a:r>
                <a:rPr sz="500" u="sng" spc="9" dirty="0">
                  <a:solidFill>
                    <a:srgbClr val="0065CC"/>
                  </a:solidFill>
                  <a:latin typeface="Arial"/>
                  <a:cs typeface="Arial"/>
                </a:rPr>
                <a:t>ant</a:t>
              </a:r>
              <a:r>
                <a:rPr sz="500" u="sng" spc="4" dirty="0">
                  <a:solidFill>
                    <a:srgbClr val="0065CC"/>
                  </a:solidFill>
                  <a:latin typeface="Arial"/>
                  <a:cs typeface="Arial"/>
                </a:rPr>
                <a:t>s]</a:t>
              </a:r>
              <a:endParaRPr sz="500">
                <a:latin typeface="Arial"/>
                <a:cs typeface="Arial"/>
              </a:endParaRPr>
            </a:p>
          </p:txBody>
        </p:sp>
        <p:sp>
          <p:nvSpPr>
            <p:cNvPr id="135" name="object 124"/>
            <p:cNvSpPr txBox="1"/>
            <p:nvPr/>
          </p:nvSpPr>
          <p:spPr>
            <a:xfrm>
              <a:off x="3716712" y="4044874"/>
              <a:ext cx="2677391" cy="331134"/>
            </a:xfrm>
            <a:prstGeom prst="rect">
              <a:avLst/>
            </a:prstGeom>
          </p:spPr>
          <p:txBody>
            <a:bodyPr vert="horz" wrap="square" lIns="0" tIns="0" rIns="0" bIns="0" rtlCol="0">
              <a:noAutofit/>
            </a:bodyPr>
            <a:lstStyle/>
            <a:p>
              <a:pPr algn="ctr">
                <a:lnSpc>
                  <a:spcPct val="100000"/>
                </a:lnSpc>
              </a:pPr>
              <a:r>
                <a:rPr sz="500" b="1" spc="13" dirty="0">
                  <a:solidFill>
                    <a:srgbClr val="00007F"/>
                  </a:solidFill>
                  <a:latin typeface="Arial"/>
                  <a:cs typeface="Arial"/>
                </a:rPr>
                <a:t>BUCK</a:t>
              </a:r>
              <a:r>
                <a:rPr sz="500" b="1" spc="9" dirty="0">
                  <a:solidFill>
                    <a:srgbClr val="00007F"/>
                  </a:solidFill>
                  <a:latin typeface="Arial"/>
                  <a:cs typeface="Arial"/>
                </a:rPr>
                <a:t>EYE</a:t>
              </a:r>
              <a:r>
                <a:rPr sz="500" b="1" spc="4" dirty="0">
                  <a:solidFill>
                    <a:srgbClr val="00007F"/>
                  </a:solidFill>
                  <a:latin typeface="Arial"/>
                  <a:cs typeface="Arial"/>
                </a:rPr>
                <a:t> </a:t>
              </a:r>
              <a:r>
                <a:rPr sz="500" b="1" spc="18" dirty="0">
                  <a:solidFill>
                    <a:srgbClr val="00007F"/>
                  </a:solidFill>
                  <a:latin typeface="Arial"/>
                  <a:cs typeface="Arial"/>
                </a:rPr>
                <a:t>3</a:t>
              </a:r>
              <a:r>
                <a:rPr sz="500" b="1" spc="13" dirty="0">
                  <a:solidFill>
                    <a:srgbClr val="00007F"/>
                  </a:solidFill>
                  <a:latin typeface="Arial"/>
                  <a:cs typeface="Arial"/>
                </a:rPr>
                <a:t>%</a:t>
              </a:r>
              <a:r>
                <a:rPr sz="500" b="1" spc="9" dirty="0">
                  <a:solidFill>
                    <a:srgbClr val="00007F"/>
                  </a:solidFill>
                  <a:latin typeface="Arial"/>
                  <a:cs typeface="Arial"/>
                </a:rPr>
                <a:t> </a:t>
              </a:r>
              <a:r>
                <a:rPr sz="500" b="1" spc="13" dirty="0">
                  <a:solidFill>
                    <a:srgbClr val="00007F"/>
                  </a:solidFill>
                  <a:latin typeface="Arial"/>
                  <a:cs typeface="Arial"/>
                </a:rPr>
                <a:t>B</a:t>
              </a:r>
              <a:r>
                <a:rPr sz="500" b="1" spc="9" dirty="0">
                  <a:solidFill>
                    <a:srgbClr val="00007F"/>
                  </a:solidFill>
                  <a:latin typeface="Arial"/>
                  <a:cs typeface="Arial"/>
                </a:rPr>
                <a:t>F</a:t>
              </a:r>
              <a:r>
                <a:rPr sz="500" b="1" dirty="0">
                  <a:solidFill>
                    <a:srgbClr val="00007F"/>
                  </a:solidFill>
                  <a:latin typeface="Arial"/>
                  <a:cs typeface="Arial"/>
                </a:rPr>
                <a:t>C</a:t>
              </a:r>
              <a:r>
                <a:rPr sz="500" b="1" spc="9" dirty="0">
                  <a:solidFill>
                    <a:srgbClr val="00007F"/>
                  </a:solidFill>
                  <a:latin typeface="Arial"/>
                  <a:cs typeface="Arial"/>
                </a:rPr>
                <a:t>-3</a:t>
              </a:r>
              <a:r>
                <a:rPr sz="500" b="1" spc="18" dirty="0">
                  <a:solidFill>
                    <a:srgbClr val="00007F"/>
                  </a:solidFill>
                  <a:latin typeface="Arial"/>
                  <a:cs typeface="Arial"/>
                </a:rPr>
                <a:t>M</a:t>
              </a:r>
              <a:r>
                <a:rPr sz="500" b="1" spc="9" dirty="0">
                  <a:solidFill>
                    <a:srgbClr val="00007F"/>
                  </a:solidFill>
                  <a:latin typeface="Arial"/>
                  <a:cs typeface="Arial"/>
                </a:rPr>
                <a:t>S</a:t>
              </a:r>
              <a:r>
                <a:rPr sz="500" b="1" spc="13" dirty="0">
                  <a:solidFill>
                    <a:srgbClr val="00007F"/>
                  </a:solidFill>
                  <a:latin typeface="Arial"/>
                  <a:cs typeface="Arial"/>
                </a:rPr>
                <a:t> A</a:t>
              </a:r>
              <a:r>
                <a:rPr sz="500" b="1" spc="9" dirty="0">
                  <a:solidFill>
                    <a:srgbClr val="00007F"/>
                  </a:solidFill>
                  <a:latin typeface="Arial"/>
                  <a:cs typeface="Arial"/>
                </a:rPr>
                <a:t>FFF   </a:t>
              </a:r>
              <a:r>
                <a:rPr sz="500" b="1" spc="-27" dirty="0">
                  <a:solidFill>
                    <a:srgbClr val="00007F"/>
                  </a:solidFill>
                  <a:latin typeface="Arial"/>
                  <a:cs typeface="Arial"/>
                </a:rPr>
                <a:t> </a:t>
              </a:r>
              <a:r>
                <a:rPr sz="500" b="1" spc="13" dirty="0">
                  <a:solidFill>
                    <a:srgbClr val="00007F"/>
                  </a:solidFill>
                  <a:latin typeface="Arial"/>
                  <a:cs typeface="Arial"/>
                </a:rPr>
                <a:t>BUCK</a:t>
              </a:r>
              <a:r>
                <a:rPr sz="500" b="1" spc="9" dirty="0">
                  <a:solidFill>
                    <a:srgbClr val="00007F"/>
                  </a:solidFill>
                  <a:latin typeface="Arial"/>
                  <a:cs typeface="Arial"/>
                </a:rPr>
                <a:t>EYE</a:t>
              </a:r>
              <a:r>
                <a:rPr sz="500" b="1" spc="4" dirty="0">
                  <a:solidFill>
                    <a:srgbClr val="00007F"/>
                  </a:solidFill>
                  <a:latin typeface="Arial"/>
                  <a:cs typeface="Arial"/>
                </a:rPr>
                <a:t> </a:t>
              </a:r>
              <a:r>
                <a:rPr sz="500" b="1" spc="9" dirty="0">
                  <a:solidFill>
                    <a:srgbClr val="00007F"/>
                  </a:solidFill>
                  <a:latin typeface="Arial"/>
                  <a:cs typeface="Arial"/>
                </a:rPr>
                <a:t>FI</a:t>
              </a:r>
              <a:r>
                <a:rPr sz="500" b="1" spc="13" dirty="0">
                  <a:solidFill>
                    <a:srgbClr val="00007F"/>
                  </a:solidFill>
                  <a:latin typeface="Arial"/>
                  <a:cs typeface="Arial"/>
                </a:rPr>
                <a:t>R</a:t>
              </a:r>
              <a:r>
                <a:rPr sz="500" b="1" spc="9" dirty="0">
                  <a:solidFill>
                    <a:srgbClr val="00007F"/>
                  </a:solidFill>
                  <a:latin typeface="Arial"/>
                  <a:cs typeface="Arial"/>
                </a:rPr>
                <a:t>E</a:t>
              </a:r>
              <a:r>
                <a:rPr sz="500" b="1" spc="13" dirty="0">
                  <a:solidFill>
                    <a:srgbClr val="00007F"/>
                  </a:solidFill>
                  <a:latin typeface="Arial"/>
                  <a:cs typeface="Arial"/>
                </a:rPr>
                <a:t> </a:t>
              </a:r>
              <a:r>
                <a:rPr sz="500" b="1" spc="9" dirty="0">
                  <a:solidFill>
                    <a:srgbClr val="00007F"/>
                  </a:solidFill>
                  <a:latin typeface="Arial"/>
                  <a:cs typeface="Arial"/>
                </a:rPr>
                <a:t>E</a:t>
              </a:r>
              <a:r>
                <a:rPr sz="500" b="1" dirty="0">
                  <a:solidFill>
                    <a:srgbClr val="00007F"/>
                  </a:solidFill>
                  <a:latin typeface="Arial"/>
                  <a:cs typeface="Arial"/>
                </a:rPr>
                <a:t>Q</a:t>
              </a:r>
              <a:r>
                <a:rPr sz="500" b="1" spc="13" dirty="0">
                  <a:solidFill>
                    <a:srgbClr val="00007F"/>
                  </a:solidFill>
                  <a:latin typeface="Arial"/>
                  <a:cs typeface="Arial"/>
                </a:rPr>
                <a:t>U</a:t>
              </a:r>
              <a:r>
                <a:rPr sz="500" b="1" spc="9" dirty="0">
                  <a:solidFill>
                    <a:srgbClr val="00007F"/>
                  </a:solidFill>
                  <a:latin typeface="Arial"/>
                  <a:cs typeface="Arial"/>
                </a:rPr>
                <a:t>IP</a:t>
              </a:r>
              <a:r>
                <a:rPr sz="500" b="1" spc="18" dirty="0">
                  <a:solidFill>
                    <a:srgbClr val="00007F"/>
                  </a:solidFill>
                  <a:latin typeface="Arial"/>
                  <a:cs typeface="Arial"/>
                </a:rPr>
                <a:t>M</a:t>
              </a:r>
              <a:r>
                <a:rPr sz="500" b="1" spc="9" dirty="0">
                  <a:solidFill>
                    <a:srgbClr val="00007F"/>
                  </a:solidFill>
                  <a:latin typeface="Arial"/>
                  <a:cs typeface="Arial"/>
                </a:rPr>
                <a:t>E</a:t>
              </a:r>
              <a:r>
                <a:rPr sz="500" b="1" spc="13" dirty="0">
                  <a:solidFill>
                    <a:srgbClr val="00007F"/>
                  </a:solidFill>
                  <a:latin typeface="Arial"/>
                  <a:cs typeface="Arial"/>
                </a:rPr>
                <a:t>N</a:t>
              </a:r>
              <a:r>
                <a:rPr sz="500" b="1" spc="9" dirty="0">
                  <a:solidFill>
                    <a:srgbClr val="00007F"/>
                  </a:solidFill>
                  <a:latin typeface="Arial"/>
                  <a:cs typeface="Arial"/>
                </a:rPr>
                <a:t>T</a:t>
              </a:r>
              <a:r>
                <a:rPr sz="500" b="1" spc="-9" dirty="0">
                  <a:solidFill>
                    <a:srgbClr val="00007F"/>
                  </a:solidFill>
                  <a:latin typeface="Arial"/>
                  <a:cs typeface="Arial"/>
                </a:rPr>
                <a:t> </a:t>
              </a:r>
              <a:r>
                <a:rPr sz="500" b="1" spc="13" dirty="0">
                  <a:solidFill>
                    <a:srgbClr val="00007F"/>
                  </a:solidFill>
                  <a:latin typeface="Arial"/>
                  <a:cs typeface="Arial"/>
                </a:rPr>
                <a:t>CO</a:t>
              </a:r>
              <a:r>
                <a:rPr sz="500" b="1" spc="18" dirty="0">
                  <a:solidFill>
                    <a:srgbClr val="00007F"/>
                  </a:solidFill>
                  <a:latin typeface="Arial"/>
                  <a:cs typeface="Arial"/>
                </a:rPr>
                <a:t>M</a:t>
              </a:r>
              <a:r>
                <a:rPr sz="500" b="1" spc="9" dirty="0">
                  <a:solidFill>
                    <a:srgbClr val="00007F"/>
                  </a:solidFill>
                  <a:latin typeface="Arial"/>
                  <a:cs typeface="Arial"/>
                </a:rPr>
                <a:t>P</a:t>
              </a:r>
              <a:r>
                <a:rPr sz="500" b="1" spc="13" dirty="0">
                  <a:solidFill>
                    <a:srgbClr val="00007F"/>
                  </a:solidFill>
                  <a:latin typeface="Arial"/>
                  <a:cs typeface="Arial"/>
                </a:rPr>
                <a:t>AN</a:t>
              </a:r>
              <a:r>
                <a:rPr sz="500" b="1" spc="4" dirty="0">
                  <a:solidFill>
                    <a:srgbClr val="00007F"/>
                  </a:solidFill>
                  <a:latin typeface="Arial"/>
                  <a:cs typeface="Arial"/>
                </a:rPr>
                <a:t>Y, </a:t>
              </a:r>
              <a:r>
                <a:rPr sz="500" b="1" spc="-4" dirty="0">
                  <a:solidFill>
                    <a:srgbClr val="00007F"/>
                  </a:solidFill>
                  <a:latin typeface="Arial"/>
                  <a:cs typeface="Arial"/>
                </a:rPr>
                <a:t>I</a:t>
              </a:r>
              <a:r>
                <a:rPr sz="500" b="1" spc="13" dirty="0">
                  <a:solidFill>
                    <a:srgbClr val="00007F"/>
                  </a:solidFill>
                  <a:latin typeface="Arial"/>
                  <a:cs typeface="Arial"/>
                </a:rPr>
                <a:t>N</a:t>
              </a:r>
              <a:r>
                <a:rPr sz="500" b="1" spc="9" dirty="0">
                  <a:solidFill>
                    <a:srgbClr val="00007F"/>
                  </a:solidFill>
                  <a:latin typeface="Arial"/>
                  <a:cs typeface="Arial"/>
                </a:rPr>
                <a:t>C</a:t>
              </a:r>
              <a:endParaRPr sz="500" dirty="0">
                <a:latin typeface="Arial"/>
                <a:cs typeface="Arial"/>
              </a:endParaRPr>
            </a:p>
            <a:p>
              <a:pPr marL="46152" algn="ctr">
                <a:lnSpc>
                  <a:spcPts val="637"/>
                </a:lnSpc>
              </a:pPr>
              <a:r>
                <a:rPr sz="500" spc="9" dirty="0">
                  <a:solidFill>
                    <a:srgbClr val="00007F"/>
                  </a:solidFill>
                  <a:latin typeface="Arial"/>
                  <a:cs typeface="Arial"/>
                </a:rPr>
                <a:t>1</a:t>
              </a:r>
              <a:r>
                <a:rPr sz="500" spc="18" dirty="0">
                  <a:solidFill>
                    <a:srgbClr val="00007F"/>
                  </a:solidFill>
                  <a:latin typeface="Arial"/>
                  <a:cs typeface="Arial"/>
                </a:rPr>
                <a:t>1</a:t>
              </a:r>
              <a:r>
                <a:rPr sz="500" spc="9" dirty="0">
                  <a:solidFill>
                    <a:srgbClr val="00007F"/>
                  </a:solidFill>
                  <a:latin typeface="Arial"/>
                  <a:cs typeface="Arial"/>
                </a:rPr>
                <a:t>0 </a:t>
              </a:r>
              <a:r>
                <a:rPr sz="500" spc="13" dirty="0">
                  <a:solidFill>
                    <a:srgbClr val="00007F"/>
                  </a:solidFill>
                  <a:latin typeface="Arial"/>
                  <a:cs typeface="Arial"/>
                </a:rPr>
                <a:t>K</a:t>
              </a:r>
              <a:r>
                <a:rPr sz="500" spc="9" dirty="0">
                  <a:solidFill>
                    <a:srgbClr val="00007F"/>
                  </a:solidFill>
                  <a:latin typeface="Arial"/>
                  <a:cs typeface="Arial"/>
                </a:rPr>
                <a:t>I</a:t>
              </a:r>
              <a:r>
                <a:rPr sz="500" spc="18" dirty="0">
                  <a:solidFill>
                    <a:srgbClr val="00007F"/>
                  </a:solidFill>
                  <a:latin typeface="Arial"/>
                  <a:cs typeface="Arial"/>
                </a:rPr>
                <a:t>NG</a:t>
              </a:r>
              <a:r>
                <a:rPr sz="500" spc="13" dirty="0">
                  <a:solidFill>
                    <a:srgbClr val="00007F"/>
                  </a:solidFill>
                  <a:latin typeface="Arial"/>
                  <a:cs typeface="Arial"/>
                </a:rPr>
                <a:t>S</a:t>
              </a:r>
              <a:r>
                <a:rPr sz="500" spc="4" dirty="0">
                  <a:solidFill>
                    <a:srgbClr val="00007F"/>
                  </a:solidFill>
                  <a:latin typeface="Arial"/>
                  <a:cs typeface="Arial"/>
                </a:rPr>
                <a:t> </a:t>
              </a:r>
              <a:r>
                <a:rPr sz="500" spc="18" dirty="0">
                  <a:solidFill>
                    <a:srgbClr val="00007F"/>
                  </a:solidFill>
                  <a:latin typeface="Arial"/>
                  <a:cs typeface="Arial"/>
                </a:rPr>
                <a:t>R</a:t>
              </a:r>
              <a:r>
                <a:rPr sz="500" spc="13" dirty="0">
                  <a:solidFill>
                    <a:srgbClr val="00007F"/>
                  </a:solidFill>
                  <a:latin typeface="Arial"/>
                  <a:cs typeface="Arial"/>
                </a:rPr>
                <a:t>D</a:t>
              </a:r>
              <a:endParaRPr sz="500" dirty="0">
                <a:latin typeface="Arial"/>
                <a:cs typeface="Arial"/>
              </a:endParaRPr>
            </a:p>
            <a:p>
              <a:pPr marL="1100819" marR="392010">
                <a:lnSpc>
                  <a:spcPts val="637"/>
                </a:lnSpc>
                <a:spcBef>
                  <a:spcPts val="4"/>
                </a:spcBef>
              </a:pPr>
              <a:r>
                <a:rPr sz="500" spc="9" dirty="0">
                  <a:solidFill>
                    <a:srgbClr val="00007F"/>
                  </a:solidFill>
                  <a:latin typeface="Arial"/>
                  <a:cs typeface="Arial"/>
                </a:rPr>
                <a:t>KI</a:t>
              </a:r>
              <a:r>
                <a:rPr sz="500" spc="13" dirty="0">
                  <a:solidFill>
                    <a:srgbClr val="00007F"/>
                  </a:solidFill>
                  <a:latin typeface="Arial"/>
                  <a:cs typeface="Arial"/>
                </a:rPr>
                <a:t>N</a:t>
              </a:r>
              <a:r>
                <a:rPr sz="500" dirty="0">
                  <a:solidFill>
                    <a:srgbClr val="00007F"/>
                  </a:solidFill>
                  <a:latin typeface="Arial"/>
                  <a:cs typeface="Arial"/>
                </a:rPr>
                <a:t>G</a:t>
              </a:r>
              <a:r>
                <a:rPr sz="500" spc="9" dirty="0">
                  <a:solidFill>
                    <a:srgbClr val="00007F"/>
                  </a:solidFill>
                  <a:latin typeface="Arial"/>
                  <a:cs typeface="Arial"/>
                </a:rPr>
                <a:t>S</a:t>
              </a:r>
              <a:r>
                <a:rPr sz="500" spc="13" dirty="0">
                  <a:solidFill>
                    <a:srgbClr val="00007F"/>
                  </a:solidFill>
                  <a:latin typeface="Arial"/>
                  <a:cs typeface="Arial"/>
                </a:rPr>
                <a:t> </a:t>
              </a:r>
              <a:r>
                <a:rPr sz="500" spc="18" dirty="0">
                  <a:solidFill>
                    <a:srgbClr val="00007F"/>
                  </a:solidFill>
                  <a:latin typeface="Arial"/>
                  <a:cs typeface="Arial"/>
                </a:rPr>
                <a:t>M</a:t>
              </a:r>
              <a:r>
                <a:rPr sz="500" spc="13" dirty="0">
                  <a:solidFill>
                    <a:srgbClr val="00007F"/>
                  </a:solidFill>
                  <a:latin typeface="Arial"/>
                  <a:cs typeface="Arial"/>
                </a:rPr>
                <a:t>OU</a:t>
              </a:r>
              <a:r>
                <a:rPr sz="500" dirty="0">
                  <a:solidFill>
                    <a:srgbClr val="00007F"/>
                  </a:solidFill>
                  <a:latin typeface="Arial"/>
                  <a:cs typeface="Arial"/>
                </a:rPr>
                <a:t>N</a:t>
              </a:r>
              <a:r>
                <a:rPr sz="500" spc="18" dirty="0">
                  <a:solidFill>
                    <a:srgbClr val="00007F"/>
                  </a:solidFill>
                  <a:latin typeface="Arial"/>
                  <a:cs typeface="Arial"/>
                </a:rPr>
                <a:t>T</a:t>
              </a:r>
              <a:r>
                <a:rPr sz="500" spc="9" dirty="0">
                  <a:solidFill>
                    <a:srgbClr val="00007F"/>
                  </a:solidFill>
                  <a:latin typeface="Arial"/>
                  <a:cs typeface="Arial"/>
                </a:rPr>
                <a:t>A</a:t>
              </a:r>
              <a:r>
                <a:rPr sz="500" spc="-4" dirty="0">
                  <a:solidFill>
                    <a:srgbClr val="00007F"/>
                  </a:solidFill>
                  <a:latin typeface="Arial"/>
                  <a:cs typeface="Arial"/>
                </a:rPr>
                <a:t>I</a:t>
              </a:r>
              <a:r>
                <a:rPr sz="500" spc="13" dirty="0">
                  <a:solidFill>
                    <a:srgbClr val="00007F"/>
                  </a:solidFill>
                  <a:latin typeface="Arial"/>
                  <a:cs typeface="Arial"/>
                </a:rPr>
                <a:t>N</a:t>
              </a:r>
              <a:r>
                <a:rPr sz="500" spc="4" dirty="0">
                  <a:solidFill>
                    <a:srgbClr val="00007F"/>
                  </a:solidFill>
                  <a:latin typeface="Arial"/>
                  <a:cs typeface="Arial"/>
                </a:rPr>
                <a:t>, </a:t>
              </a:r>
              <a:r>
                <a:rPr sz="500" spc="13" dirty="0">
                  <a:solidFill>
                    <a:srgbClr val="00007F"/>
                  </a:solidFill>
                  <a:latin typeface="Arial"/>
                  <a:cs typeface="Arial"/>
                </a:rPr>
                <a:t>N</a:t>
              </a:r>
              <a:r>
                <a:rPr sz="500" spc="9" dirty="0">
                  <a:solidFill>
                    <a:srgbClr val="00007F"/>
                  </a:solidFill>
                  <a:latin typeface="Arial"/>
                  <a:cs typeface="Arial"/>
                </a:rPr>
                <a:t>C</a:t>
              </a:r>
              <a:r>
                <a:rPr sz="500" spc="13" dirty="0">
                  <a:solidFill>
                    <a:srgbClr val="00007F"/>
                  </a:solidFill>
                  <a:latin typeface="Arial"/>
                  <a:cs typeface="Arial"/>
                </a:rPr>
                <a:t> </a:t>
              </a:r>
              <a:r>
                <a:rPr sz="500" spc="9" dirty="0">
                  <a:solidFill>
                    <a:srgbClr val="00007F"/>
                  </a:solidFill>
                  <a:latin typeface="Arial"/>
                  <a:cs typeface="Arial"/>
                </a:rPr>
                <a:t>2808</a:t>
              </a:r>
              <a:r>
                <a:rPr sz="500" spc="18" dirty="0">
                  <a:solidFill>
                    <a:srgbClr val="00007F"/>
                  </a:solidFill>
                  <a:latin typeface="Arial"/>
                  <a:cs typeface="Arial"/>
                </a:rPr>
                <a:t>6</a:t>
              </a:r>
              <a:r>
                <a:rPr sz="500" spc="9" dirty="0">
                  <a:solidFill>
                    <a:srgbClr val="00007F"/>
                  </a:solidFill>
                  <a:latin typeface="Arial"/>
                  <a:cs typeface="Arial"/>
                </a:rPr>
                <a:t>2090</a:t>
              </a:r>
              <a:r>
                <a:rPr sz="500" spc="4" dirty="0">
                  <a:solidFill>
                    <a:srgbClr val="00007F"/>
                  </a:solidFill>
                  <a:latin typeface="Arial"/>
                  <a:cs typeface="Arial"/>
                </a:rPr>
                <a:t> </a:t>
              </a:r>
              <a:r>
                <a:rPr sz="500" spc="18" dirty="0">
                  <a:solidFill>
                    <a:srgbClr val="00007F"/>
                  </a:solidFill>
                  <a:latin typeface="Arial"/>
                  <a:cs typeface="Arial"/>
                </a:rPr>
                <a:t>U</a:t>
              </a:r>
              <a:r>
                <a:rPr sz="500" spc="13" dirty="0">
                  <a:solidFill>
                    <a:srgbClr val="00007F"/>
                  </a:solidFill>
                  <a:latin typeface="Arial"/>
                  <a:cs typeface="Arial"/>
                </a:rPr>
                <a:t>SA</a:t>
              </a:r>
              <a:endParaRPr sz="500" dirty="0">
                <a:latin typeface="Arial"/>
                <a:cs typeface="Arial"/>
              </a:endParaRPr>
            </a:p>
          </p:txBody>
        </p:sp>
        <p:sp>
          <p:nvSpPr>
            <p:cNvPr id="136" name="object 125"/>
            <p:cNvSpPr/>
            <p:nvPr/>
          </p:nvSpPr>
          <p:spPr>
            <a:xfrm>
              <a:off x="7633856" y="4206241"/>
              <a:ext cx="163483" cy="388619"/>
            </a:xfrm>
            <a:prstGeom prst="rect">
              <a:avLst/>
            </a:prstGeom>
            <a:blipFill>
              <a:blip r:embed="rId25" cstate="print"/>
              <a:stretch>
                <a:fillRect/>
              </a:stretch>
            </a:blipFill>
          </p:spPr>
          <p:txBody>
            <a:bodyPr wrap="square" lIns="0" tIns="0" rIns="0" bIns="0" rtlCol="0">
              <a:noAutofit/>
            </a:bodyPr>
            <a:lstStyle/>
            <a:p>
              <a:endParaRPr/>
            </a:p>
          </p:txBody>
        </p:sp>
        <p:sp>
          <p:nvSpPr>
            <p:cNvPr id="137" name="object 126"/>
            <p:cNvSpPr/>
            <p:nvPr/>
          </p:nvSpPr>
          <p:spPr>
            <a:xfrm>
              <a:off x="7931037" y="4122195"/>
              <a:ext cx="436417" cy="0"/>
            </a:xfrm>
            <a:custGeom>
              <a:avLst/>
              <a:gdLst/>
              <a:ahLst/>
              <a:cxnLst/>
              <a:rect l="l" t="t" r="r" b="b"/>
              <a:pathLst>
                <a:path w="480059">
                  <a:moveTo>
                    <a:pt x="480059" y="0"/>
                  </a:moveTo>
                  <a:lnTo>
                    <a:pt x="0" y="0"/>
                  </a:lnTo>
                </a:path>
              </a:pathLst>
            </a:custGeom>
            <a:ln w="7366">
              <a:solidFill>
                <a:srgbClr val="0065CC"/>
              </a:solidFill>
            </a:ln>
          </p:spPr>
          <p:txBody>
            <a:bodyPr wrap="square" lIns="0" tIns="0" rIns="0" bIns="0" rtlCol="0">
              <a:noAutofit/>
            </a:bodyPr>
            <a:lstStyle/>
            <a:p>
              <a:endParaRPr/>
            </a:p>
          </p:txBody>
        </p:sp>
        <p:sp>
          <p:nvSpPr>
            <p:cNvPr id="138" name="object 127"/>
            <p:cNvSpPr/>
            <p:nvPr/>
          </p:nvSpPr>
          <p:spPr>
            <a:xfrm>
              <a:off x="7931035" y="4200188"/>
              <a:ext cx="238298" cy="0"/>
            </a:xfrm>
            <a:custGeom>
              <a:avLst/>
              <a:gdLst/>
              <a:ahLst/>
              <a:cxnLst/>
              <a:rect l="l" t="t" r="r" b="b"/>
              <a:pathLst>
                <a:path w="262128">
                  <a:moveTo>
                    <a:pt x="262128" y="0"/>
                  </a:moveTo>
                  <a:lnTo>
                    <a:pt x="0" y="0"/>
                  </a:lnTo>
                </a:path>
              </a:pathLst>
            </a:custGeom>
            <a:ln w="7365">
              <a:solidFill>
                <a:srgbClr val="0065CC"/>
              </a:solidFill>
            </a:ln>
          </p:spPr>
          <p:txBody>
            <a:bodyPr wrap="square" lIns="0" tIns="0" rIns="0" bIns="0" rtlCol="0">
              <a:noAutofit/>
            </a:bodyPr>
            <a:lstStyle/>
            <a:p>
              <a:endParaRPr/>
            </a:p>
          </p:txBody>
        </p:sp>
        <p:sp>
          <p:nvSpPr>
            <p:cNvPr id="139" name="object 128"/>
            <p:cNvSpPr txBox="1"/>
            <p:nvPr/>
          </p:nvSpPr>
          <p:spPr>
            <a:xfrm>
              <a:off x="4820918" y="4442458"/>
              <a:ext cx="2676236" cy="606238"/>
            </a:xfrm>
            <a:prstGeom prst="rect">
              <a:avLst/>
            </a:prstGeom>
          </p:spPr>
          <p:txBody>
            <a:bodyPr vert="horz" wrap="square" lIns="0" tIns="0" rIns="0" bIns="0" rtlCol="0">
              <a:noAutofit/>
            </a:bodyPr>
            <a:lstStyle/>
            <a:p>
              <a:pPr marL="11396" marR="11396">
                <a:lnSpc>
                  <a:spcPts val="637"/>
                </a:lnSpc>
              </a:pPr>
              <a:r>
                <a:rPr sz="400" spc="13" dirty="0">
                  <a:solidFill>
                    <a:srgbClr val="00007F"/>
                  </a:solidFill>
                  <a:latin typeface="Arial"/>
                  <a:cs typeface="Arial"/>
                </a:rPr>
                <a:t>T</a:t>
              </a:r>
              <a:r>
                <a:rPr sz="400" dirty="0">
                  <a:solidFill>
                    <a:srgbClr val="00007F"/>
                  </a:solidFill>
                  <a:latin typeface="Arial"/>
                  <a:cs typeface="Arial"/>
                </a:rPr>
                <a:t>e</a:t>
              </a:r>
              <a:r>
                <a:rPr sz="400" spc="18" dirty="0">
                  <a:solidFill>
                    <a:srgbClr val="00007F"/>
                  </a:solidFill>
                  <a:latin typeface="Arial"/>
                  <a:cs typeface="Arial"/>
                </a:rPr>
                <a:t>s</a:t>
              </a:r>
              <a:r>
                <a:rPr sz="400" spc="4" dirty="0">
                  <a:solidFill>
                    <a:srgbClr val="00007F"/>
                  </a:solidFill>
                  <a:latin typeface="Arial"/>
                  <a:cs typeface="Arial"/>
                </a:rPr>
                <a:t>t </a:t>
              </a:r>
              <a:r>
                <a:rPr sz="400" spc="13" dirty="0">
                  <a:solidFill>
                    <a:srgbClr val="00007F"/>
                  </a:solidFill>
                  <a:latin typeface="Arial"/>
                  <a:cs typeface="Arial"/>
                </a:rPr>
                <a:t>R</a:t>
              </a:r>
              <a:r>
                <a:rPr sz="400" dirty="0">
                  <a:solidFill>
                    <a:srgbClr val="00007F"/>
                  </a:solidFill>
                  <a:latin typeface="Arial"/>
                  <a:cs typeface="Arial"/>
                </a:rPr>
                <a:t>ef</a:t>
              </a:r>
              <a:r>
                <a:rPr sz="400" spc="13" dirty="0">
                  <a:solidFill>
                    <a:srgbClr val="00007F"/>
                  </a:solidFill>
                  <a:latin typeface="Arial"/>
                  <a:cs typeface="Arial"/>
                </a:rPr>
                <a:t>e</a:t>
              </a:r>
              <a:r>
                <a:rPr sz="400" spc="4" dirty="0">
                  <a:solidFill>
                    <a:srgbClr val="00007F"/>
                  </a:solidFill>
                  <a:latin typeface="Arial"/>
                  <a:cs typeface="Arial"/>
                </a:rPr>
                <a:t>r</a:t>
              </a:r>
              <a:r>
                <a:rPr sz="400" dirty="0">
                  <a:solidFill>
                    <a:srgbClr val="00007F"/>
                  </a:solidFill>
                  <a:latin typeface="Arial"/>
                  <a:cs typeface="Arial"/>
                </a:rPr>
                <a:t>e</a:t>
              </a:r>
              <a:r>
                <a:rPr sz="400" spc="13" dirty="0">
                  <a:solidFill>
                    <a:srgbClr val="00007F"/>
                  </a:solidFill>
                  <a:latin typeface="Arial"/>
                  <a:cs typeface="Arial"/>
                </a:rPr>
                <a:t>n</a:t>
              </a:r>
              <a:r>
                <a:rPr sz="400" spc="9" dirty="0">
                  <a:solidFill>
                    <a:srgbClr val="00007F"/>
                  </a:solidFill>
                  <a:latin typeface="Arial"/>
                  <a:cs typeface="Arial"/>
                </a:rPr>
                <a:t>c</a:t>
              </a:r>
              <a:r>
                <a:rPr sz="400" dirty="0">
                  <a:solidFill>
                    <a:srgbClr val="00007F"/>
                  </a:solidFill>
                  <a:latin typeface="Arial"/>
                  <a:cs typeface="Arial"/>
                </a:rPr>
                <a:t>e</a:t>
              </a:r>
              <a:r>
                <a:rPr sz="400" spc="4" dirty="0">
                  <a:solidFill>
                    <a:srgbClr val="00007F"/>
                  </a:solidFill>
                  <a:latin typeface="Arial"/>
                  <a:cs typeface="Arial"/>
                </a:rPr>
                <a:t>: </a:t>
              </a:r>
              <a:r>
                <a:rPr sz="500" spc="9" dirty="0">
                  <a:solidFill>
                    <a:srgbClr val="00007F"/>
                  </a:solidFill>
                  <a:latin typeface="Arial"/>
                  <a:cs typeface="Arial"/>
                </a:rPr>
                <a:t>Test</a:t>
              </a:r>
              <a:r>
                <a:rPr sz="500" spc="4" dirty="0">
                  <a:solidFill>
                    <a:srgbClr val="00007F"/>
                  </a:solidFill>
                  <a:latin typeface="Arial"/>
                  <a:cs typeface="Arial"/>
                </a:rPr>
                <a:t> </a:t>
              </a:r>
              <a:r>
                <a:rPr sz="500" spc="18" dirty="0">
                  <a:solidFill>
                    <a:srgbClr val="00007F"/>
                  </a:solidFill>
                  <a:latin typeface="Arial"/>
                  <a:cs typeface="Arial"/>
                </a:rPr>
                <a:t>R</a:t>
              </a:r>
              <a:r>
                <a:rPr sz="500" spc="9" dirty="0">
                  <a:solidFill>
                    <a:srgbClr val="00007F"/>
                  </a:solidFill>
                  <a:latin typeface="Arial"/>
                  <a:cs typeface="Arial"/>
                </a:rPr>
                <a:t>pt</a:t>
              </a:r>
              <a:r>
                <a:rPr sz="500" spc="13" dirty="0">
                  <a:solidFill>
                    <a:srgbClr val="00007F"/>
                  </a:solidFill>
                  <a:latin typeface="Arial"/>
                  <a:cs typeface="Arial"/>
                </a:rPr>
                <a:t> </a:t>
              </a:r>
              <a:r>
                <a:rPr sz="500" spc="4" dirty="0">
                  <a:solidFill>
                    <a:srgbClr val="00007F"/>
                  </a:solidFill>
                  <a:latin typeface="Arial"/>
                  <a:cs typeface="Arial"/>
                </a:rPr>
                <a:t>N</a:t>
              </a:r>
              <a:r>
                <a:rPr sz="500" spc="18" dirty="0">
                  <a:solidFill>
                    <a:srgbClr val="00007F"/>
                  </a:solidFill>
                  <a:latin typeface="Arial"/>
                  <a:cs typeface="Arial"/>
                </a:rPr>
                <a:t>R</a:t>
              </a:r>
              <a:r>
                <a:rPr sz="500" spc="9" dirty="0">
                  <a:solidFill>
                    <a:srgbClr val="00007F"/>
                  </a:solidFill>
                  <a:latin typeface="Arial"/>
                  <a:cs typeface="Arial"/>
                </a:rPr>
                <a:t>L 6</a:t>
              </a:r>
              <a:r>
                <a:rPr sz="500" spc="18" dirty="0">
                  <a:solidFill>
                    <a:srgbClr val="00007F"/>
                  </a:solidFill>
                  <a:latin typeface="Arial"/>
                  <a:cs typeface="Arial"/>
                </a:rPr>
                <a:t>1</a:t>
              </a:r>
              <a:r>
                <a:rPr sz="500" spc="9" dirty="0">
                  <a:solidFill>
                    <a:srgbClr val="00007F"/>
                  </a:solidFill>
                  <a:latin typeface="Arial"/>
                  <a:cs typeface="Arial"/>
                </a:rPr>
                <a:t>80A:</a:t>
              </a:r>
              <a:r>
                <a:rPr sz="500" spc="4" dirty="0">
                  <a:solidFill>
                    <a:srgbClr val="00007F"/>
                  </a:solidFill>
                  <a:latin typeface="Arial"/>
                  <a:cs typeface="Arial"/>
                </a:rPr>
                <a:t>R</a:t>
              </a:r>
              <a:r>
                <a:rPr sz="500" spc="13" dirty="0">
                  <a:solidFill>
                    <a:srgbClr val="00007F"/>
                  </a:solidFill>
                  <a:latin typeface="Arial"/>
                  <a:cs typeface="Arial"/>
                </a:rPr>
                <a:t>S </a:t>
              </a:r>
              <a:r>
                <a:rPr sz="500" spc="18" dirty="0">
                  <a:solidFill>
                    <a:srgbClr val="00007F"/>
                  </a:solidFill>
                  <a:latin typeface="Arial"/>
                  <a:cs typeface="Arial"/>
                </a:rPr>
                <a:t>D</a:t>
              </a:r>
              <a:r>
                <a:rPr sz="500" spc="9" dirty="0">
                  <a:solidFill>
                    <a:srgbClr val="00007F"/>
                  </a:solidFill>
                  <a:latin typeface="Arial"/>
                  <a:cs typeface="Arial"/>
                </a:rPr>
                <a:t>td </a:t>
              </a:r>
              <a:r>
                <a:rPr sz="500" spc="18" dirty="0">
                  <a:solidFill>
                    <a:srgbClr val="00007F"/>
                  </a:solidFill>
                  <a:latin typeface="Arial"/>
                  <a:cs typeface="Arial"/>
                </a:rPr>
                <a:t>2</a:t>
              </a:r>
              <a:r>
                <a:rPr sz="500" spc="9" dirty="0">
                  <a:solidFill>
                    <a:srgbClr val="00007F"/>
                  </a:solidFill>
                  <a:latin typeface="Arial"/>
                  <a:cs typeface="Arial"/>
                </a:rPr>
                <a:t>0 </a:t>
              </a:r>
              <a:r>
                <a:rPr sz="500" spc="18" dirty="0">
                  <a:solidFill>
                    <a:srgbClr val="00007F"/>
                  </a:solidFill>
                  <a:latin typeface="Arial"/>
                  <a:cs typeface="Arial"/>
                </a:rPr>
                <a:t>O</a:t>
              </a:r>
              <a:r>
                <a:rPr sz="500" spc="4" dirty="0">
                  <a:solidFill>
                    <a:srgbClr val="00007F"/>
                  </a:solidFill>
                  <a:latin typeface="Arial"/>
                  <a:cs typeface="Arial"/>
                </a:rPr>
                <a:t>ct</a:t>
              </a:r>
              <a:r>
                <a:rPr sz="500" spc="13" dirty="0">
                  <a:solidFill>
                    <a:srgbClr val="00007F"/>
                  </a:solidFill>
                  <a:latin typeface="Arial"/>
                  <a:cs typeface="Arial"/>
                </a:rPr>
                <a:t> </a:t>
              </a:r>
              <a:r>
                <a:rPr sz="500" spc="9" dirty="0">
                  <a:solidFill>
                    <a:srgbClr val="00007F"/>
                  </a:solidFill>
                  <a:latin typeface="Arial"/>
                  <a:cs typeface="Arial"/>
                </a:rPr>
                <a:t>2003,</a:t>
              </a:r>
              <a:r>
                <a:rPr sz="500" spc="13" dirty="0">
                  <a:solidFill>
                    <a:srgbClr val="00007F"/>
                  </a:solidFill>
                  <a:latin typeface="Arial"/>
                  <a:cs typeface="Arial"/>
                </a:rPr>
                <a:t> </a:t>
              </a:r>
              <a:r>
                <a:rPr sz="500" spc="4" dirty="0">
                  <a:solidFill>
                    <a:srgbClr val="00007F"/>
                  </a:solidFill>
                  <a:latin typeface="Arial"/>
                  <a:cs typeface="Arial"/>
                </a:rPr>
                <a:t>D</a:t>
              </a:r>
              <a:r>
                <a:rPr sz="500" spc="18" dirty="0">
                  <a:solidFill>
                    <a:srgbClr val="00007F"/>
                  </a:solidFill>
                  <a:latin typeface="Arial"/>
                  <a:cs typeface="Arial"/>
                </a:rPr>
                <a:t>C</a:t>
              </a:r>
              <a:r>
                <a:rPr sz="500" spc="22" dirty="0">
                  <a:solidFill>
                    <a:srgbClr val="00007F"/>
                  </a:solidFill>
                  <a:latin typeface="Arial"/>
                  <a:cs typeface="Arial"/>
                </a:rPr>
                <a:t>M</a:t>
              </a:r>
              <a:r>
                <a:rPr sz="500" spc="9" dirty="0">
                  <a:solidFill>
                    <a:srgbClr val="00007F"/>
                  </a:solidFill>
                  <a:latin typeface="Arial"/>
                  <a:cs typeface="Arial"/>
                </a:rPr>
                <a:t>A,</a:t>
              </a:r>
              <a:r>
                <a:rPr sz="500" spc="4" dirty="0">
                  <a:solidFill>
                    <a:srgbClr val="00007F"/>
                  </a:solidFill>
                  <a:latin typeface="Arial"/>
                  <a:cs typeface="Arial"/>
                </a:rPr>
                <a:t> </a:t>
              </a:r>
              <a:r>
                <a:rPr sz="500" spc="13" dirty="0">
                  <a:solidFill>
                    <a:srgbClr val="00007F"/>
                  </a:solidFill>
                  <a:latin typeface="Arial"/>
                  <a:cs typeface="Arial"/>
                </a:rPr>
                <a:t>A</a:t>
              </a:r>
              <a:r>
                <a:rPr sz="500" spc="9" dirty="0">
                  <a:solidFill>
                    <a:srgbClr val="00007F"/>
                  </a:solidFill>
                  <a:latin typeface="Arial"/>
                  <a:cs typeface="Arial"/>
                </a:rPr>
                <a:t>tlanta </a:t>
              </a:r>
              <a:r>
                <a:rPr sz="500" spc="18" dirty="0">
                  <a:solidFill>
                    <a:srgbClr val="00007F"/>
                  </a:solidFill>
                  <a:latin typeface="Arial"/>
                  <a:cs typeface="Arial"/>
                </a:rPr>
                <a:t>L</a:t>
              </a:r>
              <a:r>
                <a:rPr sz="500" spc="-4" dirty="0">
                  <a:solidFill>
                    <a:srgbClr val="00007F"/>
                  </a:solidFill>
                  <a:latin typeface="Arial"/>
                  <a:cs typeface="Arial"/>
                </a:rPr>
                <a:t>t</a:t>
              </a:r>
              <a:r>
                <a:rPr sz="500" spc="4" dirty="0">
                  <a:solidFill>
                    <a:srgbClr val="00007F"/>
                  </a:solidFill>
                  <a:latin typeface="Arial"/>
                  <a:cs typeface="Arial"/>
                </a:rPr>
                <a:t>r </a:t>
              </a:r>
              <a:r>
                <a:rPr sz="500" spc="18" dirty="0">
                  <a:solidFill>
                    <a:srgbClr val="00007F"/>
                  </a:solidFill>
                  <a:latin typeface="Arial"/>
                  <a:cs typeface="Arial"/>
                </a:rPr>
                <a:t>D</a:t>
              </a:r>
              <a:r>
                <a:rPr sz="500" spc="9" dirty="0">
                  <a:solidFill>
                    <a:srgbClr val="00007F"/>
                  </a:solidFill>
                  <a:latin typeface="Arial"/>
                  <a:cs typeface="Arial"/>
                </a:rPr>
                <a:t>td </a:t>
              </a:r>
              <a:r>
                <a:rPr sz="500" spc="18" dirty="0">
                  <a:solidFill>
                    <a:srgbClr val="00007F"/>
                  </a:solidFill>
                  <a:latin typeface="Arial"/>
                  <a:cs typeface="Arial"/>
                </a:rPr>
                <a:t>1</a:t>
              </a:r>
              <a:r>
                <a:rPr sz="500" spc="9" dirty="0">
                  <a:solidFill>
                    <a:srgbClr val="00007F"/>
                  </a:solidFill>
                  <a:latin typeface="Arial"/>
                  <a:cs typeface="Arial"/>
                </a:rPr>
                <a:t>2</a:t>
              </a:r>
              <a:r>
                <a:rPr sz="500" spc="4" dirty="0">
                  <a:solidFill>
                    <a:srgbClr val="00007F"/>
                  </a:solidFill>
                  <a:latin typeface="Arial"/>
                  <a:cs typeface="Arial"/>
                </a:rPr>
                <a:t> </a:t>
              </a:r>
              <a:r>
                <a:rPr sz="500" spc="13" dirty="0">
                  <a:solidFill>
                    <a:srgbClr val="00007F"/>
                  </a:solidFill>
                  <a:latin typeface="Arial"/>
                  <a:cs typeface="Arial"/>
                </a:rPr>
                <a:t>N</a:t>
              </a:r>
              <a:r>
                <a:rPr sz="500" spc="4" dirty="0">
                  <a:solidFill>
                    <a:srgbClr val="00007F"/>
                  </a:solidFill>
                  <a:latin typeface="Arial"/>
                  <a:cs typeface="Arial"/>
                </a:rPr>
                <a:t>ov</a:t>
              </a:r>
              <a:r>
                <a:rPr sz="500" spc="9" dirty="0">
                  <a:solidFill>
                    <a:srgbClr val="00007F"/>
                  </a:solidFill>
                  <a:latin typeface="Arial"/>
                  <a:cs typeface="Arial"/>
                </a:rPr>
                <a:t> 20</a:t>
              </a:r>
              <a:r>
                <a:rPr sz="500" spc="18" dirty="0">
                  <a:solidFill>
                    <a:srgbClr val="00007F"/>
                  </a:solidFill>
                  <a:latin typeface="Arial"/>
                  <a:cs typeface="Arial"/>
                </a:rPr>
                <a:t>0</a:t>
              </a:r>
              <a:r>
                <a:rPr sz="500" spc="9" dirty="0">
                  <a:solidFill>
                    <a:srgbClr val="00007F"/>
                  </a:solidFill>
                  <a:latin typeface="Arial"/>
                  <a:cs typeface="Arial"/>
                </a:rPr>
                <a:t>3</a:t>
              </a:r>
              <a:endParaRPr sz="500">
                <a:latin typeface="Arial"/>
                <a:cs typeface="Arial"/>
              </a:endParaRPr>
            </a:p>
            <a:p>
              <a:pPr marL="11396">
                <a:spcBef>
                  <a:spcPts val="292"/>
                </a:spcBef>
              </a:pPr>
              <a:r>
                <a:rPr sz="500" b="1" spc="13" dirty="0">
                  <a:latin typeface="Arial"/>
                  <a:cs typeface="Arial"/>
                </a:rPr>
                <a:t>TY</a:t>
              </a:r>
              <a:r>
                <a:rPr sz="500" b="1" spc="18" dirty="0">
                  <a:latin typeface="Arial"/>
                  <a:cs typeface="Arial"/>
                </a:rPr>
                <a:t>C</a:t>
              </a:r>
              <a:r>
                <a:rPr sz="500" b="1" spc="13" dirty="0">
                  <a:latin typeface="Arial"/>
                  <a:cs typeface="Arial"/>
                </a:rPr>
                <a:t>O </a:t>
              </a:r>
              <a:r>
                <a:rPr sz="500" b="1" spc="9" dirty="0">
                  <a:latin typeface="Arial"/>
                  <a:cs typeface="Arial"/>
                </a:rPr>
                <a:t>F</a:t>
              </a:r>
              <a:r>
                <a:rPr sz="500" b="1" spc="-4" dirty="0">
                  <a:latin typeface="Arial"/>
                  <a:cs typeface="Arial"/>
                </a:rPr>
                <a:t>I</a:t>
              </a:r>
              <a:r>
                <a:rPr sz="500" b="1" spc="18" dirty="0">
                  <a:latin typeface="Arial"/>
                  <a:cs typeface="Arial"/>
                </a:rPr>
                <a:t>R</a:t>
              </a:r>
              <a:r>
                <a:rPr sz="500" b="1" spc="13" dirty="0">
                  <a:latin typeface="Arial"/>
                  <a:cs typeface="Arial"/>
                </a:rPr>
                <a:t>E P</a:t>
              </a:r>
              <a:r>
                <a:rPr sz="500" b="1" spc="18" dirty="0">
                  <a:latin typeface="Arial"/>
                  <a:cs typeface="Arial"/>
                </a:rPr>
                <a:t>R</a:t>
              </a:r>
              <a:r>
                <a:rPr sz="500" b="1" spc="4" dirty="0">
                  <a:latin typeface="Arial"/>
                  <a:cs typeface="Arial"/>
                </a:rPr>
                <a:t>O</a:t>
              </a:r>
              <a:r>
                <a:rPr sz="500" b="1" spc="18" dirty="0">
                  <a:latin typeface="Arial"/>
                  <a:cs typeface="Arial"/>
                </a:rPr>
                <a:t>DUC</a:t>
              </a:r>
              <a:r>
                <a:rPr sz="500" b="1" spc="13" dirty="0">
                  <a:latin typeface="Arial"/>
                  <a:cs typeface="Arial"/>
                </a:rPr>
                <a:t>TS LP</a:t>
              </a:r>
              <a:endParaRPr sz="500">
                <a:latin typeface="Arial"/>
                <a:cs typeface="Arial"/>
              </a:endParaRPr>
            </a:p>
            <a:p>
              <a:pPr marL="11396">
                <a:lnSpc>
                  <a:spcPts val="637"/>
                </a:lnSpc>
              </a:pPr>
              <a:r>
                <a:rPr sz="500" b="1" spc="9" dirty="0">
                  <a:latin typeface="Arial"/>
                  <a:cs typeface="Arial"/>
                </a:rPr>
                <a:t>TY</a:t>
              </a:r>
              <a:r>
                <a:rPr sz="500" b="1" spc="13" dirty="0">
                  <a:latin typeface="Arial"/>
                  <a:cs typeface="Arial"/>
                </a:rPr>
                <a:t>C</a:t>
              </a:r>
              <a:r>
                <a:rPr sz="500" b="1" spc="9" dirty="0">
                  <a:latin typeface="Arial"/>
                  <a:cs typeface="Arial"/>
                </a:rPr>
                <a:t>O</a:t>
              </a:r>
              <a:r>
                <a:rPr sz="500" b="1" spc="13" dirty="0">
                  <a:latin typeface="Arial"/>
                  <a:cs typeface="Arial"/>
                </a:rPr>
                <a:t> </a:t>
              </a:r>
              <a:r>
                <a:rPr sz="500" b="1" spc="9" dirty="0">
                  <a:latin typeface="Arial"/>
                  <a:cs typeface="Arial"/>
                </a:rPr>
                <a:t>F</a:t>
              </a:r>
              <a:r>
                <a:rPr sz="500" b="1" spc="-4" dirty="0">
                  <a:latin typeface="Arial"/>
                  <a:cs typeface="Arial"/>
                </a:rPr>
                <a:t>I</a:t>
              </a:r>
              <a:r>
                <a:rPr sz="500" b="1" spc="13" dirty="0">
                  <a:latin typeface="Arial"/>
                  <a:cs typeface="Arial"/>
                </a:rPr>
                <a:t>R</a:t>
              </a:r>
              <a:r>
                <a:rPr sz="500" b="1" spc="9" dirty="0">
                  <a:latin typeface="Arial"/>
                  <a:cs typeface="Arial"/>
                </a:rPr>
                <a:t>E</a:t>
              </a:r>
              <a:r>
                <a:rPr sz="500" b="1" spc="13" dirty="0">
                  <a:latin typeface="Arial"/>
                  <a:cs typeface="Arial"/>
                </a:rPr>
                <a:t> </a:t>
              </a:r>
              <a:r>
                <a:rPr sz="500" b="1" spc="9" dirty="0">
                  <a:latin typeface="Arial"/>
                  <a:cs typeface="Arial"/>
                </a:rPr>
                <a:t>P</a:t>
              </a:r>
              <a:r>
                <a:rPr sz="500" b="1" spc="13" dirty="0">
                  <a:latin typeface="Arial"/>
                  <a:cs typeface="Arial"/>
                </a:rPr>
                <a:t>R</a:t>
              </a:r>
              <a:r>
                <a:rPr sz="500" b="1" dirty="0">
                  <a:latin typeface="Arial"/>
                  <a:cs typeface="Arial"/>
                </a:rPr>
                <a:t>O</a:t>
              </a:r>
              <a:r>
                <a:rPr sz="500" b="1" spc="18" dirty="0">
                  <a:latin typeface="Arial"/>
                  <a:cs typeface="Arial"/>
                </a:rPr>
                <a:t>T</a:t>
              </a:r>
              <a:r>
                <a:rPr sz="500" b="1" spc="9" dirty="0">
                  <a:latin typeface="Arial"/>
                  <a:cs typeface="Arial"/>
                </a:rPr>
                <a:t>E</a:t>
              </a:r>
              <a:r>
                <a:rPr sz="500" b="1" dirty="0">
                  <a:latin typeface="Arial"/>
                  <a:cs typeface="Arial"/>
                </a:rPr>
                <a:t>C</a:t>
              </a:r>
              <a:r>
                <a:rPr sz="500" b="1" spc="18" dirty="0">
                  <a:latin typeface="Arial"/>
                  <a:cs typeface="Arial"/>
                </a:rPr>
                <a:t>T</a:t>
              </a:r>
              <a:r>
                <a:rPr sz="500" b="1" spc="-4" dirty="0">
                  <a:latin typeface="Arial"/>
                  <a:cs typeface="Arial"/>
                </a:rPr>
                <a:t>I</a:t>
              </a:r>
              <a:r>
                <a:rPr sz="500" b="1" spc="13" dirty="0">
                  <a:latin typeface="Arial"/>
                  <a:cs typeface="Arial"/>
                </a:rPr>
                <a:t>O</a:t>
              </a:r>
              <a:r>
                <a:rPr sz="500" b="1" spc="9" dirty="0">
                  <a:latin typeface="Arial"/>
                  <a:cs typeface="Arial"/>
                </a:rPr>
                <a:t>N</a:t>
              </a:r>
              <a:r>
                <a:rPr sz="500" b="1" spc="4" dirty="0">
                  <a:latin typeface="Arial"/>
                  <a:cs typeface="Arial"/>
                </a:rPr>
                <a:t> </a:t>
              </a:r>
              <a:r>
                <a:rPr sz="500" b="1" spc="9" dirty="0">
                  <a:latin typeface="Arial"/>
                  <a:cs typeface="Arial"/>
                </a:rPr>
                <a:t>P</a:t>
              </a:r>
              <a:r>
                <a:rPr sz="500" b="1" spc="13" dirty="0">
                  <a:latin typeface="Arial"/>
                  <a:cs typeface="Arial"/>
                </a:rPr>
                <a:t>RODUC</a:t>
              </a:r>
              <a:r>
                <a:rPr sz="500" b="1" spc="9" dirty="0">
                  <a:latin typeface="Arial"/>
                  <a:cs typeface="Arial"/>
                </a:rPr>
                <a:t>TS</a:t>
              </a:r>
              <a:endParaRPr sz="500">
                <a:latin typeface="Arial"/>
                <a:cs typeface="Arial"/>
              </a:endParaRPr>
            </a:p>
            <a:p>
              <a:pPr marL="11396">
                <a:lnSpc>
                  <a:spcPts val="637"/>
                </a:lnSpc>
              </a:pPr>
              <a:r>
                <a:rPr sz="500" spc="9" dirty="0">
                  <a:latin typeface="Arial"/>
                  <a:cs typeface="Arial"/>
                </a:rPr>
                <a:t>1 STA</a:t>
              </a:r>
              <a:r>
                <a:rPr sz="500" spc="13" dirty="0">
                  <a:latin typeface="Arial"/>
                  <a:cs typeface="Arial"/>
                </a:rPr>
                <a:t>N</a:t>
              </a:r>
              <a:r>
                <a:rPr sz="500" spc="9" dirty="0">
                  <a:latin typeface="Arial"/>
                  <a:cs typeface="Arial"/>
                </a:rPr>
                <a:t>T</a:t>
              </a:r>
              <a:r>
                <a:rPr sz="500" spc="13" dirty="0">
                  <a:latin typeface="Arial"/>
                  <a:cs typeface="Arial"/>
                </a:rPr>
                <a:t>O</a:t>
              </a:r>
              <a:r>
                <a:rPr sz="500" spc="9" dirty="0">
                  <a:latin typeface="Arial"/>
                  <a:cs typeface="Arial"/>
                </a:rPr>
                <a:t>N</a:t>
              </a:r>
              <a:r>
                <a:rPr sz="500" spc="4" dirty="0">
                  <a:latin typeface="Arial"/>
                  <a:cs typeface="Arial"/>
                </a:rPr>
                <a:t> </a:t>
              </a:r>
              <a:r>
                <a:rPr sz="500" spc="9" dirty="0">
                  <a:latin typeface="Arial"/>
                  <a:cs typeface="Arial"/>
                </a:rPr>
                <a:t>ST</a:t>
              </a:r>
              <a:endParaRPr sz="500">
                <a:latin typeface="Arial"/>
                <a:cs typeface="Arial"/>
              </a:endParaRPr>
            </a:p>
            <a:p>
              <a:pPr marL="11396" marR="1708207">
                <a:lnSpc>
                  <a:spcPts val="637"/>
                </a:lnSpc>
                <a:spcBef>
                  <a:spcPts val="4"/>
                </a:spcBef>
              </a:pPr>
              <a:r>
                <a:rPr sz="500" spc="18" dirty="0">
                  <a:latin typeface="Arial"/>
                  <a:cs typeface="Arial"/>
                </a:rPr>
                <a:t>M</a:t>
              </a:r>
              <a:r>
                <a:rPr sz="500" spc="9" dirty="0">
                  <a:latin typeface="Arial"/>
                  <a:cs typeface="Arial"/>
                </a:rPr>
                <a:t>A</a:t>
              </a:r>
              <a:r>
                <a:rPr sz="500" spc="13" dirty="0">
                  <a:latin typeface="Arial"/>
                  <a:cs typeface="Arial"/>
                </a:rPr>
                <a:t>R</a:t>
              </a:r>
              <a:r>
                <a:rPr sz="500" spc="-4" dirty="0">
                  <a:latin typeface="Arial"/>
                  <a:cs typeface="Arial"/>
                </a:rPr>
                <a:t>I</a:t>
              </a:r>
              <a:r>
                <a:rPr sz="500" spc="13" dirty="0">
                  <a:latin typeface="Arial"/>
                  <a:cs typeface="Arial"/>
                </a:rPr>
                <a:t>N</a:t>
              </a:r>
              <a:r>
                <a:rPr sz="500" spc="9" dirty="0">
                  <a:latin typeface="Arial"/>
                  <a:cs typeface="Arial"/>
                </a:rPr>
                <a:t>ETTE,</a:t>
              </a:r>
              <a:r>
                <a:rPr sz="500" spc="13" dirty="0">
                  <a:latin typeface="Arial"/>
                  <a:cs typeface="Arial"/>
                </a:rPr>
                <a:t> </a:t>
              </a:r>
              <a:r>
                <a:rPr sz="500" spc="9" dirty="0">
                  <a:latin typeface="Arial"/>
                  <a:cs typeface="Arial"/>
                </a:rPr>
                <a:t>W</a:t>
              </a:r>
              <a:r>
                <a:rPr sz="500" spc="4" dirty="0">
                  <a:latin typeface="Arial"/>
                  <a:cs typeface="Arial"/>
                </a:rPr>
                <a:t>I </a:t>
              </a:r>
              <a:r>
                <a:rPr sz="500" spc="18" dirty="0">
                  <a:latin typeface="Arial"/>
                  <a:cs typeface="Arial"/>
                </a:rPr>
                <a:t>5</a:t>
              </a:r>
              <a:r>
                <a:rPr sz="500" spc="9" dirty="0">
                  <a:latin typeface="Arial"/>
                  <a:cs typeface="Arial"/>
                </a:rPr>
                <a:t>4143</a:t>
              </a:r>
              <a:r>
                <a:rPr sz="500" spc="18" dirty="0">
                  <a:latin typeface="Arial"/>
                  <a:cs typeface="Arial"/>
                </a:rPr>
                <a:t>2</a:t>
              </a:r>
              <a:r>
                <a:rPr sz="500" spc="9" dirty="0">
                  <a:latin typeface="Arial"/>
                  <a:cs typeface="Arial"/>
                </a:rPr>
                <a:t>542</a:t>
              </a:r>
              <a:r>
                <a:rPr sz="500" spc="4" dirty="0">
                  <a:latin typeface="Arial"/>
                  <a:cs typeface="Arial"/>
                </a:rPr>
                <a:t> </a:t>
              </a:r>
              <a:r>
                <a:rPr sz="500" spc="13" dirty="0">
                  <a:latin typeface="Arial"/>
                  <a:cs typeface="Arial"/>
                </a:rPr>
                <a:t>U</a:t>
              </a:r>
              <a:r>
                <a:rPr sz="500" spc="9" dirty="0">
                  <a:latin typeface="Arial"/>
                  <a:cs typeface="Arial"/>
                </a:rPr>
                <a:t>SA</a:t>
              </a:r>
              <a:endParaRPr sz="500">
                <a:latin typeface="Arial"/>
                <a:cs typeface="Arial"/>
              </a:endParaRPr>
            </a:p>
          </p:txBody>
        </p:sp>
        <p:sp>
          <p:nvSpPr>
            <p:cNvPr id="140" name="object 129"/>
            <p:cNvSpPr txBox="1"/>
            <p:nvPr/>
          </p:nvSpPr>
          <p:spPr>
            <a:xfrm>
              <a:off x="7602911" y="4044873"/>
              <a:ext cx="223981" cy="94689"/>
            </a:xfrm>
            <a:prstGeom prst="rect">
              <a:avLst/>
            </a:prstGeom>
          </p:spPr>
          <p:txBody>
            <a:bodyPr vert="horz" wrap="square" lIns="0" tIns="0" rIns="0" bIns="0" rtlCol="0">
              <a:noAutofit/>
            </a:bodyPr>
            <a:lstStyle/>
            <a:p>
              <a:pPr marL="11396"/>
              <a:r>
                <a:rPr sz="500" spc="9" dirty="0">
                  <a:solidFill>
                    <a:srgbClr val="00007F"/>
                  </a:solidFill>
                  <a:latin typeface="Arial"/>
                  <a:cs typeface="Arial"/>
                </a:rPr>
                <a:t>57658</a:t>
              </a:r>
              <a:endParaRPr sz="500">
                <a:latin typeface="Arial"/>
                <a:cs typeface="Arial"/>
              </a:endParaRPr>
            </a:p>
          </p:txBody>
        </p:sp>
        <p:sp>
          <p:nvSpPr>
            <p:cNvPr id="141" name="object 130"/>
            <p:cNvSpPr txBox="1"/>
            <p:nvPr/>
          </p:nvSpPr>
          <p:spPr>
            <a:xfrm>
              <a:off x="7920178" y="4044873"/>
              <a:ext cx="461818"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a:t>
              </a:r>
              <a:r>
                <a:rPr sz="500" spc="4" dirty="0">
                  <a:solidFill>
                    <a:srgbClr val="0065CC"/>
                  </a:solidFill>
                  <a:latin typeface="Arial"/>
                  <a:cs typeface="Arial"/>
                </a:rPr>
                <a:t>sou</a:t>
              </a:r>
              <a:r>
                <a:rPr sz="500" spc="9" dirty="0">
                  <a:solidFill>
                    <a:srgbClr val="0065CC"/>
                  </a:solidFill>
                  <a:latin typeface="Arial"/>
                  <a:cs typeface="Arial"/>
                </a:rPr>
                <a:t>r</a:t>
              </a:r>
              <a:r>
                <a:rPr sz="500" spc="4" dirty="0">
                  <a:solidFill>
                    <a:srgbClr val="0065CC"/>
                  </a:solidFill>
                  <a:latin typeface="Arial"/>
                  <a:cs typeface="Arial"/>
                </a:rPr>
                <a:t>ce</a:t>
              </a:r>
              <a:r>
                <a:rPr sz="500" spc="22" dirty="0">
                  <a:solidFill>
                    <a:srgbClr val="0065CC"/>
                  </a:solidFill>
                  <a:latin typeface="Arial"/>
                  <a:cs typeface="Arial"/>
                </a:rPr>
                <a:t> </a:t>
              </a:r>
              <a:r>
                <a:rPr sz="500" spc="9" dirty="0">
                  <a:solidFill>
                    <a:srgbClr val="0065CC"/>
                  </a:solidFill>
                  <a:latin typeface="Arial"/>
                  <a:cs typeface="Arial"/>
                </a:rPr>
                <a:t>P</a:t>
              </a:r>
              <a:r>
                <a:rPr sz="500" spc="13" dirty="0">
                  <a:solidFill>
                    <a:srgbClr val="0065CC"/>
                  </a:solidFill>
                  <a:latin typeface="Arial"/>
                  <a:cs typeface="Arial"/>
                </a:rPr>
                <a:t>OC</a:t>
              </a:r>
              <a:r>
                <a:rPr sz="500" spc="4" dirty="0">
                  <a:solidFill>
                    <a:srgbClr val="0065CC"/>
                  </a:solidFill>
                  <a:latin typeface="Arial"/>
                  <a:cs typeface="Arial"/>
                </a:rPr>
                <a:t>]</a:t>
              </a:r>
              <a:endParaRPr sz="500">
                <a:latin typeface="Arial"/>
                <a:cs typeface="Arial"/>
              </a:endParaRPr>
            </a:p>
          </p:txBody>
        </p:sp>
        <p:sp>
          <p:nvSpPr>
            <p:cNvPr id="142" name="object 131"/>
            <p:cNvSpPr txBox="1"/>
            <p:nvPr/>
          </p:nvSpPr>
          <p:spPr>
            <a:xfrm>
              <a:off x="7920178" y="4124211"/>
              <a:ext cx="261505"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[source</a:t>
              </a:r>
              <a:endParaRPr sz="500">
                <a:latin typeface="Arial"/>
                <a:cs typeface="Arial"/>
              </a:endParaRPr>
            </a:p>
          </p:txBody>
        </p:sp>
        <p:sp>
          <p:nvSpPr>
            <p:cNvPr id="143" name="object 132"/>
            <p:cNvSpPr txBox="1"/>
            <p:nvPr/>
          </p:nvSpPr>
          <p:spPr>
            <a:xfrm>
              <a:off x="7920178" y="4202205"/>
              <a:ext cx="245918" cy="94689"/>
            </a:xfrm>
            <a:prstGeom prst="rect">
              <a:avLst/>
            </a:prstGeom>
          </p:spPr>
          <p:txBody>
            <a:bodyPr vert="horz" wrap="square" lIns="0" tIns="0" rIns="0" bIns="0" rtlCol="0">
              <a:noAutofit/>
            </a:bodyPr>
            <a:lstStyle/>
            <a:p>
              <a:pPr marL="11396"/>
              <a:r>
                <a:rPr sz="500" u="sng" spc="9" dirty="0">
                  <a:solidFill>
                    <a:srgbClr val="0065CC"/>
                  </a:solidFill>
                  <a:latin typeface="Arial"/>
                  <a:cs typeface="Arial"/>
                </a:rPr>
                <a:t>P</a:t>
              </a:r>
              <a:r>
                <a:rPr sz="500" u="sng" spc="4" dirty="0">
                  <a:solidFill>
                    <a:srgbClr val="0065CC"/>
                  </a:solidFill>
                  <a:latin typeface="Arial"/>
                  <a:cs typeface="Arial"/>
                </a:rPr>
                <a:t>l</a:t>
              </a:r>
              <a:r>
                <a:rPr sz="500" u="sng" spc="9" dirty="0">
                  <a:solidFill>
                    <a:srgbClr val="0065CC"/>
                  </a:solidFill>
                  <a:latin typeface="Arial"/>
                  <a:cs typeface="Arial"/>
                </a:rPr>
                <a:t>ant</a:t>
              </a:r>
              <a:r>
                <a:rPr sz="500" u="sng" spc="4" dirty="0">
                  <a:solidFill>
                    <a:srgbClr val="0065CC"/>
                  </a:solidFill>
                  <a:latin typeface="Arial"/>
                  <a:cs typeface="Arial"/>
                </a:rPr>
                <a:t>s]</a:t>
              </a:r>
              <a:endParaRPr sz="500">
                <a:latin typeface="Arial"/>
                <a:cs typeface="Arial"/>
              </a:endParaRPr>
            </a:p>
          </p:txBody>
        </p:sp>
        <p:sp>
          <p:nvSpPr>
            <p:cNvPr id="144" name="object 133"/>
            <p:cNvSpPr txBox="1"/>
            <p:nvPr/>
          </p:nvSpPr>
          <p:spPr>
            <a:xfrm>
              <a:off x="3716712" y="4641475"/>
              <a:ext cx="931141" cy="169209"/>
            </a:xfrm>
            <a:prstGeom prst="rect">
              <a:avLst/>
            </a:prstGeom>
          </p:spPr>
          <p:txBody>
            <a:bodyPr vert="horz" wrap="square" lIns="0" tIns="0" rIns="0" bIns="0" rtlCol="0">
              <a:noAutofit/>
            </a:bodyPr>
            <a:lstStyle/>
            <a:p>
              <a:pPr marL="11396" marR="11396">
                <a:lnSpc>
                  <a:spcPts val="637"/>
                </a:lnSpc>
              </a:pPr>
              <a:r>
                <a:rPr sz="500" b="1" spc="18" dirty="0">
                  <a:latin typeface="Arial"/>
                  <a:cs typeface="Arial"/>
                </a:rPr>
                <a:t>CH</a:t>
              </a:r>
              <a:r>
                <a:rPr sz="500" b="1" spc="13" dirty="0">
                  <a:latin typeface="Arial"/>
                  <a:cs typeface="Arial"/>
                </a:rPr>
                <a:t>E</a:t>
              </a:r>
              <a:r>
                <a:rPr sz="500" b="1" spc="22" dirty="0">
                  <a:latin typeface="Arial"/>
                  <a:cs typeface="Arial"/>
                </a:rPr>
                <a:t>M</a:t>
              </a:r>
              <a:r>
                <a:rPr sz="500" b="1" spc="18" dirty="0">
                  <a:latin typeface="Arial"/>
                  <a:cs typeface="Arial"/>
                </a:rPr>
                <a:t>G</a:t>
              </a:r>
              <a:r>
                <a:rPr sz="500" b="1" spc="4" dirty="0">
                  <a:latin typeface="Arial"/>
                  <a:cs typeface="Arial"/>
                </a:rPr>
                <a:t>U</a:t>
              </a:r>
              <a:r>
                <a:rPr sz="500" b="1" spc="18" dirty="0">
                  <a:latin typeface="Arial"/>
                  <a:cs typeface="Arial"/>
                </a:rPr>
                <a:t>AR</a:t>
              </a:r>
              <a:r>
                <a:rPr sz="500" b="1" spc="13" dirty="0">
                  <a:latin typeface="Arial"/>
                  <a:cs typeface="Arial"/>
                </a:rPr>
                <a:t>D 3%</a:t>
              </a:r>
              <a:r>
                <a:rPr sz="500" b="1" spc="9" dirty="0">
                  <a:latin typeface="Arial"/>
                  <a:cs typeface="Arial"/>
                </a:rPr>
                <a:t> </a:t>
              </a:r>
              <a:r>
                <a:rPr sz="500" b="1" spc="18" dirty="0">
                  <a:latin typeface="Arial"/>
                  <a:cs typeface="Arial"/>
                </a:rPr>
                <a:t>A</a:t>
              </a:r>
              <a:r>
                <a:rPr sz="500" b="1" spc="9" dirty="0">
                  <a:latin typeface="Arial"/>
                  <a:cs typeface="Arial"/>
                </a:rPr>
                <a:t>FFF</a:t>
              </a:r>
              <a:r>
                <a:rPr sz="500" b="1" spc="13" dirty="0">
                  <a:latin typeface="Arial"/>
                  <a:cs typeface="Arial"/>
                </a:rPr>
                <a:t> </a:t>
              </a:r>
              <a:r>
                <a:rPr sz="500" b="1" spc="4" dirty="0">
                  <a:latin typeface="Arial"/>
                  <a:cs typeface="Arial"/>
                </a:rPr>
                <a:t>C- </a:t>
              </a:r>
              <a:r>
                <a:rPr sz="500" b="1" spc="9" dirty="0">
                  <a:latin typeface="Arial"/>
                  <a:cs typeface="Arial"/>
                </a:rPr>
                <a:t>3</a:t>
              </a:r>
              <a:r>
                <a:rPr sz="500" b="1" spc="18" dirty="0">
                  <a:latin typeface="Arial"/>
                  <a:cs typeface="Arial"/>
                </a:rPr>
                <a:t>0</a:t>
              </a:r>
              <a:r>
                <a:rPr sz="500" b="1" spc="9" dirty="0">
                  <a:latin typeface="Arial"/>
                  <a:cs typeface="Arial"/>
                </a:rPr>
                <a:t>1MS</a:t>
              </a:r>
              <a:endParaRPr sz="500">
                <a:latin typeface="Arial"/>
                <a:cs typeface="Arial"/>
              </a:endParaRPr>
            </a:p>
          </p:txBody>
        </p:sp>
        <p:sp>
          <p:nvSpPr>
            <p:cNvPr id="145" name="object 134"/>
            <p:cNvSpPr/>
            <p:nvPr/>
          </p:nvSpPr>
          <p:spPr>
            <a:xfrm>
              <a:off x="7633856" y="4799256"/>
              <a:ext cx="163483" cy="388619"/>
            </a:xfrm>
            <a:prstGeom prst="rect">
              <a:avLst/>
            </a:prstGeom>
            <a:blipFill>
              <a:blip r:embed="rId26" cstate="print"/>
              <a:stretch>
                <a:fillRect/>
              </a:stretch>
            </a:blipFill>
          </p:spPr>
          <p:txBody>
            <a:bodyPr wrap="square" lIns="0" tIns="0" rIns="0" bIns="0" rtlCol="0">
              <a:noAutofit/>
            </a:bodyPr>
            <a:lstStyle/>
            <a:p>
              <a:endParaRPr/>
            </a:p>
          </p:txBody>
        </p:sp>
        <p:sp>
          <p:nvSpPr>
            <p:cNvPr id="146" name="object 135"/>
            <p:cNvSpPr/>
            <p:nvPr/>
          </p:nvSpPr>
          <p:spPr>
            <a:xfrm>
              <a:off x="7931035" y="4793203"/>
              <a:ext cx="238298" cy="0"/>
            </a:xfrm>
            <a:custGeom>
              <a:avLst/>
              <a:gdLst/>
              <a:ahLst/>
              <a:cxnLst/>
              <a:rect l="l" t="t" r="r" b="b"/>
              <a:pathLst>
                <a:path w="262128">
                  <a:moveTo>
                    <a:pt x="262128" y="0"/>
                  </a:moveTo>
                  <a:lnTo>
                    <a:pt x="0" y="0"/>
                  </a:lnTo>
                </a:path>
              </a:pathLst>
            </a:custGeom>
            <a:ln w="7365">
              <a:solidFill>
                <a:srgbClr val="0065CC"/>
              </a:solidFill>
            </a:ln>
          </p:spPr>
          <p:txBody>
            <a:bodyPr wrap="square" lIns="0" tIns="0" rIns="0" bIns="0" rtlCol="0">
              <a:noAutofit/>
            </a:bodyPr>
            <a:lstStyle/>
            <a:p>
              <a:endParaRPr/>
            </a:p>
          </p:txBody>
        </p:sp>
        <p:sp>
          <p:nvSpPr>
            <p:cNvPr id="147" name="object 136"/>
            <p:cNvSpPr txBox="1"/>
            <p:nvPr/>
          </p:nvSpPr>
          <p:spPr>
            <a:xfrm>
              <a:off x="4820920" y="5111224"/>
              <a:ext cx="1951759" cy="609600"/>
            </a:xfrm>
            <a:prstGeom prst="rect">
              <a:avLst/>
            </a:prstGeom>
          </p:spPr>
          <p:txBody>
            <a:bodyPr vert="horz" wrap="square" lIns="0" tIns="0" rIns="0" bIns="0" rtlCol="0">
              <a:noAutofit/>
            </a:bodyPr>
            <a:lstStyle/>
            <a:p>
              <a:pPr marL="11396"/>
              <a:r>
                <a:rPr sz="400" spc="13" dirty="0">
                  <a:latin typeface="Arial"/>
                  <a:cs typeface="Arial"/>
                </a:rPr>
                <a:t>T</a:t>
              </a:r>
              <a:r>
                <a:rPr sz="400" dirty="0">
                  <a:latin typeface="Arial"/>
                  <a:cs typeface="Arial"/>
                </a:rPr>
                <a:t>e</a:t>
              </a:r>
              <a:r>
                <a:rPr sz="400" spc="18" dirty="0">
                  <a:latin typeface="Arial"/>
                  <a:cs typeface="Arial"/>
                </a:rPr>
                <a:t>s</a:t>
              </a:r>
              <a:r>
                <a:rPr sz="400" spc="4" dirty="0">
                  <a:latin typeface="Arial"/>
                  <a:cs typeface="Arial"/>
                </a:rPr>
                <a:t>t </a:t>
              </a:r>
              <a:r>
                <a:rPr sz="400" spc="13" dirty="0">
                  <a:latin typeface="Arial"/>
                  <a:cs typeface="Arial"/>
                </a:rPr>
                <a:t>R</a:t>
              </a:r>
              <a:r>
                <a:rPr sz="400" dirty="0">
                  <a:latin typeface="Arial"/>
                  <a:cs typeface="Arial"/>
                </a:rPr>
                <a:t>ef</a:t>
              </a:r>
              <a:r>
                <a:rPr sz="400" spc="13" dirty="0">
                  <a:latin typeface="Arial"/>
                  <a:cs typeface="Arial"/>
                </a:rPr>
                <a:t>e</a:t>
              </a:r>
              <a:r>
                <a:rPr sz="400" spc="4" dirty="0">
                  <a:latin typeface="Arial"/>
                  <a:cs typeface="Arial"/>
                </a:rPr>
                <a:t>r</a:t>
              </a:r>
              <a:r>
                <a:rPr sz="400" dirty="0">
                  <a:latin typeface="Arial"/>
                  <a:cs typeface="Arial"/>
                </a:rPr>
                <a:t>e</a:t>
              </a:r>
              <a:r>
                <a:rPr sz="400" spc="13" dirty="0">
                  <a:latin typeface="Arial"/>
                  <a:cs typeface="Arial"/>
                </a:rPr>
                <a:t>n</a:t>
              </a:r>
              <a:r>
                <a:rPr sz="400" spc="9" dirty="0">
                  <a:latin typeface="Arial"/>
                  <a:cs typeface="Arial"/>
                </a:rPr>
                <a:t>c</a:t>
              </a:r>
              <a:r>
                <a:rPr sz="400" dirty="0">
                  <a:latin typeface="Arial"/>
                  <a:cs typeface="Arial"/>
                </a:rPr>
                <a:t>e</a:t>
              </a:r>
              <a:r>
                <a:rPr sz="400" spc="4" dirty="0">
                  <a:latin typeface="Arial"/>
                  <a:cs typeface="Arial"/>
                </a:rPr>
                <a:t>: </a:t>
              </a:r>
              <a:r>
                <a:rPr sz="500" dirty="0">
                  <a:latin typeface="Arial"/>
                  <a:cs typeface="Arial"/>
                </a:rPr>
                <a:t>N</a:t>
              </a:r>
              <a:r>
                <a:rPr sz="500" spc="13" dirty="0">
                  <a:latin typeface="Arial"/>
                  <a:cs typeface="Arial"/>
                </a:rPr>
                <a:t>R</a:t>
              </a:r>
              <a:r>
                <a:rPr sz="500" spc="9" dirty="0">
                  <a:latin typeface="Arial"/>
                  <a:cs typeface="Arial"/>
                </a:rPr>
                <a:t>L </a:t>
              </a:r>
              <a:r>
                <a:rPr sz="500" spc="13" dirty="0">
                  <a:latin typeface="Arial"/>
                  <a:cs typeface="Arial"/>
                </a:rPr>
                <a:t>R</a:t>
              </a:r>
              <a:r>
                <a:rPr sz="500" spc="9" dirty="0">
                  <a:latin typeface="Arial"/>
                  <a:cs typeface="Arial"/>
                </a:rPr>
                <a:t>pt</a:t>
              </a:r>
              <a:r>
                <a:rPr sz="500" spc="4" dirty="0">
                  <a:latin typeface="Arial"/>
                  <a:cs typeface="Arial"/>
                </a:rPr>
                <a:t>. </a:t>
              </a:r>
              <a:r>
                <a:rPr sz="500" spc="9" dirty="0">
                  <a:latin typeface="Arial"/>
                  <a:cs typeface="Arial"/>
                </a:rPr>
                <a:t>61</a:t>
              </a:r>
              <a:r>
                <a:rPr sz="500" spc="18" dirty="0">
                  <a:latin typeface="Arial"/>
                  <a:cs typeface="Arial"/>
                </a:rPr>
                <a:t>8</a:t>
              </a:r>
              <a:r>
                <a:rPr sz="500" spc="9" dirty="0">
                  <a:latin typeface="Arial"/>
                  <a:cs typeface="Arial"/>
                </a:rPr>
                <a:t>0-</a:t>
              </a:r>
              <a:r>
                <a:rPr sz="500" spc="18" dirty="0">
                  <a:latin typeface="Arial"/>
                  <a:cs typeface="Arial"/>
                </a:rPr>
                <a:t>0</a:t>
              </a:r>
              <a:r>
                <a:rPr sz="500" spc="9" dirty="0">
                  <a:latin typeface="Arial"/>
                  <a:cs typeface="Arial"/>
                </a:rPr>
                <a:t>047A:FW</a:t>
              </a:r>
              <a:r>
                <a:rPr sz="500" spc="13" dirty="0">
                  <a:latin typeface="Arial"/>
                  <a:cs typeface="Arial"/>
                </a:rPr>
                <a:t>W </a:t>
              </a:r>
              <a:r>
                <a:rPr sz="500" spc="18" dirty="0">
                  <a:latin typeface="Arial"/>
                  <a:cs typeface="Arial"/>
                </a:rPr>
                <a:t>3</a:t>
              </a:r>
              <a:r>
                <a:rPr sz="500" spc="9" dirty="0">
                  <a:latin typeface="Arial"/>
                  <a:cs typeface="Arial"/>
                </a:rPr>
                <a:t>0 </a:t>
              </a:r>
              <a:r>
                <a:rPr sz="500" spc="13" dirty="0">
                  <a:latin typeface="Arial"/>
                  <a:cs typeface="Arial"/>
                </a:rPr>
                <a:t>J</a:t>
              </a:r>
              <a:r>
                <a:rPr sz="500" spc="9" dirty="0">
                  <a:latin typeface="Arial"/>
                  <a:cs typeface="Arial"/>
                </a:rPr>
                <a:t>anuar</a:t>
              </a:r>
              <a:r>
                <a:rPr sz="500" spc="4" dirty="0">
                  <a:latin typeface="Arial"/>
                  <a:cs typeface="Arial"/>
                </a:rPr>
                <a:t>y</a:t>
              </a:r>
              <a:r>
                <a:rPr sz="500" spc="9" dirty="0">
                  <a:latin typeface="Arial"/>
                  <a:cs typeface="Arial"/>
                </a:rPr>
                <a:t> 1997</a:t>
              </a:r>
              <a:endParaRPr sz="500">
                <a:latin typeface="Arial"/>
                <a:cs typeface="Arial"/>
              </a:endParaRPr>
            </a:p>
            <a:p>
              <a:pPr marL="11396">
                <a:spcBef>
                  <a:spcPts val="310"/>
                </a:spcBef>
              </a:pPr>
              <a:r>
                <a:rPr sz="500" b="1" spc="13" dirty="0">
                  <a:solidFill>
                    <a:srgbClr val="00007F"/>
                  </a:solidFill>
                  <a:latin typeface="Arial"/>
                  <a:cs typeface="Arial"/>
                </a:rPr>
                <a:t>K</a:t>
              </a:r>
              <a:r>
                <a:rPr sz="500" b="1" spc="9" dirty="0">
                  <a:solidFill>
                    <a:srgbClr val="00007F"/>
                  </a:solidFill>
                  <a:latin typeface="Arial"/>
                  <a:cs typeface="Arial"/>
                </a:rPr>
                <a:t>I</a:t>
              </a:r>
              <a:r>
                <a:rPr sz="500" b="1" spc="13" dirty="0">
                  <a:solidFill>
                    <a:srgbClr val="00007F"/>
                  </a:solidFill>
                  <a:latin typeface="Arial"/>
                  <a:cs typeface="Arial"/>
                </a:rPr>
                <a:t>D</a:t>
              </a:r>
              <a:r>
                <a:rPr sz="500" b="1" dirty="0">
                  <a:solidFill>
                    <a:srgbClr val="00007F"/>
                  </a:solidFill>
                  <a:latin typeface="Arial"/>
                  <a:cs typeface="Arial"/>
                </a:rPr>
                <a:t>D</a:t>
              </a:r>
              <a:r>
                <a:rPr sz="500" b="1" spc="9" dirty="0">
                  <a:solidFill>
                    <a:srgbClr val="00007F"/>
                  </a:solidFill>
                  <a:latin typeface="Arial"/>
                  <a:cs typeface="Arial"/>
                </a:rPr>
                <a:t>E</a:t>
              </a:r>
              <a:r>
                <a:rPr sz="500" b="1" spc="13" dirty="0">
                  <a:solidFill>
                    <a:srgbClr val="00007F"/>
                  </a:solidFill>
                  <a:latin typeface="Arial"/>
                  <a:cs typeface="Arial"/>
                </a:rPr>
                <a:t> </a:t>
              </a:r>
              <a:r>
                <a:rPr sz="500" b="1" spc="9" dirty="0">
                  <a:solidFill>
                    <a:srgbClr val="00007F"/>
                  </a:solidFill>
                  <a:latin typeface="Arial"/>
                  <a:cs typeface="Arial"/>
                </a:rPr>
                <a:t>FI</a:t>
              </a:r>
              <a:r>
                <a:rPr sz="500" b="1" spc="13" dirty="0">
                  <a:solidFill>
                    <a:srgbClr val="00007F"/>
                  </a:solidFill>
                  <a:latin typeface="Arial"/>
                  <a:cs typeface="Arial"/>
                </a:rPr>
                <a:t>R</a:t>
              </a:r>
              <a:r>
                <a:rPr sz="500" b="1" spc="9" dirty="0">
                  <a:solidFill>
                    <a:srgbClr val="00007F"/>
                  </a:solidFill>
                  <a:latin typeface="Arial"/>
                  <a:cs typeface="Arial"/>
                </a:rPr>
                <a:t>E</a:t>
              </a:r>
              <a:r>
                <a:rPr sz="500" b="1" spc="4" dirty="0">
                  <a:solidFill>
                    <a:srgbClr val="00007F"/>
                  </a:solidFill>
                  <a:latin typeface="Arial"/>
                  <a:cs typeface="Arial"/>
                </a:rPr>
                <a:t> </a:t>
              </a:r>
              <a:r>
                <a:rPr sz="500" b="1" spc="9" dirty="0">
                  <a:solidFill>
                    <a:srgbClr val="00007F"/>
                  </a:solidFill>
                  <a:latin typeface="Arial"/>
                  <a:cs typeface="Arial"/>
                </a:rPr>
                <a:t>FI</a:t>
              </a:r>
              <a:r>
                <a:rPr sz="500" b="1" spc="13" dirty="0">
                  <a:solidFill>
                    <a:srgbClr val="00007F"/>
                  </a:solidFill>
                  <a:latin typeface="Arial"/>
                  <a:cs typeface="Arial"/>
                </a:rPr>
                <a:t>GH</a:t>
              </a:r>
              <a:r>
                <a:rPr sz="500" b="1" spc="9" dirty="0">
                  <a:solidFill>
                    <a:srgbClr val="00007F"/>
                  </a:solidFill>
                  <a:latin typeface="Arial"/>
                  <a:cs typeface="Arial"/>
                </a:rPr>
                <a:t>T</a:t>
              </a:r>
              <a:r>
                <a:rPr sz="500" b="1" spc="-4" dirty="0">
                  <a:solidFill>
                    <a:srgbClr val="00007F"/>
                  </a:solidFill>
                  <a:latin typeface="Arial"/>
                  <a:cs typeface="Arial"/>
                </a:rPr>
                <a:t>I</a:t>
              </a:r>
              <a:r>
                <a:rPr sz="500" b="1" spc="13" dirty="0">
                  <a:solidFill>
                    <a:srgbClr val="00007F"/>
                  </a:solidFill>
                  <a:latin typeface="Arial"/>
                  <a:cs typeface="Arial"/>
                </a:rPr>
                <a:t>NG</a:t>
              </a:r>
              <a:r>
                <a:rPr sz="500" b="1" spc="4" dirty="0">
                  <a:solidFill>
                    <a:srgbClr val="00007F"/>
                  </a:solidFill>
                  <a:latin typeface="Arial"/>
                  <a:cs typeface="Arial"/>
                </a:rPr>
                <a:t>, </a:t>
              </a:r>
              <a:r>
                <a:rPr sz="500" b="1" spc="9" dirty="0">
                  <a:solidFill>
                    <a:srgbClr val="00007F"/>
                  </a:solidFill>
                  <a:latin typeface="Arial"/>
                  <a:cs typeface="Arial"/>
                </a:rPr>
                <a:t>I</a:t>
              </a:r>
              <a:r>
                <a:rPr sz="500" b="1" spc="13" dirty="0">
                  <a:solidFill>
                    <a:srgbClr val="00007F"/>
                  </a:solidFill>
                  <a:latin typeface="Arial"/>
                  <a:cs typeface="Arial"/>
                </a:rPr>
                <a:t>NC</a:t>
              </a:r>
              <a:r>
                <a:rPr sz="500" b="1" spc="4" dirty="0">
                  <a:solidFill>
                    <a:srgbClr val="00007F"/>
                  </a:solidFill>
                  <a:latin typeface="Arial"/>
                  <a:cs typeface="Arial"/>
                </a:rPr>
                <a:t>.</a:t>
              </a:r>
              <a:endParaRPr sz="500">
                <a:latin typeface="Arial"/>
                <a:cs typeface="Arial"/>
              </a:endParaRPr>
            </a:p>
            <a:p>
              <a:pPr marL="11396">
                <a:lnSpc>
                  <a:spcPts val="637"/>
                </a:lnSpc>
              </a:pPr>
              <a:r>
                <a:rPr sz="500" spc="9" dirty="0">
                  <a:solidFill>
                    <a:srgbClr val="00007F"/>
                  </a:solidFill>
                  <a:latin typeface="Arial"/>
                  <a:cs typeface="Arial"/>
                </a:rPr>
                <a:t>1</a:t>
              </a:r>
              <a:r>
                <a:rPr sz="500" spc="18" dirty="0">
                  <a:solidFill>
                    <a:srgbClr val="00007F"/>
                  </a:solidFill>
                  <a:latin typeface="Arial"/>
                  <a:cs typeface="Arial"/>
                </a:rPr>
                <a:t>8</a:t>
              </a:r>
              <a:r>
                <a:rPr sz="500" spc="9" dirty="0">
                  <a:solidFill>
                    <a:srgbClr val="00007F"/>
                  </a:solidFill>
                  <a:latin typeface="Arial"/>
                  <a:cs typeface="Arial"/>
                </a:rPr>
                <a:t>0 S</a:t>
              </a:r>
              <a:r>
                <a:rPr sz="500" spc="13" dirty="0">
                  <a:solidFill>
                    <a:srgbClr val="00007F"/>
                  </a:solidFill>
                  <a:latin typeface="Arial"/>
                  <a:cs typeface="Arial"/>
                </a:rPr>
                <a:t>H</a:t>
              </a:r>
              <a:r>
                <a:rPr sz="500" spc="9" dirty="0">
                  <a:solidFill>
                    <a:srgbClr val="00007F"/>
                  </a:solidFill>
                  <a:latin typeface="Arial"/>
                  <a:cs typeface="Arial"/>
                </a:rPr>
                <a:t>E</a:t>
              </a:r>
              <a:r>
                <a:rPr sz="500" spc="13" dirty="0">
                  <a:solidFill>
                    <a:srgbClr val="00007F"/>
                  </a:solidFill>
                  <a:latin typeface="Arial"/>
                  <a:cs typeface="Arial"/>
                </a:rPr>
                <a:t>R</a:t>
              </a:r>
              <a:r>
                <a:rPr sz="500" spc="9" dirty="0">
                  <a:solidFill>
                    <a:srgbClr val="00007F"/>
                  </a:solidFill>
                  <a:latin typeface="Arial"/>
                  <a:cs typeface="Arial"/>
                </a:rPr>
                <a:t>EE</a:t>
              </a:r>
              <a:r>
                <a:rPr sz="500" spc="13" dirty="0">
                  <a:solidFill>
                    <a:srgbClr val="00007F"/>
                  </a:solidFill>
                  <a:latin typeface="Arial"/>
                  <a:cs typeface="Arial"/>
                </a:rPr>
                <a:t> </a:t>
              </a:r>
              <a:r>
                <a:rPr sz="500" spc="9" dirty="0">
                  <a:solidFill>
                    <a:srgbClr val="00007F"/>
                  </a:solidFill>
                  <a:latin typeface="Arial"/>
                  <a:cs typeface="Arial"/>
                </a:rPr>
                <a:t>B</a:t>
              </a:r>
              <a:r>
                <a:rPr sz="500" spc="13" dirty="0">
                  <a:solidFill>
                    <a:srgbClr val="00007F"/>
                  </a:solidFill>
                  <a:latin typeface="Arial"/>
                  <a:cs typeface="Arial"/>
                </a:rPr>
                <a:t>OU</a:t>
              </a:r>
              <a:r>
                <a:rPr sz="500" spc="9" dirty="0">
                  <a:solidFill>
                    <a:srgbClr val="00007F"/>
                  </a:solidFill>
                  <a:latin typeface="Arial"/>
                  <a:cs typeface="Arial"/>
                </a:rPr>
                <a:t>LEVA</a:t>
              </a:r>
              <a:r>
                <a:rPr sz="500" spc="13" dirty="0">
                  <a:solidFill>
                    <a:srgbClr val="00007F"/>
                  </a:solidFill>
                  <a:latin typeface="Arial"/>
                  <a:cs typeface="Arial"/>
                </a:rPr>
                <a:t>R</a:t>
              </a:r>
              <a:r>
                <a:rPr sz="500" spc="9" dirty="0">
                  <a:solidFill>
                    <a:srgbClr val="00007F"/>
                  </a:solidFill>
                  <a:latin typeface="Arial"/>
                  <a:cs typeface="Arial"/>
                </a:rPr>
                <a:t>D</a:t>
              </a:r>
              <a:r>
                <a:rPr sz="500" spc="-9" dirty="0">
                  <a:solidFill>
                    <a:srgbClr val="00007F"/>
                  </a:solidFill>
                  <a:latin typeface="Arial"/>
                  <a:cs typeface="Arial"/>
                </a:rPr>
                <a:t> </a:t>
              </a:r>
              <a:r>
                <a:rPr sz="500" spc="9" dirty="0">
                  <a:solidFill>
                    <a:srgbClr val="00007F"/>
                  </a:solidFill>
                  <a:latin typeface="Arial"/>
                  <a:cs typeface="Arial"/>
                </a:rPr>
                <a:t>STE</a:t>
              </a:r>
              <a:r>
                <a:rPr sz="500" spc="13" dirty="0">
                  <a:solidFill>
                    <a:srgbClr val="00007F"/>
                  </a:solidFill>
                  <a:latin typeface="Arial"/>
                  <a:cs typeface="Arial"/>
                </a:rPr>
                <a:t> </a:t>
              </a:r>
              <a:r>
                <a:rPr sz="500" spc="9" dirty="0">
                  <a:solidFill>
                    <a:srgbClr val="00007F"/>
                  </a:solidFill>
                  <a:latin typeface="Arial"/>
                  <a:cs typeface="Arial"/>
                </a:rPr>
                <a:t>39</a:t>
              </a:r>
              <a:r>
                <a:rPr sz="500" spc="18" dirty="0">
                  <a:solidFill>
                    <a:srgbClr val="00007F"/>
                  </a:solidFill>
                  <a:latin typeface="Arial"/>
                  <a:cs typeface="Arial"/>
                </a:rPr>
                <a:t>0</a:t>
              </a:r>
              <a:r>
                <a:rPr sz="500" spc="9" dirty="0">
                  <a:solidFill>
                    <a:srgbClr val="00007F"/>
                  </a:solidFill>
                  <a:latin typeface="Arial"/>
                  <a:cs typeface="Arial"/>
                </a:rPr>
                <a:t>0</a:t>
              </a:r>
              <a:endParaRPr sz="500">
                <a:latin typeface="Arial"/>
                <a:cs typeface="Arial"/>
              </a:endParaRPr>
            </a:p>
            <a:p>
              <a:pPr marL="11396" marR="1153239">
                <a:lnSpc>
                  <a:spcPts val="628"/>
                </a:lnSpc>
                <a:spcBef>
                  <a:spcPts val="22"/>
                </a:spcBef>
              </a:pPr>
              <a:r>
                <a:rPr sz="500" spc="13" dirty="0">
                  <a:solidFill>
                    <a:srgbClr val="00007F"/>
                  </a:solidFill>
                  <a:latin typeface="Arial"/>
                  <a:cs typeface="Arial"/>
                </a:rPr>
                <a:t>EXT</a:t>
              </a:r>
              <a:r>
                <a:rPr sz="500" spc="18" dirty="0">
                  <a:solidFill>
                    <a:srgbClr val="00007F"/>
                  </a:solidFill>
                  <a:latin typeface="Arial"/>
                  <a:cs typeface="Arial"/>
                </a:rPr>
                <a:t>ON</a:t>
              </a:r>
              <a:r>
                <a:rPr sz="500" spc="4" dirty="0">
                  <a:solidFill>
                    <a:srgbClr val="00007F"/>
                  </a:solidFill>
                  <a:latin typeface="Arial"/>
                  <a:cs typeface="Arial"/>
                </a:rPr>
                <a:t>, </a:t>
              </a:r>
              <a:r>
                <a:rPr sz="500" spc="13" dirty="0">
                  <a:solidFill>
                    <a:srgbClr val="00007F"/>
                  </a:solidFill>
                  <a:latin typeface="Arial"/>
                  <a:cs typeface="Arial"/>
                </a:rPr>
                <a:t>PA </a:t>
              </a:r>
              <a:r>
                <a:rPr sz="500" spc="9" dirty="0">
                  <a:solidFill>
                    <a:srgbClr val="00007F"/>
                  </a:solidFill>
                  <a:latin typeface="Arial"/>
                  <a:cs typeface="Arial"/>
                </a:rPr>
                <a:t>193</a:t>
              </a:r>
              <a:r>
                <a:rPr sz="500" spc="18" dirty="0">
                  <a:solidFill>
                    <a:srgbClr val="00007F"/>
                  </a:solidFill>
                  <a:latin typeface="Arial"/>
                  <a:cs typeface="Arial"/>
                </a:rPr>
                <a:t>4</a:t>
              </a:r>
              <a:r>
                <a:rPr sz="500" spc="9" dirty="0">
                  <a:solidFill>
                    <a:srgbClr val="00007F"/>
                  </a:solidFill>
                  <a:latin typeface="Arial"/>
                  <a:cs typeface="Arial"/>
                </a:rPr>
                <a:t>11304</a:t>
              </a:r>
              <a:r>
                <a:rPr sz="500" spc="4" dirty="0">
                  <a:solidFill>
                    <a:srgbClr val="00007F"/>
                  </a:solidFill>
                  <a:latin typeface="Arial"/>
                  <a:cs typeface="Arial"/>
                </a:rPr>
                <a:t> </a:t>
              </a:r>
              <a:r>
                <a:rPr sz="500" spc="13" dirty="0">
                  <a:solidFill>
                    <a:srgbClr val="00007F"/>
                  </a:solidFill>
                  <a:latin typeface="Arial"/>
                  <a:cs typeface="Arial"/>
                </a:rPr>
                <a:t>U</a:t>
              </a:r>
              <a:r>
                <a:rPr sz="500" spc="9" dirty="0">
                  <a:solidFill>
                    <a:srgbClr val="00007F"/>
                  </a:solidFill>
                  <a:latin typeface="Arial"/>
                  <a:cs typeface="Arial"/>
                </a:rPr>
                <a:t>SA</a:t>
              </a:r>
              <a:endParaRPr sz="500">
                <a:latin typeface="Arial"/>
                <a:cs typeface="Arial"/>
              </a:endParaRPr>
            </a:p>
            <a:p>
              <a:pPr marL="11396">
                <a:lnSpc>
                  <a:spcPts val="619"/>
                </a:lnSpc>
              </a:pPr>
              <a:r>
                <a:rPr sz="500" spc="9" dirty="0">
                  <a:solidFill>
                    <a:srgbClr val="00007F"/>
                  </a:solidFill>
                  <a:latin typeface="Arial"/>
                  <a:cs typeface="Arial"/>
                  <a:hlinkClick r:id="rId27"/>
                </a:rPr>
                <a:t>ht</a:t>
              </a:r>
              <a:r>
                <a:rPr sz="500" spc="-4" dirty="0">
                  <a:solidFill>
                    <a:srgbClr val="00007F"/>
                  </a:solidFill>
                  <a:latin typeface="Arial"/>
                  <a:cs typeface="Arial"/>
                  <a:hlinkClick r:id="rId27"/>
                </a:rPr>
                <a:t>t</a:t>
              </a:r>
              <a:r>
                <a:rPr sz="500" spc="18" dirty="0">
                  <a:solidFill>
                    <a:srgbClr val="00007F"/>
                  </a:solidFill>
                  <a:latin typeface="Arial"/>
                  <a:cs typeface="Arial"/>
                  <a:hlinkClick r:id="rId27"/>
                </a:rPr>
                <a:t>p</a:t>
              </a:r>
              <a:r>
                <a:rPr sz="500" spc="-4" dirty="0">
                  <a:solidFill>
                    <a:srgbClr val="00007F"/>
                  </a:solidFill>
                  <a:latin typeface="Arial"/>
                  <a:cs typeface="Arial"/>
                  <a:hlinkClick r:id="rId27"/>
                </a:rPr>
                <a:t>:</a:t>
              </a:r>
              <a:r>
                <a:rPr sz="500" spc="9" dirty="0">
                  <a:solidFill>
                    <a:srgbClr val="00007F"/>
                  </a:solidFill>
                  <a:latin typeface="Arial"/>
                  <a:cs typeface="Arial"/>
                  <a:hlinkClick r:id="rId27"/>
                </a:rPr>
                <a:t>/</a:t>
              </a:r>
              <a:r>
                <a:rPr sz="500" spc="-4" dirty="0">
                  <a:solidFill>
                    <a:srgbClr val="00007F"/>
                  </a:solidFill>
                  <a:latin typeface="Arial"/>
                  <a:cs typeface="Arial"/>
                  <a:hlinkClick r:id="rId27"/>
                </a:rPr>
                <a:t>/</a:t>
              </a:r>
              <a:r>
                <a:rPr sz="500" spc="13" dirty="0">
                  <a:solidFill>
                    <a:srgbClr val="00007F"/>
                  </a:solidFill>
                  <a:latin typeface="Arial"/>
                  <a:cs typeface="Arial"/>
                  <a:hlinkClick r:id="rId27"/>
                </a:rPr>
                <a:t>k</a:t>
              </a:r>
              <a:r>
                <a:rPr sz="500" spc="-9" dirty="0">
                  <a:solidFill>
                    <a:srgbClr val="00007F"/>
                  </a:solidFill>
                  <a:latin typeface="Arial"/>
                  <a:cs typeface="Arial"/>
                  <a:hlinkClick r:id="rId27"/>
                </a:rPr>
                <a:t>i</a:t>
              </a:r>
              <a:r>
                <a:rPr sz="500" spc="18" dirty="0">
                  <a:solidFill>
                    <a:srgbClr val="00007F"/>
                  </a:solidFill>
                  <a:latin typeface="Arial"/>
                  <a:cs typeface="Arial"/>
                  <a:hlinkClick r:id="rId27"/>
                </a:rPr>
                <a:t>d</a:t>
              </a:r>
              <a:r>
                <a:rPr sz="500" spc="9" dirty="0">
                  <a:solidFill>
                    <a:srgbClr val="00007F"/>
                  </a:solidFill>
                  <a:latin typeface="Arial"/>
                  <a:cs typeface="Arial"/>
                  <a:hlinkClick r:id="rId27"/>
                </a:rPr>
                <a:t>d</a:t>
              </a:r>
              <a:r>
                <a:rPr sz="500" spc="-4" dirty="0">
                  <a:solidFill>
                    <a:srgbClr val="00007F"/>
                  </a:solidFill>
                  <a:latin typeface="Arial"/>
                  <a:cs typeface="Arial"/>
                  <a:hlinkClick r:id="rId27"/>
                </a:rPr>
                <a:t>e</a:t>
              </a:r>
              <a:r>
                <a:rPr sz="500" spc="9" dirty="0">
                  <a:solidFill>
                    <a:srgbClr val="00007F"/>
                  </a:solidFill>
                  <a:latin typeface="Arial"/>
                  <a:cs typeface="Arial"/>
                  <a:hlinkClick r:id="rId27"/>
                </a:rPr>
                <a:t>-f</a:t>
              </a:r>
              <a:r>
                <a:rPr sz="500" spc="4" dirty="0">
                  <a:solidFill>
                    <a:srgbClr val="00007F"/>
                  </a:solidFill>
                  <a:latin typeface="Arial"/>
                  <a:cs typeface="Arial"/>
                  <a:hlinkClick r:id="rId27"/>
                </a:rPr>
                <a:t>i</a:t>
              </a:r>
              <a:r>
                <a:rPr sz="500" dirty="0">
                  <a:solidFill>
                    <a:srgbClr val="00007F"/>
                  </a:solidFill>
                  <a:latin typeface="Arial"/>
                  <a:cs typeface="Arial"/>
                  <a:hlinkClick r:id="rId27"/>
                </a:rPr>
                <a:t>r</a:t>
              </a:r>
              <a:r>
                <a:rPr sz="500" spc="9" dirty="0">
                  <a:solidFill>
                    <a:srgbClr val="00007F"/>
                  </a:solidFill>
                  <a:latin typeface="Arial"/>
                  <a:cs typeface="Arial"/>
                  <a:hlinkClick r:id="rId27"/>
                </a:rPr>
                <a:t>e.com</a:t>
              </a:r>
              <a:endParaRPr sz="500">
                <a:latin typeface="Arial"/>
                <a:cs typeface="Arial"/>
              </a:endParaRPr>
            </a:p>
            <a:p>
              <a:pPr marL="11396">
                <a:lnSpc>
                  <a:spcPts val="637"/>
                </a:lnSpc>
              </a:pPr>
              <a:r>
                <a:rPr sz="400" spc="13" dirty="0">
                  <a:solidFill>
                    <a:srgbClr val="00007F"/>
                  </a:solidFill>
                  <a:latin typeface="Arial"/>
                  <a:cs typeface="Arial"/>
                </a:rPr>
                <a:t>T</a:t>
              </a:r>
              <a:r>
                <a:rPr sz="400" dirty="0">
                  <a:solidFill>
                    <a:srgbClr val="00007F"/>
                  </a:solidFill>
                  <a:latin typeface="Arial"/>
                  <a:cs typeface="Arial"/>
                </a:rPr>
                <a:t>e</a:t>
              </a:r>
              <a:r>
                <a:rPr sz="400" spc="18" dirty="0">
                  <a:solidFill>
                    <a:srgbClr val="00007F"/>
                  </a:solidFill>
                  <a:latin typeface="Arial"/>
                  <a:cs typeface="Arial"/>
                </a:rPr>
                <a:t>s</a:t>
              </a:r>
              <a:r>
                <a:rPr sz="400" spc="4" dirty="0">
                  <a:solidFill>
                    <a:srgbClr val="00007F"/>
                  </a:solidFill>
                  <a:latin typeface="Arial"/>
                  <a:cs typeface="Arial"/>
                </a:rPr>
                <a:t>t</a:t>
              </a:r>
              <a:r>
                <a:rPr sz="400" spc="-9" dirty="0">
                  <a:solidFill>
                    <a:srgbClr val="00007F"/>
                  </a:solidFill>
                  <a:latin typeface="Arial"/>
                  <a:cs typeface="Arial"/>
                </a:rPr>
                <a:t> </a:t>
              </a:r>
              <a:r>
                <a:rPr sz="400" spc="13" dirty="0">
                  <a:solidFill>
                    <a:srgbClr val="00007F"/>
                  </a:solidFill>
                  <a:latin typeface="Arial"/>
                  <a:cs typeface="Arial"/>
                </a:rPr>
                <a:t>R</a:t>
              </a:r>
              <a:r>
                <a:rPr sz="400" dirty="0">
                  <a:solidFill>
                    <a:srgbClr val="00007F"/>
                  </a:solidFill>
                  <a:latin typeface="Arial"/>
                  <a:cs typeface="Arial"/>
                </a:rPr>
                <a:t>ef</a:t>
              </a:r>
              <a:r>
                <a:rPr sz="400" spc="13" dirty="0">
                  <a:solidFill>
                    <a:srgbClr val="00007F"/>
                  </a:solidFill>
                  <a:latin typeface="Arial"/>
                  <a:cs typeface="Arial"/>
                </a:rPr>
                <a:t>e</a:t>
              </a:r>
              <a:r>
                <a:rPr sz="400" spc="4" dirty="0">
                  <a:solidFill>
                    <a:srgbClr val="00007F"/>
                  </a:solidFill>
                  <a:latin typeface="Arial"/>
                  <a:cs typeface="Arial"/>
                </a:rPr>
                <a:t>r</a:t>
              </a:r>
              <a:r>
                <a:rPr sz="400" dirty="0">
                  <a:solidFill>
                    <a:srgbClr val="00007F"/>
                  </a:solidFill>
                  <a:latin typeface="Arial"/>
                  <a:cs typeface="Arial"/>
                </a:rPr>
                <a:t>e</a:t>
              </a:r>
              <a:r>
                <a:rPr sz="400" spc="13" dirty="0">
                  <a:solidFill>
                    <a:srgbClr val="00007F"/>
                  </a:solidFill>
                  <a:latin typeface="Arial"/>
                  <a:cs typeface="Arial"/>
                </a:rPr>
                <a:t>n</a:t>
              </a:r>
              <a:r>
                <a:rPr sz="400" spc="9" dirty="0">
                  <a:solidFill>
                    <a:srgbClr val="00007F"/>
                  </a:solidFill>
                  <a:latin typeface="Arial"/>
                  <a:cs typeface="Arial"/>
                </a:rPr>
                <a:t>c</a:t>
              </a:r>
              <a:r>
                <a:rPr sz="400" dirty="0">
                  <a:solidFill>
                    <a:srgbClr val="00007F"/>
                  </a:solidFill>
                  <a:latin typeface="Arial"/>
                  <a:cs typeface="Arial"/>
                </a:rPr>
                <a:t>e</a:t>
              </a:r>
              <a:r>
                <a:rPr sz="400" spc="4" dirty="0">
                  <a:solidFill>
                    <a:srgbClr val="00007F"/>
                  </a:solidFill>
                  <a:latin typeface="Arial"/>
                  <a:cs typeface="Arial"/>
                </a:rPr>
                <a:t>:</a:t>
              </a:r>
              <a:r>
                <a:rPr sz="400" spc="9" dirty="0">
                  <a:solidFill>
                    <a:srgbClr val="00007F"/>
                  </a:solidFill>
                  <a:latin typeface="Arial"/>
                  <a:cs typeface="Arial"/>
                </a:rPr>
                <a:t> </a:t>
              </a:r>
              <a:r>
                <a:rPr sz="500" dirty="0">
                  <a:solidFill>
                    <a:srgbClr val="00007F"/>
                  </a:solidFill>
                  <a:latin typeface="Arial"/>
                  <a:cs typeface="Arial"/>
                </a:rPr>
                <a:t>N</a:t>
              </a:r>
              <a:r>
                <a:rPr sz="500" spc="13" dirty="0">
                  <a:solidFill>
                    <a:srgbClr val="00007F"/>
                  </a:solidFill>
                  <a:latin typeface="Arial"/>
                  <a:cs typeface="Arial"/>
                </a:rPr>
                <a:t>R</a:t>
              </a:r>
              <a:r>
                <a:rPr sz="500" spc="9" dirty="0">
                  <a:solidFill>
                    <a:srgbClr val="00007F"/>
                  </a:solidFill>
                  <a:latin typeface="Arial"/>
                  <a:cs typeface="Arial"/>
                </a:rPr>
                <a:t>L </a:t>
              </a:r>
              <a:r>
                <a:rPr sz="500" spc="13" dirty="0">
                  <a:solidFill>
                    <a:srgbClr val="00007F"/>
                  </a:solidFill>
                  <a:latin typeface="Arial"/>
                  <a:cs typeface="Arial"/>
                </a:rPr>
                <a:t>R</a:t>
              </a:r>
              <a:r>
                <a:rPr sz="500" spc="9" dirty="0">
                  <a:solidFill>
                    <a:srgbClr val="00007F"/>
                  </a:solidFill>
                  <a:latin typeface="Arial"/>
                  <a:cs typeface="Arial"/>
                </a:rPr>
                <a:t>pt</a:t>
              </a:r>
              <a:r>
                <a:rPr sz="500" spc="4" dirty="0">
                  <a:solidFill>
                    <a:srgbClr val="00007F"/>
                  </a:solidFill>
                  <a:latin typeface="Arial"/>
                  <a:cs typeface="Arial"/>
                </a:rPr>
                <a:t>. </a:t>
              </a:r>
              <a:r>
                <a:rPr sz="500" spc="9" dirty="0">
                  <a:solidFill>
                    <a:srgbClr val="00007F"/>
                  </a:solidFill>
                  <a:latin typeface="Arial"/>
                  <a:cs typeface="Arial"/>
                </a:rPr>
                <a:t>61</a:t>
              </a:r>
              <a:r>
                <a:rPr sz="500" spc="18" dirty="0">
                  <a:solidFill>
                    <a:srgbClr val="00007F"/>
                  </a:solidFill>
                  <a:latin typeface="Arial"/>
                  <a:cs typeface="Arial"/>
                </a:rPr>
                <a:t>8</a:t>
              </a:r>
              <a:r>
                <a:rPr sz="500" spc="9" dirty="0">
                  <a:solidFill>
                    <a:srgbClr val="00007F"/>
                  </a:solidFill>
                  <a:latin typeface="Arial"/>
                  <a:cs typeface="Arial"/>
                </a:rPr>
                <a:t>0-</a:t>
              </a:r>
              <a:r>
                <a:rPr sz="500" spc="18" dirty="0">
                  <a:solidFill>
                    <a:srgbClr val="00007F"/>
                  </a:solidFill>
                  <a:latin typeface="Arial"/>
                  <a:cs typeface="Arial"/>
                </a:rPr>
                <a:t>0</a:t>
              </a:r>
              <a:r>
                <a:rPr sz="500" spc="4" dirty="0">
                  <a:solidFill>
                    <a:srgbClr val="00007F"/>
                  </a:solidFill>
                  <a:latin typeface="Arial"/>
                  <a:cs typeface="Arial"/>
                </a:rPr>
                <a:t>103A, </a:t>
              </a:r>
              <a:r>
                <a:rPr sz="500" spc="9" dirty="0">
                  <a:solidFill>
                    <a:srgbClr val="00007F"/>
                  </a:solidFill>
                  <a:latin typeface="Arial"/>
                  <a:cs typeface="Arial"/>
                </a:rPr>
                <a:t>18 F</a:t>
              </a:r>
              <a:r>
                <a:rPr sz="500" spc="18" dirty="0">
                  <a:solidFill>
                    <a:srgbClr val="00007F"/>
                  </a:solidFill>
                  <a:latin typeface="Arial"/>
                  <a:cs typeface="Arial"/>
                </a:rPr>
                <a:t>e</a:t>
              </a:r>
              <a:r>
                <a:rPr sz="500" spc="9" dirty="0">
                  <a:solidFill>
                    <a:srgbClr val="00007F"/>
                  </a:solidFill>
                  <a:latin typeface="Arial"/>
                  <a:cs typeface="Arial"/>
                </a:rPr>
                <a:t>b </a:t>
              </a:r>
              <a:r>
                <a:rPr sz="500" spc="18" dirty="0">
                  <a:solidFill>
                    <a:srgbClr val="00007F"/>
                  </a:solidFill>
                  <a:latin typeface="Arial"/>
                  <a:cs typeface="Arial"/>
                </a:rPr>
                <a:t>1</a:t>
              </a:r>
              <a:r>
                <a:rPr sz="500" spc="9" dirty="0">
                  <a:solidFill>
                    <a:srgbClr val="00007F"/>
                  </a:solidFill>
                  <a:latin typeface="Arial"/>
                  <a:cs typeface="Arial"/>
                </a:rPr>
                <a:t>994</a:t>
              </a:r>
              <a:endParaRPr sz="500">
                <a:latin typeface="Arial"/>
                <a:cs typeface="Arial"/>
              </a:endParaRPr>
            </a:p>
          </p:txBody>
        </p:sp>
        <p:sp>
          <p:nvSpPr>
            <p:cNvPr id="148" name="object 137"/>
            <p:cNvSpPr txBox="1"/>
            <p:nvPr/>
          </p:nvSpPr>
          <p:spPr>
            <a:xfrm>
              <a:off x="7602911" y="4637889"/>
              <a:ext cx="223981" cy="94689"/>
            </a:xfrm>
            <a:prstGeom prst="rect">
              <a:avLst/>
            </a:prstGeom>
          </p:spPr>
          <p:txBody>
            <a:bodyPr vert="horz" wrap="square" lIns="0" tIns="0" rIns="0" bIns="0" rtlCol="0">
              <a:noAutofit/>
            </a:bodyPr>
            <a:lstStyle/>
            <a:p>
              <a:pPr marL="11396"/>
              <a:r>
                <a:rPr sz="500" spc="9" dirty="0">
                  <a:latin typeface="Arial"/>
                  <a:cs typeface="Arial"/>
                </a:rPr>
                <a:t>03670</a:t>
              </a:r>
              <a:endParaRPr sz="500">
                <a:latin typeface="Arial"/>
                <a:cs typeface="Arial"/>
              </a:endParaRPr>
            </a:p>
          </p:txBody>
        </p:sp>
        <p:sp>
          <p:nvSpPr>
            <p:cNvPr id="149" name="object 138"/>
            <p:cNvSpPr txBox="1"/>
            <p:nvPr/>
          </p:nvSpPr>
          <p:spPr>
            <a:xfrm>
              <a:off x="7920178" y="4717226"/>
              <a:ext cx="261505"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a:t>
              </a:r>
              <a:r>
                <a:rPr sz="500" spc="4" dirty="0">
                  <a:solidFill>
                    <a:srgbClr val="0065CC"/>
                  </a:solidFill>
                  <a:latin typeface="Arial"/>
                  <a:cs typeface="Arial"/>
                </a:rPr>
                <a:t>sou</a:t>
              </a:r>
              <a:r>
                <a:rPr sz="500" spc="9" dirty="0">
                  <a:solidFill>
                    <a:srgbClr val="0065CC"/>
                  </a:solidFill>
                  <a:latin typeface="Arial"/>
                  <a:cs typeface="Arial"/>
                </a:rPr>
                <a:t>r</a:t>
              </a:r>
              <a:r>
                <a:rPr sz="500" spc="4" dirty="0">
                  <a:solidFill>
                    <a:srgbClr val="0065CC"/>
                  </a:solidFill>
                  <a:latin typeface="Arial"/>
                  <a:cs typeface="Arial"/>
                </a:rPr>
                <a:t>ce</a:t>
              </a:r>
              <a:endParaRPr sz="500">
                <a:latin typeface="Arial"/>
                <a:cs typeface="Arial"/>
              </a:endParaRPr>
            </a:p>
          </p:txBody>
        </p:sp>
        <p:sp>
          <p:nvSpPr>
            <p:cNvPr id="150" name="object 139"/>
            <p:cNvSpPr txBox="1"/>
            <p:nvPr/>
          </p:nvSpPr>
          <p:spPr>
            <a:xfrm>
              <a:off x="7920178" y="4796563"/>
              <a:ext cx="245918" cy="94689"/>
            </a:xfrm>
            <a:prstGeom prst="rect">
              <a:avLst/>
            </a:prstGeom>
          </p:spPr>
          <p:txBody>
            <a:bodyPr vert="horz" wrap="square" lIns="0" tIns="0" rIns="0" bIns="0" rtlCol="0">
              <a:noAutofit/>
            </a:bodyPr>
            <a:lstStyle/>
            <a:p>
              <a:pPr marL="11396"/>
              <a:r>
                <a:rPr sz="500" u="sng" spc="9" dirty="0">
                  <a:solidFill>
                    <a:srgbClr val="0065CC"/>
                  </a:solidFill>
                  <a:latin typeface="Arial"/>
                  <a:cs typeface="Arial"/>
                </a:rPr>
                <a:t>P</a:t>
              </a:r>
              <a:r>
                <a:rPr sz="500" u="sng" spc="4" dirty="0">
                  <a:solidFill>
                    <a:srgbClr val="0065CC"/>
                  </a:solidFill>
                  <a:latin typeface="Arial"/>
                  <a:cs typeface="Arial"/>
                </a:rPr>
                <a:t>l</a:t>
              </a:r>
              <a:r>
                <a:rPr sz="500" u="sng" spc="9" dirty="0">
                  <a:solidFill>
                    <a:srgbClr val="0065CC"/>
                  </a:solidFill>
                  <a:latin typeface="Arial"/>
                  <a:cs typeface="Arial"/>
                </a:rPr>
                <a:t>ant</a:t>
              </a:r>
              <a:r>
                <a:rPr sz="500" u="sng" spc="4" dirty="0">
                  <a:solidFill>
                    <a:srgbClr val="0065CC"/>
                  </a:solidFill>
                  <a:latin typeface="Arial"/>
                  <a:cs typeface="Arial"/>
                </a:rPr>
                <a:t>s]</a:t>
              </a:r>
              <a:endParaRPr sz="500">
                <a:latin typeface="Arial"/>
                <a:cs typeface="Arial"/>
              </a:endParaRPr>
            </a:p>
          </p:txBody>
        </p:sp>
        <p:sp>
          <p:nvSpPr>
            <p:cNvPr id="151" name="object 140"/>
            <p:cNvSpPr txBox="1"/>
            <p:nvPr/>
          </p:nvSpPr>
          <p:spPr>
            <a:xfrm>
              <a:off x="3716713" y="5230905"/>
              <a:ext cx="500495" cy="93569"/>
            </a:xfrm>
            <a:prstGeom prst="rect">
              <a:avLst/>
            </a:prstGeom>
          </p:spPr>
          <p:txBody>
            <a:bodyPr vert="horz" wrap="square" lIns="0" tIns="0" rIns="0" bIns="0" rtlCol="0">
              <a:noAutofit/>
            </a:bodyPr>
            <a:lstStyle/>
            <a:p>
              <a:pPr marL="11396"/>
              <a:r>
                <a:rPr sz="500" b="1" spc="9" dirty="0">
                  <a:solidFill>
                    <a:srgbClr val="00007F"/>
                  </a:solidFill>
                  <a:latin typeface="Arial"/>
                  <a:cs typeface="Arial"/>
                </a:rPr>
                <a:t>T</a:t>
              </a:r>
              <a:r>
                <a:rPr sz="500" b="1" spc="13" dirty="0">
                  <a:solidFill>
                    <a:srgbClr val="00007F"/>
                  </a:solidFill>
                  <a:latin typeface="Arial"/>
                  <a:cs typeface="Arial"/>
                </a:rPr>
                <a:t>R</a:t>
              </a:r>
              <a:r>
                <a:rPr sz="500" b="1" spc="9" dirty="0">
                  <a:solidFill>
                    <a:srgbClr val="00007F"/>
                  </a:solidFill>
                  <a:latin typeface="Arial"/>
                  <a:cs typeface="Arial"/>
                </a:rPr>
                <a:t>I</a:t>
              </a:r>
              <a:r>
                <a:rPr sz="500" b="1" spc="13" dirty="0">
                  <a:solidFill>
                    <a:srgbClr val="00007F"/>
                  </a:solidFill>
                  <a:latin typeface="Arial"/>
                  <a:cs typeface="Arial"/>
                </a:rPr>
                <a:t>D</a:t>
              </a:r>
              <a:r>
                <a:rPr sz="500" b="1" dirty="0">
                  <a:solidFill>
                    <a:srgbClr val="00007F"/>
                  </a:solidFill>
                  <a:latin typeface="Arial"/>
                  <a:cs typeface="Arial"/>
                </a:rPr>
                <a:t>O</a:t>
              </a:r>
              <a:r>
                <a:rPr sz="500" b="1" spc="9" dirty="0">
                  <a:solidFill>
                    <a:srgbClr val="00007F"/>
                  </a:solidFill>
                  <a:latin typeface="Arial"/>
                  <a:cs typeface="Arial"/>
                </a:rPr>
                <a:t>L</a:t>
              </a:r>
              <a:r>
                <a:rPr sz="500" b="1" spc="13" dirty="0">
                  <a:solidFill>
                    <a:srgbClr val="00007F"/>
                  </a:solidFill>
                  <a:latin typeface="Arial"/>
                  <a:cs typeface="Arial"/>
                </a:rPr>
                <a:t> M</a:t>
              </a:r>
              <a:r>
                <a:rPr sz="500" b="1" spc="4" dirty="0">
                  <a:solidFill>
                    <a:srgbClr val="00007F"/>
                  </a:solidFill>
                  <a:latin typeface="Arial"/>
                  <a:cs typeface="Arial"/>
                </a:rPr>
                <a:t> </a:t>
              </a:r>
              <a:r>
                <a:rPr sz="500" b="1" spc="18" dirty="0">
                  <a:solidFill>
                    <a:srgbClr val="00007F"/>
                  </a:solidFill>
                  <a:latin typeface="Arial"/>
                  <a:cs typeface="Arial"/>
                </a:rPr>
                <a:t>3</a:t>
              </a:r>
              <a:r>
                <a:rPr sz="500" b="1" spc="13" dirty="0">
                  <a:solidFill>
                    <a:srgbClr val="00007F"/>
                  </a:solidFill>
                  <a:latin typeface="Arial"/>
                  <a:cs typeface="Arial"/>
                </a:rPr>
                <a:t>%</a:t>
              </a:r>
              <a:endParaRPr sz="500">
                <a:latin typeface="Arial"/>
                <a:cs typeface="Arial"/>
              </a:endParaRPr>
            </a:p>
          </p:txBody>
        </p:sp>
        <p:sp>
          <p:nvSpPr>
            <p:cNvPr id="152" name="object 141"/>
            <p:cNvSpPr txBox="1"/>
            <p:nvPr/>
          </p:nvSpPr>
          <p:spPr>
            <a:xfrm>
              <a:off x="7602911" y="5230903"/>
              <a:ext cx="223981" cy="94689"/>
            </a:xfrm>
            <a:prstGeom prst="rect">
              <a:avLst/>
            </a:prstGeom>
          </p:spPr>
          <p:txBody>
            <a:bodyPr vert="horz" wrap="square" lIns="0" tIns="0" rIns="0" bIns="0" rtlCol="0">
              <a:noAutofit/>
            </a:bodyPr>
            <a:lstStyle/>
            <a:p>
              <a:pPr marL="11396"/>
              <a:r>
                <a:rPr sz="500" spc="9" dirty="0">
                  <a:solidFill>
                    <a:srgbClr val="00007F"/>
                  </a:solidFill>
                  <a:latin typeface="Arial"/>
                  <a:cs typeface="Arial"/>
                </a:rPr>
                <a:t>11939</a:t>
              </a:r>
              <a:endParaRPr sz="500">
                <a:latin typeface="Arial"/>
                <a:cs typeface="Arial"/>
              </a:endParaRPr>
            </a:p>
          </p:txBody>
        </p:sp>
        <p:sp>
          <p:nvSpPr>
            <p:cNvPr id="153" name="object 142"/>
            <p:cNvSpPr/>
            <p:nvPr/>
          </p:nvSpPr>
          <p:spPr>
            <a:xfrm>
              <a:off x="7633856" y="5392272"/>
              <a:ext cx="163483" cy="388619"/>
            </a:xfrm>
            <a:prstGeom prst="rect">
              <a:avLst/>
            </a:prstGeom>
            <a:blipFill>
              <a:blip r:embed="rId25" cstate="print"/>
              <a:stretch>
                <a:fillRect/>
              </a:stretch>
            </a:blipFill>
          </p:spPr>
          <p:txBody>
            <a:bodyPr wrap="square" lIns="0" tIns="0" rIns="0" bIns="0" rtlCol="0">
              <a:noAutofit/>
            </a:bodyPr>
            <a:lstStyle/>
            <a:p>
              <a:endParaRPr/>
            </a:p>
          </p:txBody>
        </p:sp>
        <p:sp>
          <p:nvSpPr>
            <p:cNvPr id="154" name="object 143"/>
            <p:cNvSpPr/>
            <p:nvPr/>
          </p:nvSpPr>
          <p:spPr>
            <a:xfrm>
              <a:off x="7931037" y="5308226"/>
              <a:ext cx="436417" cy="0"/>
            </a:xfrm>
            <a:custGeom>
              <a:avLst/>
              <a:gdLst/>
              <a:ahLst/>
              <a:cxnLst/>
              <a:rect l="l" t="t" r="r" b="b"/>
              <a:pathLst>
                <a:path w="480059">
                  <a:moveTo>
                    <a:pt x="480059" y="0"/>
                  </a:moveTo>
                  <a:lnTo>
                    <a:pt x="0" y="0"/>
                  </a:lnTo>
                </a:path>
              </a:pathLst>
            </a:custGeom>
            <a:ln w="7366">
              <a:solidFill>
                <a:srgbClr val="0065CC"/>
              </a:solidFill>
            </a:ln>
          </p:spPr>
          <p:txBody>
            <a:bodyPr wrap="square" lIns="0" tIns="0" rIns="0" bIns="0" rtlCol="0">
              <a:noAutofit/>
            </a:bodyPr>
            <a:lstStyle/>
            <a:p>
              <a:endParaRPr/>
            </a:p>
          </p:txBody>
        </p:sp>
        <p:sp>
          <p:nvSpPr>
            <p:cNvPr id="155" name="object 144"/>
            <p:cNvSpPr txBox="1"/>
            <p:nvPr/>
          </p:nvSpPr>
          <p:spPr>
            <a:xfrm>
              <a:off x="7920178" y="5230903"/>
              <a:ext cx="461818"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a:t>
              </a:r>
              <a:r>
                <a:rPr sz="500" spc="4" dirty="0">
                  <a:solidFill>
                    <a:srgbClr val="0065CC"/>
                  </a:solidFill>
                  <a:latin typeface="Arial"/>
                  <a:cs typeface="Arial"/>
                </a:rPr>
                <a:t>sou</a:t>
              </a:r>
              <a:r>
                <a:rPr sz="500" spc="9" dirty="0">
                  <a:solidFill>
                    <a:srgbClr val="0065CC"/>
                  </a:solidFill>
                  <a:latin typeface="Arial"/>
                  <a:cs typeface="Arial"/>
                </a:rPr>
                <a:t>r</a:t>
              </a:r>
              <a:r>
                <a:rPr sz="500" spc="4" dirty="0">
                  <a:solidFill>
                    <a:srgbClr val="0065CC"/>
                  </a:solidFill>
                  <a:latin typeface="Arial"/>
                  <a:cs typeface="Arial"/>
                </a:rPr>
                <a:t>ce</a:t>
              </a:r>
              <a:r>
                <a:rPr sz="500" spc="22" dirty="0">
                  <a:solidFill>
                    <a:srgbClr val="0065CC"/>
                  </a:solidFill>
                  <a:latin typeface="Arial"/>
                  <a:cs typeface="Arial"/>
                </a:rPr>
                <a:t> </a:t>
              </a:r>
              <a:r>
                <a:rPr sz="500" spc="9" dirty="0">
                  <a:solidFill>
                    <a:srgbClr val="0065CC"/>
                  </a:solidFill>
                  <a:latin typeface="Arial"/>
                  <a:cs typeface="Arial"/>
                </a:rPr>
                <a:t>P</a:t>
              </a:r>
              <a:r>
                <a:rPr sz="500" spc="13" dirty="0">
                  <a:solidFill>
                    <a:srgbClr val="0065CC"/>
                  </a:solidFill>
                  <a:latin typeface="Arial"/>
                  <a:cs typeface="Arial"/>
                </a:rPr>
                <a:t>OC</a:t>
              </a:r>
              <a:r>
                <a:rPr sz="500" spc="4" dirty="0">
                  <a:solidFill>
                    <a:srgbClr val="0065CC"/>
                  </a:solidFill>
                  <a:latin typeface="Arial"/>
                  <a:cs typeface="Arial"/>
                </a:rPr>
                <a:t>]</a:t>
              </a:r>
              <a:endParaRPr sz="500">
                <a:latin typeface="Arial"/>
                <a:cs typeface="Arial"/>
              </a:endParaRPr>
            </a:p>
          </p:txBody>
        </p:sp>
        <p:sp>
          <p:nvSpPr>
            <p:cNvPr id="156" name="object 145"/>
            <p:cNvSpPr txBox="1"/>
            <p:nvPr/>
          </p:nvSpPr>
          <p:spPr>
            <a:xfrm>
              <a:off x="7920178" y="5310242"/>
              <a:ext cx="261505"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a:t>
              </a:r>
              <a:r>
                <a:rPr sz="500" spc="4" dirty="0">
                  <a:solidFill>
                    <a:srgbClr val="0065CC"/>
                  </a:solidFill>
                  <a:latin typeface="Arial"/>
                  <a:cs typeface="Arial"/>
                </a:rPr>
                <a:t>sou</a:t>
              </a:r>
              <a:r>
                <a:rPr sz="500" spc="9" dirty="0">
                  <a:solidFill>
                    <a:srgbClr val="0065CC"/>
                  </a:solidFill>
                  <a:latin typeface="Arial"/>
                  <a:cs typeface="Arial"/>
                </a:rPr>
                <a:t>r</a:t>
              </a:r>
              <a:r>
                <a:rPr sz="500" spc="4" dirty="0">
                  <a:solidFill>
                    <a:srgbClr val="0065CC"/>
                  </a:solidFill>
                  <a:latin typeface="Arial"/>
                  <a:cs typeface="Arial"/>
                </a:rPr>
                <a:t>ce</a:t>
              </a:r>
              <a:endParaRPr sz="500">
                <a:latin typeface="Arial"/>
                <a:cs typeface="Arial"/>
              </a:endParaRPr>
            </a:p>
          </p:txBody>
        </p:sp>
        <p:sp>
          <p:nvSpPr>
            <p:cNvPr id="157" name="object 146"/>
            <p:cNvSpPr/>
            <p:nvPr/>
          </p:nvSpPr>
          <p:spPr>
            <a:xfrm>
              <a:off x="7931035" y="5387563"/>
              <a:ext cx="238298" cy="0"/>
            </a:xfrm>
            <a:custGeom>
              <a:avLst/>
              <a:gdLst/>
              <a:ahLst/>
              <a:cxnLst/>
              <a:rect l="l" t="t" r="r" b="b"/>
              <a:pathLst>
                <a:path w="262128">
                  <a:moveTo>
                    <a:pt x="262128" y="0"/>
                  </a:moveTo>
                  <a:lnTo>
                    <a:pt x="0" y="0"/>
                  </a:lnTo>
                </a:path>
              </a:pathLst>
            </a:custGeom>
            <a:ln w="7365">
              <a:solidFill>
                <a:srgbClr val="0065CC"/>
              </a:solidFill>
            </a:ln>
          </p:spPr>
          <p:txBody>
            <a:bodyPr wrap="square" lIns="0" tIns="0" rIns="0" bIns="0" rtlCol="0">
              <a:noAutofit/>
            </a:bodyPr>
            <a:lstStyle/>
            <a:p>
              <a:endParaRPr/>
            </a:p>
          </p:txBody>
        </p:sp>
        <p:sp>
          <p:nvSpPr>
            <p:cNvPr id="158" name="object 147"/>
            <p:cNvSpPr txBox="1"/>
            <p:nvPr/>
          </p:nvSpPr>
          <p:spPr>
            <a:xfrm>
              <a:off x="7920178" y="5389578"/>
              <a:ext cx="245918" cy="94689"/>
            </a:xfrm>
            <a:prstGeom prst="rect">
              <a:avLst/>
            </a:prstGeom>
          </p:spPr>
          <p:txBody>
            <a:bodyPr vert="horz" wrap="square" lIns="0" tIns="0" rIns="0" bIns="0" rtlCol="0">
              <a:noAutofit/>
            </a:bodyPr>
            <a:lstStyle/>
            <a:p>
              <a:pPr marL="11396"/>
              <a:r>
                <a:rPr sz="500" u="sng" spc="13" dirty="0">
                  <a:solidFill>
                    <a:srgbClr val="0065CC"/>
                  </a:solidFill>
                  <a:latin typeface="Arial"/>
                  <a:cs typeface="Arial"/>
                </a:rPr>
                <a:t>P</a:t>
              </a:r>
              <a:r>
                <a:rPr sz="500" u="sng" spc="9" dirty="0">
                  <a:solidFill>
                    <a:srgbClr val="0065CC"/>
                  </a:solidFill>
                  <a:latin typeface="Arial"/>
                  <a:cs typeface="Arial"/>
                </a:rPr>
                <a:t>lant</a:t>
              </a:r>
              <a:r>
                <a:rPr sz="500" u="sng" spc="4" dirty="0">
                  <a:solidFill>
                    <a:srgbClr val="0065CC"/>
                  </a:solidFill>
                  <a:latin typeface="Arial"/>
                  <a:cs typeface="Arial"/>
                </a:rPr>
                <a:t>s]</a:t>
              </a:r>
              <a:endParaRPr sz="500">
                <a:latin typeface="Arial"/>
                <a:cs typeface="Arial"/>
              </a:endParaRPr>
            </a:p>
          </p:txBody>
        </p:sp>
        <p:sp>
          <p:nvSpPr>
            <p:cNvPr id="159" name="object 148"/>
            <p:cNvSpPr/>
            <p:nvPr/>
          </p:nvSpPr>
          <p:spPr>
            <a:xfrm>
              <a:off x="3708401" y="3440429"/>
              <a:ext cx="1104668" cy="0"/>
            </a:xfrm>
            <a:custGeom>
              <a:avLst/>
              <a:gdLst/>
              <a:ahLst/>
              <a:cxnLst/>
              <a:rect l="l" t="t" r="r" b="b"/>
              <a:pathLst>
                <a:path w="1215135">
                  <a:moveTo>
                    <a:pt x="1215135" y="0"/>
                  </a:moveTo>
                  <a:lnTo>
                    <a:pt x="0" y="0"/>
                  </a:lnTo>
                </a:path>
              </a:pathLst>
            </a:custGeom>
            <a:ln w="8889">
              <a:solidFill>
                <a:srgbClr val="000000"/>
              </a:solidFill>
            </a:ln>
          </p:spPr>
          <p:txBody>
            <a:bodyPr wrap="square" lIns="0" tIns="0" rIns="0" bIns="0" rtlCol="0">
              <a:noAutofit/>
            </a:bodyPr>
            <a:lstStyle/>
            <a:p>
              <a:endParaRPr/>
            </a:p>
          </p:txBody>
        </p:sp>
        <p:sp>
          <p:nvSpPr>
            <p:cNvPr id="160" name="object 149"/>
            <p:cNvSpPr/>
            <p:nvPr/>
          </p:nvSpPr>
          <p:spPr>
            <a:xfrm>
              <a:off x="4810413" y="3234019"/>
              <a:ext cx="0" cy="209773"/>
            </a:xfrm>
            <a:custGeom>
              <a:avLst/>
              <a:gdLst/>
              <a:ahLst/>
              <a:cxnLst/>
              <a:rect l="l" t="t" r="r" b="b"/>
              <a:pathLst>
                <a:path h="237743">
                  <a:moveTo>
                    <a:pt x="0" y="0"/>
                  </a:moveTo>
                  <a:lnTo>
                    <a:pt x="0" y="237743"/>
                  </a:lnTo>
                </a:path>
              </a:pathLst>
            </a:custGeom>
            <a:ln w="7620">
              <a:solidFill>
                <a:srgbClr val="000000"/>
              </a:solidFill>
            </a:ln>
          </p:spPr>
          <p:txBody>
            <a:bodyPr wrap="square" lIns="0" tIns="0" rIns="0" bIns="0" rtlCol="0">
              <a:noAutofit/>
            </a:bodyPr>
            <a:lstStyle/>
            <a:p>
              <a:endParaRPr/>
            </a:p>
          </p:txBody>
        </p:sp>
        <p:sp>
          <p:nvSpPr>
            <p:cNvPr id="161" name="object 150"/>
            <p:cNvSpPr/>
            <p:nvPr/>
          </p:nvSpPr>
          <p:spPr>
            <a:xfrm>
              <a:off x="4807528" y="3234019"/>
              <a:ext cx="5541" cy="209773"/>
            </a:xfrm>
            <a:custGeom>
              <a:avLst/>
              <a:gdLst/>
              <a:ahLst/>
              <a:cxnLst/>
              <a:rect l="l" t="t" r="r" b="b"/>
              <a:pathLst>
                <a:path w="6095" h="237743">
                  <a:moveTo>
                    <a:pt x="6095" y="231647"/>
                  </a:moveTo>
                  <a:lnTo>
                    <a:pt x="6095" y="0"/>
                  </a:lnTo>
                  <a:lnTo>
                    <a:pt x="0" y="0"/>
                  </a:lnTo>
                  <a:lnTo>
                    <a:pt x="0" y="237743"/>
                  </a:lnTo>
                  <a:lnTo>
                    <a:pt x="6095" y="231647"/>
                  </a:lnTo>
                  <a:close/>
                </a:path>
              </a:pathLst>
            </a:custGeom>
            <a:solidFill>
              <a:srgbClr val="000000"/>
            </a:solidFill>
          </p:spPr>
          <p:txBody>
            <a:bodyPr wrap="square" lIns="0" tIns="0" rIns="0" bIns="0" rtlCol="0">
              <a:noAutofit/>
            </a:bodyPr>
            <a:lstStyle/>
            <a:p>
              <a:endParaRPr/>
            </a:p>
          </p:txBody>
        </p:sp>
        <p:sp>
          <p:nvSpPr>
            <p:cNvPr id="162" name="object 151"/>
            <p:cNvSpPr/>
            <p:nvPr/>
          </p:nvSpPr>
          <p:spPr>
            <a:xfrm>
              <a:off x="4807528" y="3234019"/>
              <a:ext cx="2737657" cy="209773"/>
            </a:xfrm>
            <a:custGeom>
              <a:avLst/>
              <a:gdLst/>
              <a:ahLst/>
              <a:cxnLst/>
              <a:rect l="l" t="t" r="r" b="b"/>
              <a:pathLst>
                <a:path w="3011423" h="237743">
                  <a:moveTo>
                    <a:pt x="3011423" y="237743"/>
                  </a:moveTo>
                  <a:lnTo>
                    <a:pt x="3011423" y="0"/>
                  </a:lnTo>
                  <a:lnTo>
                    <a:pt x="3005327" y="0"/>
                  </a:lnTo>
                  <a:lnTo>
                    <a:pt x="3005327" y="231647"/>
                  </a:lnTo>
                  <a:lnTo>
                    <a:pt x="6095" y="231647"/>
                  </a:lnTo>
                  <a:lnTo>
                    <a:pt x="0" y="237743"/>
                  </a:lnTo>
                  <a:lnTo>
                    <a:pt x="3011423" y="237743"/>
                  </a:lnTo>
                  <a:close/>
                </a:path>
              </a:pathLst>
            </a:custGeom>
            <a:solidFill>
              <a:srgbClr val="000000"/>
            </a:solidFill>
          </p:spPr>
          <p:txBody>
            <a:bodyPr wrap="square" lIns="0" tIns="0" rIns="0" bIns="0" rtlCol="0">
              <a:noAutofit/>
            </a:bodyPr>
            <a:lstStyle/>
            <a:p>
              <a:endParaRPr/>
            </a:p>
          </p:txBody>
        </p:sp>
        <p:sp>
          <p:nvSpPr>
            <p:cNvPr id="163" name="object 152"/>
            <p:cNvSpPr/>
            <p:nvPr/>
          </p:nvSpPr>
          <p:spPr>
            <a:xfrm>
              <a:off x="7539644" y="3234019"/>
              <a:ext cx="5541" cy="209773"/>
            </a:xfrm>
            <a:custGeom>
              <a:avLst/>
              <a:gdLst/>
              <a:ahLst/>
              <a:cxnLst/>
              <a:rect l="l" t="t" r="r" b="b"/>
              <a:pathLst>
                <a:path w="6095" h="237743">
                  <a:moveTo>
                    <a:pt x="6095" y="231647"/>
                  </a:moveTo>
                  <a:lnTo>
                    <a:pt x="6095" y="0"/>
                  </a:lnTo>
                  <a:lnTo>
                    <a:pt x="0" y="0"/>
                  </a:lnTo>
                  <a:lnTo>
                    <a:pt x="0" y="237743"/>
                  </a:lnTo>
                  <a:lnTo>
                    <a:pt x="6095" y="231647"/>
                  </a:lnTo>
                  <a:close/>
                </a:path>
              </a:pathLst>
            </a:custGeom>
            <a:solidFill>
              <a:srgbClr val="000000"/>
            </a:solidFill>
          </p:spPr>
          <p:txBody>
            <a:bodyPr wrap="square" lIns="0" tIns="0" rIns="0" bIns="0" rtlCol="0">
              <a:noAutofit/>
            </a:bodyPr>
            <a:lstStyle/>
            <a:p>
              <a:endParaRPr/>
            </a:p>
          </p:txBody>
        </p:sp>
        <p:sp>
          <p:nvSpPr>
            <p:cNvPr id="164" name="object 153"/>
            <p:cNvSpPr/>
            <p:nvPr/>
          </p:nvSpPr>
          <p:spPr>
            <a:xfrm>
              <a:off x="7539643" y="3234019"/>
              <a:ext cx="374072" cy="209773"/>
            </a:xfrm>
            <a:custGeom>
              <a:avLst/>
              <a:gdLst/>
              <a:ahLst/>
              <a:cxnLst/>
              <a:rect l="l" t="t" r="r" b="b"/>
              <a:pathLst>
                <a:path w="411479" h="237743">
                  <a:moveTo>
                    <a:pt x="411479" y="237743"/>
                  </a:moveTo>
                  <a:lnTo>
                    <a:pt x="411479" y="0"/>
                  </a:lnTo>
                  <a:lnTo>
                    <a:pt x="405383" y="0"/>
                  </a:lnTo>
                  <a:lnTo>
                    <a:pt x="405383" y="231647"/>
                  </a:lnTo>
                  <a:lnTo>
                    <a:pt x="6095" y="231647"/>
                  </a:lnTo>
                  <a:lnTo>
                    <a:pt x="0" y="237743"/>
                  </a:lnTo>
                  <a:lnTo>
                    <a:pt x="411479" y="237743"/>
                  </a:lnTo>
                  <a:close/>
                </a:path>
              </a:pathLst>
            </a:custGeom>
            <a:solidFill>
              <a:srgbClr val="000000"/>
            </a:solidFill>
          </p:spPr>
          <p:txBody>
            <a:bodyPr wrap="square" lIns="0" tIns="0" rIns="0" bIns="0" rtlCol="0">
              <a:noAutofit/>
            </a:bodyPr>
            <a:lstStyle/>
            <a:p>
              <a:endParaRPr/>
            </a:p>
          </p:txBody>
        </p:sp>
        <p:sp>
          <p:nvSpPr>
            <p:cNvPr id="165" name="object 154"/>
            <p:cNvSpPr/>
            <p:nvPr/>
          </p:nvSpPr>
          <p:spPr>
            <a:xfrm>
              <a:off x="7908175" y="3234019"/>
              <a:ext cx="5541" cy="209773"/>
            </a:xfrm>
            <a:custGeom>
              <a:avLst/>
              <a:gdLst/>
              <a:ahLst/>
              <a:cxnLst/>
              <a:rect l="l" t="t" r="r" b="b"/>
              <a:pathLst>
                <a:path w="6095" h="237743">
                  <a:moveTo>
                    <a:pt x="6095" y="231647"/>
                  </a:moveTo>
                  <a:lnTo>
                    <a:pt x="6095" y="0"/>
                  </a:lnTo>
                  <a:lnTo>
                    <a:pt x="0" y="0"/>
                  </a:lnTo>
                  <a:lnTo>
                    <a:pt x="0" y="237743"/>
                  </a:lnTo>
                  <a:lnTo>
                    <a:pt x="6095" y="231647"/>
                  </a:lnTo>
                  <a:close/>
                </a:path>
              </a:pathLst>
            </a:custGeom>
            <a:solidFill>
              <a:srgbClr val="000000"/>
            </a:solidFill>
          </p:spPr>
          <p:txBody>
            <a:bodyPr wrap="square" lIns="0" tIns="0" rIns="0" bIns="0" rtlCol="0">
              <a:noAutofit/>
            </a:bodyPr>
            <a:lstStyle/>
            <a:p>
              <a:endParaRPr/>
            </a:p>
          </p:txBody>
        </p:sp>
        <p:sp>
          <p:nvSpPr>
            <p:cNvPr id="166" name="object 155"/>
            <p:cNvSpPr/>
            <p:nvPr/>
          </p:nvSpPr>
          <p:spPr>
            <a:xfrm>
              <a:off x="7913718" y="3441101"/>
              <a:ext cx="491835" cy="0"/>
            </a:xfrm>
            <a:custGeom>
              <a:avLst/>
              <a:gdLst/>
              <a:ahLst/>
              <a:cxnLst/>
              <a:rect l="l" t="t" r="r" b="b"/>
              <a:pathLst>
                <a:path w="541019">
                  <a:moveTo>
                    <a:pt x="541019" y="0"/>
                  </a:moveTo>
                  <a:lnTo>
                    <a:pt x="0" y="0"/>
                  </a:lnTo>
                </a:path>
              </a:pathLst>
            </a:custGeom>
            <a:ln w="7365">
              <a:solidFill>
                <a:srgbClr val="000000"/>
              </a:solidFill>
            </a:ln>
          </p:spPr>
          <p:txBody>
            <a:bodyPr wrap="square" lIns="0" tIns="0" rIns="0" bIns="0" rtlCol="0">
              <a:noAutofit/>
            </a:bodyPr>
            <a:lstStyle/>
            <a:p>
              <a:endParaRPr/>
            </a:p>
          </p:txBody>
        </p:sp>
        <p:sp>
          <p:nvSpPr>
            <p:cNvPr id="167" name="object 156"/>
            <p:cNvSpPr/>
            <p:nvPr/>
          </p:nvSpPr>
          <p:spPr>
            <a:xfrm>
              <a:off x="3708862" y="3437070"/>
              <a:ext cx="1104206" cy="593014"/>
            </a:xfrm>
            <a:custGeom>
              <a:avLst/>
              <a:gdLst/>
              <a:ahLst/>
              <a:cxnLst/>
              <a:rect l="l" t="t" r="r" b="b"/>
              <a:pathLst>
                <a:path w="1214627" h="672083">
                  <a:moveTo>
                    <a:pt x="1214627" y="672083"/>
                  </a:moveTo>
                  <a:lnTo>
                    <a:pt x="1214627" y="0"/>
                  </a:lnTo>
                  <a:lnTo>
                    <a:pt x="1208531" y="6095"/>
                  </a:lnTo>
                  <a:lnTo>
                    <a:pt x="1208531" y="665987"/>
                  </a:lnTo>
                  <a:lnTo>
                    <a:pt x="0" y="665987"/>
                  </a:lnTo>
                  <a:lnTo>
                    <a:pt x="0" y="672083"/>
                  </a:lnTo>
                  <a:lnTo>
                    <a:pt x="1214627" y="672083"/>
                  </a:lnTo>
                  <a:close/>
                </a:path>
              </a:pathLst>
            </a:custGeom>
            <a:solidFill>
              <a:srgbClr val="000000"/>
            </a:solidFill>
          </p:spPr>
          <p:txBody>
            <a:bodyPr wrap="square" lIns="0" tIns="0" rIns="0" bIns="0" rtlCol="0">
              <a:noAutofit/>
            </a:bodyPr>
            <a:lstStyle/>
            <a:p>
              <a:endParaRPr/>
            </a:p>
          </p:txBody>
        </p:sp>
        <p:sp>
          <p:nvSpPr>
            <p:cNvPr id="168" name="object 157"/>
            <p:cNvSpPr/>
            <p:nvPr/>
          </p:nvSpPr>
          <p:spPr>
            <a:xfrm>
              <a:off x="4807528" y="3437070"/>
              <a:ext cx="2737657" cy="593014"/>
            </a:xfrm>
            <a:custGeom>
              <a:avLst/>
              <a:gdLst/>
              <a:ahLst/>
              <a:cxnLst/>
              <a:rect l="l" t="t" r="r" b="b"/>
              <a:pathLst>
                <a:path w="3011423" h="672083">
                  <a:moveTo>
                    <a:pt x="3011423" y="0"/>
                  </a:moveTo>
                  <a:lnTo>
                    <a:pt x="0" y="0"/>
                  </a:lnTo>
                  <a:lnTo>
                    <a:pt x="0" y="672083"/>
                  </a:lnTo>
                  <a:lnTo>
                    <a:pt x="6095" y="665987"/>
                  </a:lnTo>
                  <a:lnTo>
                    <a:pt x="6095" y="6095"/>
                  </a:lnTo>
                  <a:lnTo>
                    <a:pt x="3005327" y="6095"/>
                  </a:lnTo>
                  <a:lnTo>
                    <a:pt x="3011423" y="0"/>
                  </a:lnTo>
                  <a:close/>
                </a:path>
              </a:pathLst>
            </a:custGeom>
            <a:solidFill>
              <a:srgbClr val="000000"/>
            </a:solidFill>
          </p:spPr>
          <p:txBody>
            <a:bodyPr wrap="square" lIns="0" tIns="0" rIns="0" bIns="0" rtlCol="0">
              <a:noAutofit/>
            </a:bodyPr>
            <a:lstStyle/>
            <a:p>
              <a:endParaRPr/>
            </a:p>
          </p:txBody>
        </p:sp>
        <p:sp>
          <p:nvSpPr>
            <p:cNvPr id="169" name="object 158"/>
            <p:cNvSpPr/>
            <p:nvPr/>
          </p:nvSpPr>
          <p:spPr>
            <a:xfrm>
              <a:off x="4807528" y="3437070"/>
              <a:ext cx="2737657" cy="593014"/>
            </a:xfrm>
            <a:custGeom>
              <a:avLst/>
              <a:gdLst/>
              <a:ahLst/>
              <a:cxnLst/>
              <a:rect l="l" t="t" r="r" b="b"/>
              <a:pathLst>
                <a:path w="3011423" h="672083">
                  <a:moveTo>
                    <a:pt x="3011423" y="672083"/>
                  </a:moveTo>
                  <a:lnTo>
                    <a:pt x="3011423" y="0"/>
                  </a:lnTo>
                  <a:lnTo>
                    <a:pt x="3005327" y="6095"/>
                  </a:lnTo>
                  <a:lnTo>
                    <a:pt x="3005327" y="665987"/>
                  </a:lnTo>
                  <a:lnTo>
                    <a:pt x="6095" y="665987"/>
                  </a:lnTo>
                  <a:lnTo>
                    <a:pt x="0" y="672083"/>
                  </a:lnTo>
                  <a:lnTo>
                    <a:pt x="3011423" y="672083"/>
                  </a:lnTo>
                  <a:close/>
                </a:path>
              </a:pathLst>
            </a:custGeom>
            <a:solidFill>
              <a:srgbClr val="000000"/>
            </a:solidFill>
          </p:spPr>
          <p:txBody>
            <a:bodyPr wrap="square" lIns="0" tIns="0" rIns="0" bIns="0" rtlCol="0">
              <a:noAutofit/>
            </a:bodyPr>
            <a:lstStyle/>
            <a:p>
              <a:endParaRPr/>
            </a:p>
          </p:txBody>
        </p:sp>
        <p:sp>
          <p:nvSpPr>
            <p:cNvPr id="170" name="object 159"/>
            <p:cNvSpPr/>
            <p:nvPr/>
          </p:nvSpPr>
          <p:spPr>
            <a:xfrm>
              <a:off x="7539643" y="3437070"/>
              <a:ext cx="374072" cy="593014"/>
            </a:xfrm>
            <a:custGeom>
              <a:avLst/>
              <a:gdLst/>
              <a:ahLst/>
              <a:cxnLst/>
              <a:rect l="l" t="t" r="r" b="b"/>
              <a:pathLst>
                <a:path w="411479" h="672083">
                  <a:moveTo>
                    <a:pt x="411479" y="0"/>
                  </a:moveTo>
                  <a:lnTo>
                    <a:pt x="0" y="0"/>
                  </a:lnTo>
                  <a:lnTo>
                    <a:pt x="0" y="672083"/>
                  </a:lnTo>
                  <a:lnTo>
                    <a:pt x="6095" y="665987"/>
                  </a:lnTo>
                  <a:lnTo>
                    <a:pt x="6095" y="6095"/>
                  </a:lnTo>
                  <a:lnTo>
                    <a:pt x="405383" y="6095"/>
                  </a:lnTo>
                  <a:lnTo>
                    <a:pt x="411479" y="0"/>
                  </a:lnTo>
                  <a:close/>
                </a:path>
              </a:pathLst>
            </a:custGeom>
            <a:solidFill>
              <a:srgbClr val="000000"/>
            </a:solidFill>
          </p:spPr>
          <p:txBody>
            <a:bodyPr wrap="square" lIns="0" tIns="0" rIns="0" bIns="0" rtlCol="0">
              <a:noAutofit/>
            </a:bodyPr>
            <a:lstStyle/>
            <a:p>
              <a:endParaRPr/>
            </a:p>
          </p:txBody>
        </p:sp>
        <p:sp>
          <p:nvSpPr>
            <p:cNvPr id="171" name="object 160"/>
            <p:cNvSpPr/>
            <p:nvPr/>
          </p:nvSpPr>
          <p:spPr>
            <a:xfrm>
              <a:off x="7539643" y="3437070"/>
              <a:ext cx="374072" cy="593014"/>
            </a:xfrm>
            <a:custGeom>
              <a:avLst/>
              <a:gdLst/>
              <a:ahLst/>
              <a:cxnLst/>
              <a:rect l="l" t="t" r="r" b="b"/>
              <a:pathLst>
                <a:path w="411479" h="672083">
                  <a:moveTo>
                    <a:pt x="411479" y="672083"/>
                  </a:moveTo>
                  <a:lnTo>
                    <a:pt x="411479" y="0"/>
                  </a:lnTo>
                  <a:lnTo>
                    <a:pt x="405383" y="6095"/>
                  </a:lnTo>
                  <a:lnTo>
                    <a:pt x="405383" y="665987"/>
                  </a:lnTo>
                  <a:lnTo>
                    <a:pt x="6095" y="665987"/>
                  </a:lnTo>
                  <a:lnTo>
                    <a:pt x="0" y="672083"/>
                  </a:lnTo>
                  <a:lnTo>
                    <a:pt x="411479" y="672083"/>
                  </a:lnTo>
                  <a:close/>
                </a:path>
              </a:pathLst>
            </a:custGeom>
            <a:solidFill>
              <a:srgbClr val="000000"/>
            </a:solidFill>
          </p:spPr>
          <p:txBody>
            <a:bodyPr wrap="square" lIns="0" tIns="0" rIns="0" bIns="0" rtlCol="0">
              <a:noAutofit/>
            </a:bodyPr>
            <a:lstStyle/>
            <a:p>
              <a:endParaRPr/>
            </a:p>
          </p:txBody>
        </p:sp>
        <p:sp>
          <p:nvSpPr>
            <p:cNvPr id="172" name="object 161"/>
            <p:cNvSpPr/>
            <p:nvPr/>
          </p:nvSpPr>
          <p:spPr>
            <a:xfrm>
              <a:off x="7908175" y="3437070"/>
              <a:ext cx="497377" cy="593014"/>
            </a:xfrm>
            <a:custGeom>
              <a:avLst/>
              <a:gdLst/>
              <a:ahLst/>
              <a:cxnLst/>
              <a:rect l="l" t="t" r="r" b="b"/>
              <a:pathLst>
                <a:path w="547115" h="672083">
                  <a:moveTo>
                    <a:pt x="547115" y="6095"/>
                  </a:moveTo>
                  <a:lnTo>
                    <a:pt x="547115" y="0"/>
                  </a:lnTo>
                  <a:lnTo>
                    <a:pt x="0" y="0"/>
                  </a:lnTo>
                  <a:lnTo>
                    <a:pt x="0" y="672083"/>
                  </a:lnTo>
                  <a:lnTo>
                    <a:pt x="6095" y="665987"/>
                  </a:lnTo>
                  <a:lnTo>
                    <a:pt x="6095" y="6095"/>
                  </a:lnTo>
                  <a:lnTo>
                    <a:pt x="547115" y="6095"/>
                  </a:lnTo>
                  <a:close/>
                </a:path>
              </a:pathLst>
            </a:custGeom>
            <a:solidFill>
              <a:srgbClr val="000000"/>
            </a:solidFill>
          </p:spPr>
          <p:txBody>
            <a:bodyPr wrap="square" lIns="0" tIns="0" rIns="0" bIns="0" rtlCol="0">
              <a:noAutofit/>
            </a:bodyPr>
            <a:lstStyle/>
            <a:p>
              <a:endParaRPr/>
            </a:p>
          </p:txBody>
        </p:sp>
        <p:sp>
          <p:nvSpPr>
            <p:cNvPr id="173" name="object 162"/>
            <p:cNvSpPr/>
            <p:nvPr/>
          </p:nvSpPr>
          <p:spPr>
            <a:xfrm>
              <a:off x="7913718" y="4027393"/>
              <a:ext cx="491835" cy="0"/>
            </a:xfrm>
            <a:custGeom>
              <a:avLst/>
              <a:gdLst/>
              <a:ahLst/>
              <a:cxnLst/>
              <a:rect l="l" t="t" r="r" b="b"/>
              <a:pathLst>
                <a:path w="541019">
                  <a:moveTo>
                    <a:pt x="541019" y="0"/>
                  </a:moveTo>
                  <a:lnTo>
                    <a:pt x="0" y="0"/>
                  </a:lnTo>
                </a:path>
              </a:pathLst>
            </a:custGeom>
            <a:ln w="7365">
              <a:solidFill>
                <a:srgbClr val="000000"/>
              </a:solidFill>
            </a:ln>
          </p:spPr>
          <p:txBody>
            <a:bodyPr wrap="square" lIns="0" tIns="0" rIns="0" bIns="0" rtlCol="0">
              <a:noAutofit/>
            </a:bodyPr>
            <a:lstStyle/>
            <a:p>
              <a:endParaRPr/>
            </a:p>
          </p:txBody>
        </p:sp>
        <p:sp>
          <p:nvSpPr>
            <p:cNvPr id="174" name="object 163"/>
            <p:cNvSpPr/>
            <p:nvPr/>
          </p:nvSpPr>
          <p:spPr>
            <a:xfrm>
              <a:off x="3708862" y="4027393"/>
              <a:ext cx="1104206" cy="0"/>
            </a:xfrm>
            <a:custGeom>
              <a:avLst/>
              <a:gdLst/>
              <a:ahLst/>
              <a:cxnLst/>
              <a:rect l="l" t="t" r="r" b="b"/>
              <a:pathLst>
                <a:path w="1214627">
                  <a:moveTo>
                    <a:pt x="1214627" y="0"/>
                  </a:moveTo>
                  <a:lnTo>
                    <a:pt x="0" y="0"/>
                  </a:lnTo>
                </a:path>
              </a:pathLst>
            </a:custGeom>
            <a:ln w="7365">
              <a:solidFill>
                <a:srgbClr val="000000"/>
              </a:solidFill>
            </a:ln>
          </p:spPr>
          <p:txBody>
            <a:bodyPr wrap="square" lIns="0" tIns="0" rIns="0" bIns="0" rtlCol="0">
              <a:noAutofit/>
            </a:bodyPr>
            <a:lstStyle/>
            <a:p>
              <a:endParaRPr/>
            </a:p>
          </p:txBody>
        </p:sp>
        <p:sp>
          <p:nvSpPr>
            <p:cNvPr id="175" name="object 164"/>
            <p:cNvSpPr/>
            <p:nvPr/>
          </p:nvSpPr>
          <p:spPr>
            <a:xfrm>
              <a:off x="3708862" y="4024705"/>
              <a:ext cx="1104206" cy="599738"/>
            </a:xfrm>
            <a:custGeom>
              <a:avLst/>
              <a:gdLst/>
              <a:ahLst/>
              <a:cxnLst/>
              <a:rect l="l" t="t" r="r" b="b"/>
              <a:pathLst>
                <a:path w="1214627" h="679703">
                  <a:moveTo>
                    <a:pt x="1214627" y="679703"/>
                  </a:moveTo>
                  <a:lnTo>
                    <a:pt x="1214627" y="0"/>
                  </a:lnTo>
                  <a:lnTo>
                    <a:pt x="1208531" y="6095"/>
                  </a:lnTo>
                  <a:lnTo>
                    <a:pt x="1208531" y="673607"/>
                  </a:lnTo>
                  <a:lnTo>
                    <a:pt x="0" y="673607"/>
                  </a:lnTo>
                  <a:lnTo>
                    <a:pt x="0" y="679703"/>
                  </a:lnTo>
                  <a:lnTo>
                    <a:pt x="1214627" y="679703"/>
                  </a:lnTo>
                  <a:close/>
                </a:path>
              </a:pathLst>
            </a:custGeom>
            <a:solidFill>
              <a:srgbClr val="000000"/>
            </a:solidFill>
          </p:spPr>
          <p:txBody>
            <a:bodyPr wrap="square" lIns="0" tIns="0" rIns="0" bIns="0" rtlCol="0">
              <a:noAutofit/>
            </a:bodyPr>
            <a:lstStyle/>
            <a:p>
              <a:endParaRPr/>
            </a:p>
          </p:txBody>
        </p:sp>
        <p:sp>
          <p:nvSpPr>
            <p:cNvPr id="176" name="object 165"/>
            <p:cNvSpPr/>
            <p:nvPr/>
          </p:nvSpPr>
          <p:spPr>
            <a:xfrm>
              <a:off x="4807528" y="4024705"/>
              <a:ext cx="2737657" cy="599738"/>
            </a:xfrm>
            <a:custGeom>
              <a:avLst/>
              <a:gdLst/>
              <a:ahLst/>
              <a:cxnLst/>
              <a:rect l="l" t="t" r="r" b="b"/>
              <a:pathLst>
                <a:path w="3011423" h="679703">
                  <a:moveTo>
                    <a:pt x="3011423" y="0"/>
                  </a:moveTo>
                  <a:lnTo>
                    <a:pt x="0" y="0"/>
                  </a:lnTo>
                  <a:lnTo>
                    <a:pt x="0" y="679703"/>
                  </a:lnTo>
                  <a:lnTo>
                    <a:pt x="6095" y="673607"/>
                  </a:lnTo>
                  <a:lnTo>
                    <a:pt x="6095" y="6095"/>
                  </a:lnTo>
                  <a:lnTo>
                    <a:pt x="3005327" y="6095"/>
                  </a:lnTo>
                  <a:lnTo>
                    <a:pt x="3011423" y="0"/>
                  </a:lnTo>
                  <a:close/>
                </a:path>
              </a:pathLst>
            </a:custGeom>
            <a:solidFill>
              <a:srgbClr val="000000"/>
            </a:solidFill>
          </p:spPr>
          <p:txBody>
            <a:bodyPr wrap="square" lIns="0" tIns="0" rIns="0" bIns="0" rtlCol="0">
              <a:noAutofit/>
            </a:bodyPr>
            <a:lstStyle/>
            <a:p>
              <a:endParaRPr/>
            </a:p>
          </p:txBody>
        </p:sp>
        <p:sp>
          <p:nvSpPr>
            <p:cNvPr id="177" name="object 166"/>
            <p:cNvSpPr/>
            <p:nvPr/>
          </p:nvSpPr>
          <p:spPr>
            <a:xfrm>
              <a:off x="4807528" y="4024705"/>
              <a:ext cx="2737657" cy="599738"/>
            </a:xfrm>
            <a:custGeom>
              <a:avLst/>
              <a:gdLst/>
              <a:ahLst/>
              <a:cxnLst/>
              <a:rect l="l" t="t" r="r" b="b"/>
              <a:pathLst>
                <a:path w="3011423" h="679703">
                  <a:moveTo>
                    <a:pt x="3011423" y="679703"/>
                  </a:moveTo>
                  <a:lnTo>
                    <a:pt x="3011423" y="0"/>
                  </a:lnTo>
                  <a:lnTo>
                    <a:pt x="3005327" y="6095"/>
                  </a:lnTo>
                  <a:lnTo>
                    <a:pt x="3005327" y="673607"/>
                  </a:lnTo>
                  <a:lnTo>
                    <a:pt x="6095" y="673607"/>
                  </a:lnTo>
                  <a:lnTo>
                    <a:pt x="0" y="679703"/>
                  </a:lnTo>
                  <a:lnTo>
                    <a:pt x="3011423" y="679703"/>
                  </a:lnTo>
                  <a:close/>
                </a:path>
              </a:pathLst>
            </a:custGeom>
            <a:solidFill>
              <a:srgbClr val="000000"/>
            </a:solidFill>
          </p:spPr>
          <p:txBody>
            <a:bodyPr wrap="square" lIns="0" tIns="0" rIns="0" bIns="0" rtlCol="0">
              <a:noAutofit/>
            </a:bodyPr>
            <a:lstStyle/>
            <a:p>
              <a:endParaRPr/>
            </a:p>
          </p:txBody>
        </p:sp>
        <p:sp>
          <p:nvSpPr>
            <p:cNvPr id="178" name="object 167"/>
            <p:cNvSpPr/>
            <p:nvPr/>
          </p:nvSpPr>
          <p:spPr>
            <a:xfrm>
              <a:off x="7539643" y="4024705"/>
              <a:ext cx="374072" cy="599738"/>
            </a:xfrm>
            <a:custGeom>
              <a:avLst/>
              <a:gdLst/>
              <a:ahLst/>
              <a:cxnLst/>
              <a:rect l="l" t="t" r="r" b="b"/>
              <a:pathLst>
                <a:path w="411479" h="679703">
                  <a:moveTo>
                    <a:pt x="411479" y="0"/>
                  </a:moveTo>
                  <a:lnTo>
                    <a:pt x="0" y="0"/>
                  </a:lnTo>
                  <a:lnTo>
                    <a:pt x="0" y="679703"/>
                  </a:lnTo>
                  <a:lnTo>
                    <a:pt x="6095" y="673607"/>
                  </a:lnTo>
                  <a:lnTo>
                    <a:pt x="6095" y="6095"/>
                  </a:lnTo>
                  <a:lnTo>
                    <a:pt x="405383" y="6095"/>
                  </a:lnTo>
                  <a:lnTo>
                    <a:pt x="411479" y="0"/>
                  </a:lnTo>
                  <a:close/>
                </a:path>
              </a:pathLst>
            </a:custGeom>
            <a:solidFill>
              <a:srgbClr val="000000"/>
            </a:solidFill>
          </p:spPr>
          <p:txBody>
            <a:bodyPr wrap="square" lIns="0" tIns="0" rIns="0" bIns="0" rtlCol="0">
              <a:noAutofit/>
            </a:bodyPr>
            <a:lstStyle/>
            <a:p>
              <a:endParaRPr/>
            </a:p>
          </p:txBody>
        </p:sp>
        <p:sp>
          <p:nvSpPr>
            <p:cNvPr id="179" name="object 168"/>
            <p:cNvSpPr/>
            <p:nvPr/>
          </p:nvSpPr>
          <p:spPr>
            <a:xfrm>
              <a:off x="7539643" y="4024705"/>
              <a:ext cx="374072" cy="599738"/>
            </a:xfrm>
            <a:custGeom>
              <a:avLst/>
              <a:gdLst/>
              <a:ahLst/>
              <a:cxnLst/>
              <a:rect l="l" t="t" r="r" b="b"/>
              <a:pathLst>
                <a:path w="411479" h="679703">
                  <a:moveTo>
                    <a:pt x="411479" y="679703"/>
                  </a:moveTo>
                  <a:lnTo>
                    <a:pt x="411479" y="0"/>
                  </a:lnTo>
                  <a:lnTo>
                    <a:pt x="405383" y="6095"/>
                  </a:lnTo>
                  <a:lnTo>
                    <a:pt x="405383" y="673607"/>
                  </a:lnTo>
                  <a:lnTo>
                    <a:pt x="6095" y="673607"/>
                  </a:lnTo>
                  <a:lnTo>
                    <a:pt x="0" y="679703"/>
                  </a:lnTo>
                  <a:lnTo>
                    <a:pt x="411479" y="679703"/>
                  </a:lnTo>
                  <a:close/>
                </a:path>
              </a:pathLst>
            </a:custGeom>
            <a:solidFill>
              <a:srgbClr val="000000"/>
            </a:solidFill>
          </p:spPr>
          <p:txBody>
            <a:bodyPr wrap="square" lIns="0" tIns="0" rIns="0" bIns="0" rtlCol="0">
              <a:noAutofit/>
            </a:bodyPr>
            <a:lstStyle/>
            <a:p>
              <a:endParaRPr/>
            </a:p>
          </p:txBody>
        </p:sp>
        <p:sp>
          <p:nvSpPr>
            <p:cNvPr id="180" name="object 169"/>
            <p:cNvSpPr/>
            <p:nvPr/>
          </p:nvSpPr>
          <p:spPr>
            <a:xfrm>
              <a:off x="7908175" y="4024705"/>
              <a:ext cx="497377" cy="599738"/>
            </a:xfrm>
            <a:custGeom>
              <a:avLst/>
              <a:gdLst/>
              <a:ahLst/>
              <a:cxnLst/>
              <a:rect l="l" t="t" r="r" b="b"/>
              <a:pathLst>
                <a:path w="547115" h="679703">
                  <a:moveTo>
                    <a:pt x="547115" y="6095"/>
                  </a:moveTo>
                  <a:lnTo>
                    <a:pt x="547115" y="0"/>
                  </a:lnTo>
                  <a:lnTo>
                    <a:pt x="0" y="0"/>
                  </a:lnTo>
                  <a:lnTo>
                    <a:pt x="0" y="679703"/>
                  </a:lnTo>
                  <a:lnTo>
                    <a:pt x="6095" y="673607"/>
                  </a:lnTo>
                  <a:lnTo>
                    <a:pt x="6095" y="6095"/>
                  </a:lnTo>
                  <a:lnTo>
                    <a:pt x="547115" y="6095"/>
                  </a:lnTo>
                  <a:close/>
                </a:path>
              </a:pathLst>
            </a:custGeom>
            <a:solidFill>
              <a:srgbClr val="000000"/>
            </a:solidFill>
          </p:spPr>
          <p:txBody>
            <a:bodyPr wrap="square" lIns="0" tIns="0" rIns="0" bIns="0" rtlCol="0">
              <a:noAutofit/>
            </a:bodyPr>
            <a:lstStyle/>
            <a:p>
              <a:endParaRPr/>
            </a:p>
          </p:txBody>
        </p:sp>
        <p:sp>
          <p:nvSpPr>
            <p:cNvPr id="181" name="object 170"/>
            <p:cNvSpPr/>
            <p:nvPr/>
          </p:nvSpPr>
          <p:spPr>
            <a:xfrm>
              <a:off x="7913718" y="4621754"/>
              <a:ext cx="491835" cy="0"/>
            </a:xfrm>
            <a:custGeom>
              <a:avLst/>
              <a:gdLst/>
              <a:ahLst/>
              <a:cxnLst/>
              <a:rect l="l" t="t" r="r" b="b"/>
              <a:pathLst>
                <a:path w="541019">
                  <a:moveTo>
                    <a:pt x="541019" y="0"/>
                  </a:moveTo>
                  <a:lnTo>
                    <a:pt x="0" y="0"/>
                  </a:lnTo>
                </a:path>
              </a:pathLst>
            </a:custGeom>
            <a:ln w="7365">
              <a:solidFill>
                <a:srgbClr val="000000"/>
              </a:solidFill>
            </a:ln>
          </p:spPr>
          <p:txBody>
            <a:bodyPr wrap="square" lIns="0" tIns="0" rIns="0" bIns="0" rtlCol="0">
              <a:noAutofit/>
            </a:bodyPr>
            <a:lstStyle/>
            <a:p>
              <a:endParaRPr/>
            </a:p>
          </p:txBody>
        </p:sp>
        <p:sp>
          <p:nvSpPr>
            <p:cNvPr id="182" name="object 171"/>
            <p:cNvSpPr/>
            <p:nvPr/>
          </p:nvSpPr>
          <p:spPr>
            <a:xfrm>
              <a:off x="3708862" y="4620409"/>
              <a:ext cx="1104206" cy="0"/>
            </a:xfrm>
            <a:custGeom>
              <a:avLst/>
              <a:gdLst/>
              <a:ahLst/>
              <a:cxnLst/>
              <a:rect l="l" t="t" r="r" b="b"/>
              <a:pathLst>
                <a:path w="1214627">
                  <a:moveTo>
                    <a:pt x="1214627" y="0"/>
                  </a:moveTo>
                  <a:lnTo>
                    <a:pt x="0" y="0"/>
                  </a:lnTo>
                </a:path>
              </a:pathLst>
            </a:custGeom>
            <a:ln w="7365">
              <a:solidFill>
                <a:srgbClr val="000000"/>
              </a:solidFill>
            </a:ln>
          </p:spPr>
          <p:txBody>
            <a:bodyPr wrap="square" lIns="0" tIns="0" rIns="0" bIns="0" rtlCol="0">
              <a:noAutofit/>
            </a:bodyPr>
            <a:lstStyle/>
            <a:p>
              <a:endParaRPr/>
            </a:p>
          </p:txBody>
        </p:sp>
        <p:sp>
          <p:nvSpPr>
            <p:cNvPr id="183" name="object 172"/>
            <p:cNvSpPr/>
            <p:nvPr/>
          </p:nvSpPr>
          <p:spPr>
            <a:xfrm>
              <a:off x="3708862" y="4617720"/>
              <a:ext cx="1104206" cy="599738"/>
            </a:xfrm>
            <a:custGeom>
              <a:avLst/>
              <a:gdLst/>
              <a:ahLst/>
              <a:cxnLst/>
              <a:rect l="l" t="t" r="r" b="b"/>
              <a:pathLst>
                <a:path w="1214627" h="679703">
                  <a:moveTo>
                    <a:pt x="1214627" y="679703"/>
                  </a:moveTo>
                  <a:lnTo>
                    <a:pt x="1214627" y="0"/>
                  </a:lnTo>
                  <a:lnTo>
                    <a:pt x="1208531" y="6095"/>
                  </a:lnTo>
                  <a:lnTo>
                    <a:pt x="1208531" y="673607"/>
                  </a:lnTo>
                  <a:lnTo>
                    <a:pt x="0" y="673607"/>
                  </a:lnTo>
                  <a:lnTo>
                    <a:pt x="0" y="679703"/>
                  </a:lnTo>
                  <a:lnTo>
                    <a:pt x="1214627" y="679703"/>
                  </a:lnTo>
                  <a:close/>
                </a:path>
              </a:pathLst>
            </a:custGeom>
            <a:solidFill>
              <a:srgbClr val="000000"/>
            </a:solidFill>
          </p:spPr>
          <p:txBody>
            <a:bodyPr wrap="square" lIns="0" tIns="0" rIns="0" bIns="0" rtlCol="0">
              <a:noAutofit/>
            </a:bodyPr>
            <a:lstStyle/>
            <a:p>
              <a:endParaRPr/>
            </a:p>
          </p:txBody>
        </p:sp>
        <p:sp>
          <p:nvSpPr>
            <p:cNvPr id="184" name="object 173"/>
            <p:cNvSpPr/>
            <p:nvPr/>
          </p:nvSpPr>
          <p:spPr>
            <a:xfrm>
              <a:off x="4807528" y="4617720"/>
              <a:ext cx="2737657" cy="599738"/>
            </a:xfrm>
            <a:custGeom>
              <a:avLst/>
              <a:gdLst/>
              <a:ahLst/>
              <a:cxnLst/>
              <a:rect l="l" t="t" r="r" b="b"/>
              <a:pathLst>
                <a:path w="3011423" h="679703">
                  <a:moveTo>
                    <a:pt x="3011423" y="0"/>
                  </a:moveTo>
                  <a:lnTo>
                    <a:pt x="0" y="0"/>
                  </a:lnTo>
                  <a:lnTo>
                    <a:pt x="0" y="679703"/>
                  </a:lnTo>
                  <a:lnTo>
                    <a:pt x="6095" y="673607"/>
                  </a:lnTo>
                  <a:lnTo>
                    <a:pt x="6095" y="6095"/>
                  </a:lnTo>
                  <a:lnTo>
                    <a:pt x="3005327" y="6095"/>
                  </a:lnTo>
                  <a:lnTo>
                    <a:pt x="3011423" y="0"/>
                  </a:lnTo>
                  <a:close/>
                </a:path>
              </a:pathLst>
            </a:custGeom>
            <a:solidFill>
              <a:srgbClr val="000000"/>
            </a:solidFill>
          </p:spPr>
          <p:txBody>
            <a:bodyPr wrap="square" lIns="0" tIns="0" rIns="0" bIns="0" rtlCol="0">
              <a:noAutofit/>
            </a:bodyPr>
            <a:lstStyle/>
            <a:p>
              <a:endParaRPr/>
            </a:p>
          </p:txBody>
        </p:sp>
        <p:sp>
          <p:nvSpPr>
            <p:cNvPr id="185" name="object 174"/>
            <p:cNvSpPr/>
            <p:nvPr/>
          </p:nvSpPr>
          <p:spPr>
            <a:xfrm>
              <a:off x="4807528" y="4617720"/>
              <a:ext cx="2737657" cy="599738"/>
            </a:xfrm>
            <a:custGeom>
              <a:avLst/>
              <a:gdLst/>
              <a:ahLst/>
              <a:cxnLst/>
              <a:rect l="l" t="t" r="r" b="b"/>
              <a:pathLst>
                <a:path w="3011423" h="679703">
                  <a:moveTo>
                    <a:pt x="3011423" y="679703"/>
                  </a:moveTo>
                  <a:lnTo>
                    <a:pt x="3011423" y="0"/>
                  </a:lnTo>
                  <a:lnTo>
                    <a:pt x="3005327" y="6095"/>
                  </a:lnTo>
                  <a:lnTo>
                    <a:pt x="3005327" y="673607"/>
                  </a:lnTo>
                  <a:lnTo>
                    <a:pt x="6095" y="673607"/>
                  </a:lnTo>
                  <a:lnTo>
                    <a:pt x="0" y="679703"/>
                  </a:lnTo>
                  <a:lnTo>
                    <a:pt x="3011423" y="679703"/>
                  </a:lnTo>
                  <a:close/>
                </a:path>
              </a:pathLst>
            </a:custGeom>
            <a:solidFill>
              <a:srgbClr val="000000"/>
            </a:solidFill>
          </p:spPr>
          <p:txBody>
            <a:bodyPr wrap="square" lIns="0" tIns="0" rIns="0" bIns="0" rtlCol="0">
              <a:noAutofit/>
            </a:bodyPr>
            <a:lstStyle/>
            <a:p>
              <a:endParaRPr/>
            </a:p>
          </p:txBody>
        </p:sp>
        <p:sp>
          <p:nvSpPr>
            <p:cNvPr id="186" name="object 175"/>
            <p:cNvSpPr/>
            <p:nvPr/>
          </p:nvSpPr>
          <p:spPr>
            <a:xfrm>
              <a:off x="7539643" y="4617720"/>
              <a:ext cx="374072" cy="599738"/>
            </a:xfrm>
            <a:custGeom>
              <a:avLst/>
              <a:gdLst/>
              <a:ahLst/>
              <a:cxnLst/>
              <a:rect l="l" t="t" r="r" b="b"/>
              <a:pathLst>
                <a:path w="411479" h="679703">
                  <a:moveTo>
                    <a:pt x="411479" y="0"/>
                  </a:moveTo>
                  <a:lnTo>
                    <a:pt x="0" y="0"/>
                  </a:lnTo>
                  <a:lnTo>
                    <a:pt x="0" y="679703"/>
                  </a:lnTo>
                  <a:lnTo>
                    <a:pt x="6095" y="673607"/>
                  </a:lnTo>
                  <a:lnTo>
                    <a:pt x="6095" y="6095"/>
                  </a:lnTo>
                  <a:lnTo>
                    <a:pt x="405383" y="6095"/>
                  </a:lnTo>
                  <a:lnTo>
                    <a:pt x="411479" y="0"/>
                  </a:lnTo>
                  <a:close/>
                </a:path>
              </a:pathLst>
            </a:custGeom>
            <a:solidFill>
              <a:srgbClr val="000000"/>
            </a:solidFill>
          </p:spPr>
          <p:txBody>
            <a:bodyPr wrap="square" lIns="0" tIns="0" rIns="0" bIns="0" rtlCol="0">
              <a:noAutofit/>
            </a:bodyPr>
            <a:lstStyle/>
            <a:p>
              <a:endParaRPr/>
            </a:p>
          </p:txBody>
        </p:sp>
        <p:sp>
          <p:nvSpPr>
            <p:cNvPr id="187" name="object 176"/>
            <p:cNvSpPr/>
            <p:nvPr/>
          </p:nvSpPr>
          <p:spPr>
            <a:xfrm>
              <a:off x="7539643" y="4617720"/>
              <a:ext cx="374072" cy="599738"/>
            </a:xfrm>
            <a:custGeom>
              <a:avLst/>
              <a:gdLst/>
              <a:ahLst/>
              <a:cxnLst/>
              <a:rect l="l" t="t" r="r" b="b"/>
              <a:pathLst>
                <a:path w="411479" h="679703">
                  <a:moveTo>
                    <a:pt x="411479" y="679703"/>
                  </a:moveTo>
                  <a:lnTo>
                    <a:pt x="411479" y="0"/>
                  </a:lnTo>
                  <a:lnTo>
                    <a:pt x="405383" y="6095"/>
                  </a:lnTo>
                  <a:lnTo>
                    <a:pt x="405383" y="673607"/>
                  </a:lnTo>
                  <a:lnTo>
                    <a:pt x="6095" y="673607"/>
                  </a:lnTo>
                  <a:lnTo>
                    <a:pt x="0" y="679703"/>
                  </a:lnTo>
                  <a:lnTo>
                    <a:pt x="411479" y="679703"/>
                  </a:lnTo>
                  <a:close/>
                </a:path>
              </a:pathLst>
            </a:custGeom>
            <a:solidFill>
              <a:srgbClr val="000000"/>
            </a:solidFill>
          </p:spPr>
          <p:txBody>
            <a:bodyPr wrap="square" lIns="0" tIns="0" rIns="0" bIns="0" rtlCol="0">
              <a:noAutofit/>
            </a:bodyPr>
            <a:lstStyle/>
            <a:p>
              <a:endParaRPr/>
            </a:p>
          </p:txBody>
        </p:sp>
        <p:sp>
          <p:nvSpPr>
            <p:cNvPr id="188" name="object 177"/>
            <p:cNvSpPr/>
            <p:nvPr/>
          </p:nvSpPr>
          <p:spPr>
            <a:xfrm>
              <a:off x="7908175" y="4617720"/>
              <a:ext cx="497377" cy="599738"/>
            </a:xfrm>
            <a:custGeom>
              <a:avLst/>
              <a:gdLst/>
              <a:ahLst/>
              <a:cxnLst/>
              <a:rect l="l" t="t" r="r" b="b"/>
              <a:pathLst>
                <a:path w="547115" h="679703">
                  <a:moveTo>
                    <a:pt x="547115" y="6095"/>
                  </a:moveTo>
                  <a:lnTo>
                    <a:pt x="547115" y="0"/>
                  </a:lnTo>
                  <a:lnTo>
                    <a:pt x="0" y="0"/>
                  </a:lnTo>
                  <a:lnTo>
                    <a:pt x="0" y="679703"/>
                  </a:lnTo>
                  <a:lnTo>
                    <a:pt x="6095" y="673607"/>
                  </a:lnTo>
                  <a:lnTo>
                    <a:pt x="6095" y="6095"/>
                  </a:lnTo>
                  <a:lnTo>
                    <a:pt x="547115" y="6095"/>
                  </a:lnTo>
                  <a:close/>
                </a:path>
              </a:pathLst>
            </a:custGeom>
            <a:solidFill>
              <a:srgbClr val="000000"/>
            </a:solidFill>
          </p:spPr>
          <p:txBody>
            <a:bodyPr wrap="square" lIns="0" tIns="0" rIns="0" bIns="0" rtlCol="0">
              <a:noAutofit/>
            </a:bodyPr>
            <a:lstStyle/>
            <a:p>
              <a:endParaRPr/>
            </a:p>
          </p:txBody>
        </p:sp>
        <p:sp>
          <p:nvSpPr>
            <p:cNvPr id="189" name="object 178"/>
            <p:cNvSpPr/>
            <p:nvPr/>
          </p:nvSpPr>
          <p:spPr>
            <a:xfrm>
              <a:off x="7913256" y="5214096"/>
              <a:ext cx="492297" cy="0"/>
            </a:xfrm>
            <a:custGeom>
              <a:avLst/>
              <a:gdLst/>
              <a:ahLst/>
              <a:cxnLst/>
              <a:rect l="l" t="t" r="r" b="b"/>
              <a:pathLst>
                <a:path w="541527">
                  <a:moveTo>
                    <a:pt x="541527" y="0"/>
                  </a:moveTo>
                  <a:lnTo>
                    <a:pt x="0" y="0"/>
                  </a:lnTo>
                </a:path>
              </a:pathLst>
            </a:custGeom>
            <a:ln w="8889">
              <a:solidFill>
                <a:srgbClr val="000000"/>
              </a:solidFill>
            </a:ln>
          </p:spPr>
          <p:txBody>
            <a:bodyPr wrap="square" lIns="0" tIns="0" rIns="0" bIns="0" rtlCol="0">
              <a:noAutofit/>
            </a:bodyPr>
            <a:lstStyle/>
            <a:p>
              <a:endParaRPr/>
            </a:p>
          </p:txBody>
        </p:sp>
        <p:sp>
          <p:nvSpPr>
            <p:cNvPr id="190" name="object 179"/>
            <p:cNvSpPr/>
            <p:nvPr/>
          </p:nvSpPr>
          <p:spPr>
            <a:xfrm>
              <a:off x="3708862" y="5213424"/>
              <a:ext cx="1104206" cy="0"/>
            </a:xfrm>
            <a:custGeom>
              <a:avLst/>
              <a:gdLst/>
              <a:ahLst/>
              <a:cxnLst/>
              <a:rect l="l" t="t" r="r" b="b"/>
              <a:pathLst>
                <a:path w="1214627">
                  <a:moveTo>
                    <a:pt x="1214627" y="0"/>
                  </a:moveTo>
                  <a:lnTo>
                    <a:pt x="0" y="0"/>
                  </a:lnTo>
                </a:path>
              </a:pathLst>
            </a:custGeom>
            <a:ln w="7365">
              <a:solidFill>
                <a:srgbClr val="000000"/>
              </a:solidFill>
            </a:ln>
          </p:spPr>
          <p:txBody>
            <a:bodyPr wrap="square" lIns="0" tIns="0" rIns="0" bIns="0" rtlCol="0">
              <a:noAutofit/>
            </a:bodyPr>
            <a:lstStyle/>
            <a:p>
              <a:endParaRPr/>
            </a:p>
          </p:txBody>
        </p:sp>
        <p:sp>
          <p:nvSpPr>
            <p:cNvPr id="191" name="object 180"/>
            <p:cNvSpPr/>
            <p:nvPr/>
          </p:nvSpPr>
          <p:spPr>
            <a:xfrm>
              <a:off x="4813069" y="5210736"/>
              <a:ext cx="0" cy="587636"/>
            </a:xfrm>
            <a:custGeom>
              <a:avLst/>
              <a:gdLst/>
              <a:ahLst/>
              <a:cxnLst/>
              <a:rect l="l" t="t" r="r" b="b"/>
              <a:pathLst>
                <a:path h="665987">
                  <a:moveTo>
                    <a:pt x="0" y="0"/>
                  </a:moveTo>
                  <a:lnTo>
                    <a:pt x="0" y="665987"/>
                  </a:lnTo>
                </a:path>
              </a:pathLst>
            </a:custGeom>
            <a:ln w="3175">
              <a:solidFill>
                <a:srgbClr val="000000"/>
              </a:solidFill>
            </a:ln>
          </p:spPr>
          <p:txBody>
            <a:bodyPr wrap="square" lIns="0" tIns="0" rIns="0" bIns="0" rtlCol="0">
              <a:noAutofit/>
            </a:bodyPr>
            <a:lstStyle/>
            <a:p>
              <a:endParaRPr/>
            </a:p>
          </p:txBody>
        </p:sp>
        <p:sp>
          <p:nvSpPr>
            <p:cNvPr id="192" name="object 181"/>
            <p:cNvSpPr/>
            <p:nvPr/>
          </p:nvSpPr>
          <p:spPr>
            <a:xfrm>
              <a:off x="4807528" y="5210736"/>
              <a:ext cx="2737657" cy="587636"/>
            </a:xfrm>
            <a:custGeom>
              <a:avLst/>
              <a:gdLst/>
              <a:ahLst/>
              <a:cxnLst/>
              <a:rect l="l" t="t" r="r" b="b"/>
              <a:pathLst>
                <a:path w="3011423" h="665987">
                  <a:moveTo>
                    <a:pt x="3011423" y="0"/>
                  </a:moveTo>
                  <a:lnTo>
                    <a:pt x="0" y="0"/>
                  </a:lnTo>
                  <a:lnTo>
                    <a:pt x="0" y="665987"/>
                  </a:lnTo>
                  <a:lnTo>
                    <a:pt x="6095" y="665987"/>
                  </a:lnTo>
                  <a:lnTo>
                    <a:pt x="6095" y="6095"/>
                  </a:lnTo>
                  <a:lnTo>
                    <a:pt x="3005327" y="6095"/>
                  </a:lnTo>
                  <a:lnTo>
                    <a:pt x="3011423" y="0"/>
                  </a:lnTo>
                  <a:close/>
                </a:path>
              </a:pathLst>
            </a:custGeom>
            <a:solidFill>
              <a:srgbClr val="000000"/>
            </a:solidFill>
          </p:spPr>
          <p:txBody>
            <a:bodyPr wrap="square" lIns="0" tIns="0" rIns="0" bIns="0" rtlCol="0">
              <a:noAutofit/>
            </a:bodyPr>
            <a:lstStyle/>
            <a:p>
              <a:endParaRPr/>
            </a:p>
          </p:txBody>
        </p:sp>
        <p:sp>
          <p:nvSpPr>
            <p:cNvPr id="193" name="object 182"/>
            <p:cNvSpPr/>
            <p:nvPr/>
          </p:nvSpPr>
          <p:spPr>
            <a:xfrm>
              <a:off x="7545185" y="5210736"/>
              <a:ext cx="0" cy="587636"/>
            </a:xfrm>
            <a:custGeom>
              <a:avLst/>
              <a:gdLst/>
              <a:ahLst/>
              <a:cxnLst/>
              <a:rect l="l" t="t" r="r" b="b"/>
              <a:pathLst>
                <a:path h="665987">
                  <a:moveTo>
                    <a:pt x="0" y="0"/>
                  </a:moveTo>
                  <a:lnTo>
                    <a:pt x="0" y="665987"/>
                  </a:lnTo>
                </a:path>
              </a:pathLst>
            </a:custGeom>
            <a:ln w="3175">
              <a:solidFill>
                <a:srgbClr val="000000"/>
              </a:solidFill>
            </a:ln>
          </p:spPr>
          <p:txBody>
            <a:bodyPr wrap="square" lIns="0" tIns="0" rIns="0" bIns="0" rtlCol="0">
              <a:noAutofit/>
            </a:bodyPr>
            <a:lstStyle/>
            <a:p>
              <a:endParaRPr/>
            </a:p>
          </p:txBody>
        </p:sp>
        <p:sp>
          <p:nvSpPr>
            <p:cNvPr id="194" name="object 183"/>
            <p:cNvSpPr/>
            <p:nvPr/>
          </p:nvSpPr>
          <p:spPr>
            <a:xfrm>
              <a:off x="7539643" y="5210736"/>
              <a:ext cx="374072" cy="587636"/>
            </a:xfrm>
            <a:custGeom>
              <a:avLst/>
              <a:gdLst/>
              <a:ahLst/>
              <a:cxnLst/>
              <a:rect l="l" t="t" r="r" b="b"/>
              <a:pathLst>
                <a:path w="411479" h="665987">
                  <a:moveTo>
                    <a:pt x="411479" y="0"/>
                  </a:moveTo>
                  <a:lnTo>
                    <a:pt x="0" y="0"/>
                  </a:lnTo>
                  <a:lnTo>
                    <a:pt x="0" y="665987"/>
                  </a:lnTo>
                  <a:lnTo>
                    <a:pt x="6095" y="665987"/>
                  </a:lnTo>
                  <a:lnTo>
                    <a:pt x="6095" y="6095"/>
                  </a:lnTo>
                  <a:lnTo>
                    <a:pt x="405383" y="6095"/>
                  </a:lnTo>
                  <a:lnTo>
                    <a:pt x="411479" y="0"/>
                  </a:lnTo>
                  <a:close/>
                </a:path>
              </a:pathLst>
            </a:custGeom>
            <a:solidFill>
              <a:srgbClr val="000000"/>
            </a:solidFill>
          </p:spPr>
          <p:txBody>
            <a:bodyPr wrap="square" lIns="0" tIns="0" rIns="0" bIns="0" rtlCol="0">
              <a:noAutofit/>
            </a:bodyPr>
            <a:lstStyle/>
            <a:p>
              <a:endParaRPr/>
            </a:p>
          </p:txBody>
        </p:sp>
        <p:sp>
          <p:nvSpPr>
            <p:cNvPr id="195" name="object 184"/>
            <p:cNvSpPr/>
            <p:nvPr/>
          </p:nvSpPr>
          <p:spPr>
            <a:xfrm>
              <a:off x="7913716" y="5210736"/>
              <a:ext cx="0" cy="587636"/>
            </a:xfrm>
            <a:custGeom>
              <a:avLst/>
              <a:gdLst/>
              <a:ahLst/>
              <a:cxnLst/>
              <a:rect l="l" t="t" r="r" b="b"/>
              <a:pathLst>
                <a:path h="665987">
                  <a:moveTo>
                    <a:pt x="0" y="0"/>
                  </a:moveTo>
                  <a:lnTo>
                    <a:pt x="0" y="665987"/>
                  </a:lnTo>
                </a:path>
              </a:pathLst>
            </a:custGeom>
            <a:ln w="3175">
              <a:solidFill>
                <a:srgbClr val="000000"/>
              </a:solidFill>
            </a:ln>
          </p:spPr>
          <p:txBody>
            <a:bodyPr wrap="square" lIns="0" tIns="0" rIns="0" bIns="0" rtlCol="0">
              <a:noAutofit/>
            </a:bodyPr>
            <a:lstStyle/>
            <a:p>
              <a:endParaRPr/>
            </a:p>
          </p:txBody>
        </p:sp>
        <p:sp>
          <p:nvSpPr>
            <p:cNvPr id="196" name="object 185"/>
            <p:cNvSpPr/>
            <p:nvPr/>
          </p:nvSpPr>
          <p:spPr>
            <a:xfrm>
              <a:off x="7910945" y="5210736"/>
              <a:ext cx="0" cy="587636"/>
            </a:xfrm>
            <a:custGeom>
              <a:avLst/>
              <a:gdLst/>
              <a:ahLst/>
              <a:cxnLst/>
              <a:rect l="l" t="t" r="r" b="b"/>
              <a:pathLst>
                <a:path h="665987">
                  <a:moveTo>
                    <a:pt x="0" y="0"/>
                  </a:moveTo>
                  <a:lnTo>
                    <a:pt x="0" y="665987"/>
                  </a:lnTo>
                </a:path>
              </a:pathLst>
            </a:custGeom>
            <a:ln w="6349">
              <a:solidFill>
                <a:srgbClr val="000000"/>
              </a:solidFill>
            </a:ln>
          </p:spPr>
          <p:txBody>
            <a:bodyPr wrap="square" lIns="0" tIns="0" rIns="0" bIns="0" rtlCol="0">
              <a:noAutofit/>
            </a:bodyPr>
            <a:lstStyle/>
            <a:p>
              <a:endParaRPr/>
            </a:p>
          </p:txBody>
        </p:sp>
        <p:sp>
          <p:nvSpPr>
            <p:cNvPr id="197" name="object 186"/>
            <p:cNvSpPr/>
            <p:nvPr/>
          </p:nvSpPr>
          <p:spPr>
            <a:xfrm>
              <a:off x="3690850" y="5827957"/>
              <a:ext cx="4732712" cy="274319"/>
            </a:xfrm>
            <a:custGeom>
              <a:avLst/>
              <a:gdLst/>
              <a:ahLst/>
              <a:cxnLst/>
              <a:rect l="l" t="t" r="r" b="b"/>
              <a:pathLst>
                <a:path w="5205983" h="310895">
                  <a:moveTo>
                    <a:pt x="5205983" y="0"/>
                  </a:moveTo>
                  <a:lnTo>
                    <a:pt x="0" y="0"/>
                  </a:lnTo>
                  <a:lnTo>
                    <a:pt x="0" y="310895"/>
                  </a:lnTo>
                  <a:lnTo>
                    <a:pt x="6095" y="304799"/>
                  </a:lnTo>
                  <a:lnTo>
                    <a:pt x="6095" y="6095"/>
                  </a:lnTo>
                  <a:lnTo>
                    <a:pt x="5199887" y="6095"/>
                  </a:lnTo>
                  <a:lnTo>
                    <a:pt x="5205983" y="0"/>
                  </a:lnTo>
                  <a:close/>
                </a:path>
              </a:pathLst>
            </a:custGeom>
            <a:solidFill>
              <a:srgbClr val="000000"/>
            </a:solidFill>
          </p:spPr>
          <p:txBody>
            <a:bodyPr wrap="square" lIns="0" tIns="0" rIns="0" bIns="0" rtlCol="0">
              <a:noAutofit/>
            </a:bodyPr>
            <a:lstStyle/>
            <a:p>
              <a:endParaRPr/>
            </a:p>
          </p:txBody>
        </p:sp>
        <p:sp>
          <p:nvSpPr>
            <p:cNvPr id="198" name="object 187"/>
            <p:cNvSpPr/>
            <p:nvPr/>
          </p:nvSpPr>
          <p:spPr>
            <a:xfrm>
              <a:off x="3690850" y="5827957"/>
              <a:ext cx="4732712" cy="274319"/>
            </a:xfrm>
            <a:custGeom>
              <a:avLst/>
              <a:gdLst/>
              <a:ahLst/>
              <a:cxnLst/>
              <a:rect l="l" t="t" r="r" b="b"/>
              <a:pathLst>
                <a:path w="5205983" h="310895">
                  <a:moveTo>
                    <a:pt x="5205983" y="310895"/>
                  </a:moveTo>
                  <a:lnTo>
                    <a:pt x="5205983" y="0"/>
                  </a:lnTo>
                  <a:lnTo>
                    <a:pt x="5199887" y="6095"/>
                  </a:lnTo>
                  <a:lnTo>
                    <a:pt x="5199887" y="304799"/>
                  </a:lnTo>
                  <a:lnTo>
                    <a:pt x="6095" y="304799"/>
                  </a:lnTo>
                  <a:lnTo>
                    <a:pt x="0" y="310895"/>
                  </a:lnTo>
                  <a:lnTo>
                    <a:pt x="5205983" y="310895"/>
                  </a:lnTo>
                  <a:close/>
                </a:path>
              </a:pathLst>
            </a:custGeom>
            <a:solidFill>
              <a:srgbClr val="000000"/>
            </a:solidFill>
          </p:spPr>
          <p:txBody>
            <a:bodyPr wrap="square" lIns="0" tIns="0" rIns="0" bIns="0" rtlCol="0">
              <a:noAutofit/>
            </a:bodyPr>
            <a:lstStyle/>
            <a:p>
              <a:endParaRPr/>
            </a:p>
          </p:txBody>
        </p:sp>
        <p:sp>
          <p:nvSpPr>
            <p:cNvPr id="199" name="object 188"/>
            <p:cNvSpPr/>
            <p:nvPr/>
          </p:nvSpPr>
          <p:spPr>
            <a:xfrm>
              <a:off x="3724102" y="5889811"/>
              <a:ext cx="264621" cy="69924"/>
            </a:xfrm>
            <a:prstGeom prst="rect">
              <a:avLst/>
            </a:prstGeom>
            <a:blipFill>
              <a:blip r:embed="rId28" cstate="print"/>
              <a:stretch>
                <a:fillRect/>
              </a:stretch>
            </a:blipFill>
          </p:spPr>
          <p:txBody>
            <a:bodyPr wrap="square" lIns="0" tIns="0" rIns="0" bIns="0" rtlCol="0">
              <a:noAutofit/>
            </a:bodyPr>
            <a:lstStyle/>
            <a:p>
              <a:endParaRPr/>
            </a:p>
          </p:txBody>
        </p:sp>
        <p:sp>
          <p:nvSpPr>
            <p:cNvPr id="200" name="object 189"/>
            <p:cNvSpPr/>
            <p:nvPr/>
          </p:nvSpPr>
          <p:spPr>
            <a:xfrm>
              <a:off x="4461164" y="5865607"/>
              <a:ext cx="642851" cy="122368"/>
            </a:xfrm>
            <a:prstGeom prst="rect">
              <a:avLst/>
            </a:prstGeom>
            <a:blipFill>
              <a:blip r:embed="rId29" cstate="print"/>
              <a:stretch>
                <a:fillRect/>
              </a:stretch>
            </a:blipFill>
          </p:spPr>
          <p:txBody>
            <a:bodyPr wrap="square" lIns="0" tIns="0" rIns="0" bIns="0" rtlCol="0">
              <a:noAutofit/>
            </a:bodyPr>
            <a:lstStyle/>
            <a:p>
              <a:endParaRPr/>
            </a:p>
          </p:txBody>
        </p:sp>
        <p:sp>
          <p:nvSpPr>
            <p:cNvPr id="201" name="object 190"/>
            <p:cNvSpPr/>
            <p:nvPr/>
          </p:nvSpPr>
          <p:spPr>
            <a:xfrm>
              <a:off x="4473632" y="5877709"/>
              <a:ext cx="617906" cy="99503"/>
            </a:xfrm>
            <a:custGeom>
              <a:avLst/>
              <a:gdLst/>
              <a:ahLst/>
              <a:cxnLst/>
              <a:rect l="l" t="t" r="r" b="b"/>
              <a:pathLst>
                <a:path w="679697" h="112770">
                  <a:moveTo>
                    <a:pt x="0" y="0"/>
                  </a:moveTo>
                  <a:lnTo>
                    <a:pt x="0" y="112770"/>
                  </a:lnTo>
                  <a:lnTo>
                    <a:pt x="679697" y="112770"/>
                  </a:lnTo>
                  <a:lnTo>
                    <a:pt x="679697" y="0"/>
                  </a:lnTo>
                  <a:lnTo>
                    <a:pt x="0" y="0"/>
                  </a:lnTo>
                  <a:close/>
                </a:path>
              </a:pathLst>
            </a:custGeom>
            <a:solidFill>
              <a:srgbClr val="FFFFFF"/>
            </a:solidFill>
          </p:spPr>
          <p:txBody>
            <a:bodyPr wrap="square" lIns="0" tIns="0" rIns="0" bIns="0" rtlCol="0">
              <a:noAutofit/>
            </a:bodyPr>
            <a:lstStyle/>
            <a:p>
              <a:endParaRPr/>
            </a:p>
          </p:txBody>
        </p:sp>
        <p:sp>
          <p:nvSpPr>
            <p:cNvPr id="202" name="object 191"/>
            <p:cNvSpPr txBox="1"/>
            <p:nvPr/>
          </p:nvSpPr>
          <p:spPr>
            <a:xfrm>
              <a:off x="4017355" y="5886670"/>
              <a:ext cx="518391" cy="105895"/>
            </a:xfrm>
            <a:prstGeom prst="rect">
              <a:avLst/>
            </a:prstGeom>
          </p:spPr>
          <p:txBody>
            <a:bodyPr vert="horz" wrap="square" lIns="0" tIns="0" rIns="0" bIns="0" rtlCol="0">
              <a:noAutofit/>
            </a:bodyPr>
            <a:lstStyle/>
            <a:p>
              <a:pPr marL="11396"/>
              <a:r>
                <a:rPr sz="500" spc="9" dirty="0">
                  <a:solidFill>
                    <a:srgbClr val="00007F"/>
                  </a:solidFill>
                  <a:latin typeface="Arial"/>
                  <a:cs typeface="Arial"/>
                </a:rPr>
                <a:t>Pa</a:t>
              </a:r>
              <a:r>
                <a:rPr sz="500" spc="18" dirty="0">
                  <a:solidFill>
                    <a:srgbClr val="00007F"/>
                  </a:solidFill>
                  <a:latin typeface="Arial"/>
                  <a:cs typeface="Arial"/>
                </a:rPr>
                <a:t>g</a:t>
              </a:r>
              <a:r>
                <a:rPr sz="500" spc="9" dirty="0">
                  <a:solidFill>
                    <a:srgbClr val="00007F"/>
                  </a:solidFill>
                  <a:latin typeface="Arial"/>
                  <a:cs typeface="Arial"/>
                </a:rPr>
                <a:t>e 1 </a:t>
              </a:r>
              <a:r>
                <a:rPr sz="500" spc="4" dirty="0">
                  <a:solidFill>
                    <a:srgbClr val="00007F"/>
                  </a:solidFill>
                  <a:latin typeface="Arial"/>
                  <a:cs typeface="Arial"/>
                </a:rPr>
                <a:t>of </a:t>
              </a:r>
              <a:r>
                <a:rPr sz="500" spc="9" dirty="0">
                  <a:solidFill>
                    <a:srgbClr val="00007F"/>
                  </a:solidFill>
                  <a:latin typeface="Arial"/>
                  <a:cs typeface="Arial"/>
                </a:rPr>
                <a:t>1   </a:t>
              </a:r>
              <a:r>
                <a:rPr sz="500" spc="13" dirty="0">
                  <a:solidFill>
                    <a:srgbClr val="00007F"/>
                  </a:solidFill>
                  <a:latin typeface="Arial"/>
                  <a:cs typeface="Arial"/>
                </a:rPr>
                <a:t> </a:t>
              </a:r>
              <a:r>
                <a:rPr sz="900" spc="-6" baseline="7936" dirty="0">
                  <a:solidFill>
                    <a:srgbClr val="A0A0A0"/>
                  </a:solidFill>
                  <a:latin typeface="Arial"/>
                  <a:cs typeface="Arial"/>
                </a:rPr>
                <a:t>1</a:t>
              </a:r>
              <a:endParaRPr sz="900" baseline="7936">
                <a:latin typeface="Arial"/>
                <a:cs typeface="Arial"/>
              </a:endParaRPr>
            </a:p>
          </p:txBody>
        </p:sp>
        <p:sp>
          <p:nvSpPr>
            <p:cNvPr id="203" name="object 192"/>
            <p:cNvSpPr/>
            <p:nvPr/>
          </p:nvSpPr>
          <p:spPr>
            <a:xfrm>
              <a:off x="5144194" y="5857538"/>
              <a:ext cx="613755" cy="130436"/>
            </a:xfrm>
            <a:prstGeom prst="rect">
              <a:avLst/>
            </a:prstGeom>
            <a:blipFill>
              <a:blip r:embed="rId30" cstate="print"/>
              <a:stretch>
                <a:fillRect/>
              </a:stretch>
            </a:blipFill>
          </p:spPr>
          <p:txBody>
            <a:bodyPr wrap="square" lIns="0" tIns="0" rIns="0" bIns="0" rtlCol="0">
              <a:noAutofit/>
            </a:bodyPr>
            <a:lstStyle/>
            <a:p>
              <a:endParaRPr/>
            </a:p>
          </p:txBody>
        </p:sp>
        <p:sp>
          <p:nvSpPr>
            <p:cNvPr id="204" name="object 193"/>
            <p:cNvSpPr txBox="1"/>
            <p:nvPr/>
          </p:nvSpPr>
          <p:spPr>
            <a:xfrm>
              <a:off x="722739" y="1549100"/>
              <a:ext cx="7695045" cy="378199"/>
            </a:xfrm>
            <a:prstGeom prst="rect">
              <a:avLst/>
            </a:prstGeom>
          </p:spPr>
          <p:txBody>
            <a:bodyPr vert="horz" wrap="square" lIns="0" tIns="0" rIns="0" bIns="0" rtlCol="0">
              <a:noAutofit/>
            </a:bodyPr>
            <a:lstStyle/>
            <a:p>
              <a:pPr marR="11396" algn="r"/>
              <a:r>
                <a:rPr sz="500" spc="13" dirty="0">
                  <a:latin typeface="Arial"/>
                  <a:cs typeface="Arial"/>
                </a:rPr>
                <a:t>G</a:t>
              </a:r>
              <a:r>
                <a:rPr sz="500" spc="9" dirty="0">
                  <a:latin typeface="Arial"/>
                  <a:cs typeface="Arial"/>
                </a:rPr>
                <a:t>o</a:t>
              </a:r>
              <a:r>
                <a:rPr sz="500" spc="13" dirty="0">
                  <a:latin typeface="Arial"/>
                  <a:cs typeface="Arial"/>
                </a:rPr>
                <a:t>v</a:t>
              </a:r>
              <a:r>
                <a:rPr sz="500" spc="9" dirty="0">
                  <a:latin typeface="Arial"/>
                  <a:cs typeface="Arial"/>
                </a:rPr>
                <a:t>e</a:t>
              </a:r>
              <a:r>
                <a:rPr sz="500" dirty="0">
                  <a:latin typeface="Arial"/>
                  <a:cs typeface="Arial"/>
                </a:rPr>
                <a:t>r</a:t>
              </a:r>
              <a:r>
                <a:rPr sz="500" spc="9" dirty="0">
                  <a:latin typeface="Arial"/>
                  <a:cs typeface="Arial"/>
                </a:rPr>
                <a:t>n</a:t>
              </a:r>
              <a:r>
                <a:rPr sz="500" spc="4" dirty="0">
                  <a:latin typeface="Arial"/>
                  <a:cs typeface="Arial"/>
                </a:rPr>
                <a:t>i</a:t>
              </a:r>
              <a:r>
                <a:rPr sz="500" spc="9" dirty="0">
                  <a:latin typeface="Arial"/>
                  <a:cs typeface="Arial"/>
                </a:rPr>
                <a:t>ng Sp</a:t>
              </a:r>
              <a:r>
                <a:rPr sz="500" spc="18" dirty="0">
                  <a:latin typeface="Arial"/>
                  <a:cs typeface="Arial"/>
                </a:rPr>
                <a:t>e</a:t>
              </a:r>
              <a:r>
                <a:rPr sz="500" spc="4" dirty="0">
                  <a:latin typeface="Arial"/>
                  <a:cs typeface="Arial"/>
                </a:rPr>
                <a:t>c: </a:t>
              </a:r>
              <a:r>
                <a:rPr sz="500" spc="-4" dirty="0">
                  <a:latin typeface="Arial"/>
                  <a:cs typeface="Arial"/>
                </a:rPr>
                <a:t> </a:t>
              </a:r>
              <a:r>
                <a:rPr sz="500" b="1" spc="18" dirty="0">
                  <a:latin typeface="Arial"/>
                  <a:cs typeface="Arial"/>
                </a:rPr>
                <a:t>M</a:t>
              </a:r>
              <a:r>
                <a:rPr sz="500" b="1" spc="-4" dirty="0">
                  <a:latin typeface="Arial"/>
                  <a:cs typeface="Arial"/>
                </a:rPr>
                <a:t>I</a:t>
              </a:r>
              <a:r>
                <a:rPr sz="500" b="1" spc="9" dirty="0">
                  <a:latin typeface="Arial"/>
                  <a:cs typeface="Arial"/>
                </a:rPr>
                <a:t>L</a:t>
              </a:r>
              <a:r>
                <a:rPr sz="500" b="1" dirty="0">
                  <a:latin typeface="Arial"/>
                  <a:cs typeface="Arial"/>
                </a:rPr>
                <a:t>-</a:t>
              </a:r>
              <a:r>
                <a:rPr sz="500" b="1" spc="18" dirty="0">
                  <a:latin typeface="Arial"/>
                  <a:cs typeface="Arial"/>
                </a:rPr>
                <a:t>F</a:t>
              </a:r>
              <a:r>
                <a:rPr sz="500" b="1" dirty="0">
                  <a:latin typeface="Arial"/>
                  <a:cs typeface="Arial"/>
                </a:rPr>
                <a:t>-</a:t>
              </a:r>
              <a:r>
                <a:rPr sz="500" b="1" spc="9" dirty="0">
                  <a:latin typeface="Arial"/>
                  <a:cs typeface="Arial"/>
                </a:rPr>
                <a:t>2438</a:t>
              </a:r>
              <a:r>
                <a:rPr sz="500" b="1" spc="18" dirty="0">
                  <a:latin typeface="Arial"/>
                  <a:cs typeface="Arial"/>
                </a:rPr>
                <a:t>5</a:t>
              </a:r>
              <a:r>
                <a:rPr sz="500" b="1" spc="9" dirty="0">
                  <a:latin typeface="Arial"/>
                  <a:cs typeface="Arial"/>
                </a:rPr>
                <a:t>F</a:t>
              </a:r>
              <a:r>
                <a:rPr sz="500" b="1" dirty="0">
                  <a:latin typeface="Arial"/>
                  <a:cs typeface="Arial"/>
                </a:rPr>
                <a:t>(</a:t>
              </a:r>
              <a:r>
                <a:rPr sz="500" b="1" spc="4" dirty="0">
                  <a:latin typeface="Arial"/>
                  <a:cs typeface="Arial"/>
                </a:rPr>
                <a:t>1)</a:t>
              </a:r>
              <a:endParaRPr sz="500" dirty="0">
                <a:latin typeface="Arial"/>
                <a:cs typeface="Arial"/>
              </a:endParaRPr>
            </a:p>
            <a:p>
              <a:pPr marL="11396">
                <a:spcBef>
                  <a:spcPts val="408"/>
                </a:spcBef>
              </a:pPr>
              <a:r>
                <a:rPr sz="500" spc="9" dirty="0">
                  <a:latin typeface="Arial"/>
                  <a:cs typeface="Arial"/>
                </a:rPr>
                <a:t>The</a:t>
              </a:r>
              <a:r>
                <a:rPr sz="500" spc="22" dirty="0">
                  <a:latin typeface="Arial"/>
                  <a:cs typeface="Arial"/>
                </a:rPr>
                <a:t> </a:t>
              </a:r>
              <a:r>
                <a:rPr sz="500" dirty="0">
                  <a:latin typeface="Arial"/>
                  <a:cs typeface="Arial"/>
                </a:rPr>
                <a:t>Q</a:t>
              </a:r>
              <a:r>
                <a:rPr sz="500" spc="18" dirty="0">
                  <a:latin typeface="Arial"/>
                  <a:cs typeface="Arial"/>
                </a:rPr>
                <a:t>u</a:t>
              </a:r>
              <a:r>
                <a:rPr sz="500" spc="9" dirty="0">
                  <a:latin typeface="Arial"/>
                  <a:cs typeface="Arial"/>
                </a:rPr>
                <a:t>a</a:t>
              </a:r>
              <a:r>
                <a:rPr sz="500" spc="4" dirty="0">
                  <a:latin typeface="Arial"/>
                  <a:cs typeface="Arial"/>
                </a:rPr>
                <a:t>l</a:t>
              </a:r>
              <a:r>
                <a:rPr sz="500" spc="-9" dirty="0">
                  <a:latin typeface="Arial"/>
                  <a:cs typeface="Arial"/>
                </a:rPr>
                <a:t>i</a:t>
              </a:r>
              <a:r>
                <a:rPr sz="500" spc="9" dirty="0">
                  <a:latin typeface="Arial"/>
                  <a:cs typeface="Arial"/>
                </a:rPr>
                <a:t>f</a:t>
              </a:r>
              <a:r>
                <a:rPr sz="500" spc="-9" dirty="0">
                  <a:latin typeface="Arial"/>
                  <a:cs typeface="Arial"/>
                </a:rPr>
                <a:t>i</a:t>
              </a:r>
              <a:r>
                <a:rPr sz="500" spc="18" dirty="0">
                  <a:latin typeface="Arial"/>
                  <a:cs typeface="Arial"/>
                </a:rPr>
                <a:t>e</a:t>
              </a:r>
              <a:r>
                <a:rPr sz="500" spc="9" dirty="0">
                  <a:latin typeface="Arial"/>
                  <a:cs typeface="Arial"/>
                </a:rPr>
                <a:t>d Prod</a:t>
              </a:r>
              <a:r>
                <a:rPr sz="500" spc="18" dirty="0">
                  <a:latin typeface="Arial"/>
                  <a:cs typeface="Arial"/>
                </a:rPr>
                <a:t>u</a:t>
              </a:r>
              <a:r>
                <a:rPr sz="500" spc="4" dirty="0">
                  <a:latin typeface="Arial"/>
                  <a:cs typeface="Arial"/>
                </a:rPr>
                <a:t>ct </a:t>
              </a:r>
              <a:r>
                <a:rPr sz="500" spc="9" dirty="0">
                  <a:latin typeface="Arial"/>
                  <a:cs typeface="Arial"/>
                </a:rPr>
                <a:t>L</a:t>
              </a:r>
              <a:r>
                <a:rPr sz="500" spc="4" dirty="0">
                  <a:latin typeface="Arial"/>
                  <a:cs typeface="Arial"/>
                </a:rPr>
                <a:t>ist </a:t>
              </a:r>
              <a:r>
                <a:rPr sz="500" spc="9" dirty="0">
                  <a:latin typeface="Arial"/>
                  <a:cs typeface="Arial"/>
                </a:rPr>
                <a:t>f</a:t>
              </a:r>
              <a:r>
                <a:rPr sz="500" spc="4" dirty="0">
                  <a:latin typeface="Arial"/>
                  <a:cs typeface="Arial"/>
                </a:rPr>
                <a:t>or </a:t>
              </a:r>
              <a:r>
                <a:rPr sz="500" spc="9" dirty="0">
                  <a:latin typeface="Arial"/>
                  <a:cs typeface="Arial"/>
                </a:rPr>
                <a:t>the </a:t>
              </a:r>
              <a:r>
                <a:rPr sz="500" spc="-4" dirty="0">
                  <a:latin typeface="Arial"/>
                  <a:cs typeface="Arial"/>
                </a:rPr>
                <a:t>f</a:t>
              </a:r>
              <a:r>
                <a:rPr sz="500" spc="9" dirty="0">
                  <a:latin typeface="Arial"/>
                  <a:cs typeface="Arial"/>
                </a:rPr>
                <a:t>o</a:t>
              </a:r>
              <a:r>
                <a:rPr sz="500" spc="4" dirty="0">
                  <a:latin typeface="Arial"/>
                  <a:cs typeface="Arial"/>
                </a:rPr>
                <a:t>ll</a:t>
              </a:r>
              <a:r>
                <a:rPr sz="500" spc="9" dirty="0">
                  <a:latin typeface="Arial"/>
                  <a:cs typeface="Arial"/>
                </a:rPr>
                <a:t>o</a:t>
              </a:r>
              <a:r>
                <a:rPr sz="500" spc="13" dirty="0">
                  <a:latin typeface="Arial"/>
                  <a:cs typeface="Arial"/>
                </a:rPr>
                <a:t>w</a:t>
              </a:r>
              <a:r>
                <a:rPr sz="500" spc="4" dirty="0">
                  <a:latin typeface="Arial"/>
                  <a:cs typeface="Arial"/>
                </a:rPr>
                <a:t>i</a:t>
              </a:r>
              <a:r>
                <a:rPr sz="500" spc="9" dirty="0">
                  <a:latin typeface="Arial"/>
                  <a:cs typeface="Arial"/>
                </a:rPr>
                <a:t>ng </a:t>
              </a:r>
              <a:r>
                <a:rPr sz="500" spc="4" dirty="0">
                  <a:latin typeface="Arial"/>
                  <a:cs typeface="Arial"/>
                </a:rPr>
                <a:t>gove</a:t>
              </a:r>
              <a:r>
                <a:rPr sz="500" spc="9" dirty="0">
                  <a:latin typeface="Arial"/>
                  <a:cs typeface="Arial"/>
                </a:rPr>
                <a:t>rn</a:t>
              </a:r>
              <a:r>
                <a:rPr sz="500" spc="4" dirty="0">
                  <a:latin typeface="Arial"/>
                  <a:cs typeface="Arial"/>
                </a:rPr>
                <a:t>i</a:t>
              </a:r>
              <a:r>
                <a:rPr sz="500" spc="9" dirty="0">
                  <a:latin typeface="Arial"/>
                  <a:cs typeface="Arial"/>
                </a:rPr>
                <a:t>ng </a:t>
              </a:r>
              <a:r>
                <a:rPr sz="500" spc="4" dirty="0">
                  <a:latin typeface="Arial"/>
                  <a:cs typeface="Arial"/>
                </a:rPr>
                <a:t>spe</a:t>
              </a:r>
              <a:r>
                <a:rPr sz="500" spc="13" dirty="0">
                  <a:latin typeface="Arial"/>
                  <a:cs typeface="Arial"/>
                </a:rPr>
                <a:t>c</a:t>
              </a:r>
              <a:r>
                <a:rPr sz="500" spc="-9" dirty="0">
                  <a:latin typeface="Arial"/>
                  <a:cs typeface="Arial"/>
                </a:rPr>
                <a:t>i</a:t>
              </a:r>
              <a:r>
                <a:rPr sz="500" spc="9" dirty="0">
                  <a:latin typeface="Arial"/>
                  <a:cs typeface="Arial"/>
                </a:rPr>
                <a:t>f</a:t>
              </a:r>
              <a:r>
                <a:rPr sz="500" spc="4" dirty="0">
                  <a:latin typeface="Arial"/>
                  <a:cs typeface="Arial"/>
                </a:rPr>
                <a:t>ica</a:t>
              </a:r>
              <a:r>
                <a:rPr sz="500" spc="9" dirty="0">
                  <a:latin typeface="Arial"/>
                  <a:cs typeface="Arial"/>
                </a:rPr>
                <a:t>t</a:t>
              </a:r>
              <a:r>
                <a:rPr sz="500" spc="-9" dirty="0">
                  <a:latin typeface="Arial"/>
                  <a:cs typeface="Arial"/>
                </a:rPr>
                <a:t>i</a:t>
              </a:r>
              <a:r>
                <a:rPr sz="500" spc="9" dirty="0">
                  <a:latin typeface="Arial"/>
                  <a:cs typeface="Arial"/>
                </a:rPr>
                <a:t>on </a:t>
              </a:r>
              <a:r>
                <a:rPr sz="500" spc="13" dirty="0">
                  <a:latin typeface="Arial"/>
                  <a:cs typeface="Arial"/>
                </a:rPr>
                <a:t>w</a:t>
              </a:r>
              <a:r>
                <a:rPr sz="500" spc="4" dirty="0">
                  <a:latin typeface="Arial"/>
                  <a:cs typeface="Arial"/>
                </a:rPr>
                <a:t>as last </a:t>
              </a:r>
              <a:r>
                <a:rPr sz="500" spc="18" dirty="0">
                  <a:latin typeface="Arial"/>
                  <a:cs typeface="Arial"/>
                </a:rPr>
                <a:t>u</a:t>
              </a:r>
              <a:r>
                <a:rPr sz="500" spc="9" dirty="0">
                  <a:latin typeface="Arial"/>
                  <a:cs typeface="Arial"/>
                </a:rPr>
                <a:t>pdated on  </a:t>
              </a:r>
              <a:r>
                <a:rPr sz="500" b="1" spc="9" dirty="0">
                  <a:latin typeface="Arial"/>
                  <a:cs typeface="Arial"/>
                </a:rPr>
                <a:t>1</a:t>
              </a:r>
              <a:r>
                <a:rPr sz="500" b="1" spc="18" dirty="0">
                  <a:latin typeface="Arial"/>
                  <a:cs typeface="Arial"/>
                </a:rPr>
                <a:t>9</a:t>
              </a:r>
              <a:r>
                <a:rPr sz="500" b="1" dirty="0">
                  <a:latin typeface="Arial"/>
                  <a:cs typeface="Arial"/>
                </a:rPr>
                <a:t>-</a:t>
              </a:r>
              <a:r>
                <a:rPr sz="500" b="1" spc="13" dirty="0">
                  <a:latin typeface="Arial"/>
                  <a:cs typeface="Arial"/>
                </a:rPr>
                <a:t>D</a:t>
              </a:r>
              <a:r>
                <a:rPr sz="500" b="1" spc="9" dirty="0">
                  <a:latin typeface="Arial"/>
                  <a:cs typeface="Arial"/>
                </a:rPr>
                <a:t>E</a:t>
              </a:r>
              <a:r>
                <a:rPr sz="500" b="1" spc="13" dirty="0">
                  <a:latin typeface="Arial"/>
                  <a:cs typeface="Arial"/>
                </a:rPr>
                <a:t>C</a:t>
              </a:r>
              <a:r>
                <a:rPr sz="500" b="1" spc="9" dirty="0">
                  <a:latin typeface="Arial"/>
                  <a:cs typeface="Arial"/>
                </a:rPr>
                <a:t>-2</a:t>
              </a:r>
              <a:r>
                <a:rPr sz="500" b="1" spc="18" dirty="0">
                  <a:latin typeface="Arial"/>
                  <a:cs typeface="Arial"/>
                </a:rPr>
                <a:t>0</a:t>
              </a:r>
              <a:r>
                <a:rPr sz="500" b="1" spc="9" dirty="0">
                  <a:latin typeface="Arial"/>
                  <a:cs typeface="Arial"/>
                </a:rPr>
                <a:t>14</a:t>
              </a:r>
              <a:endParaRPr sz="500" dirty="0">
                <a:latin typeface="Arial"/>
                <a:cs typeface="Arial"/>
              </a:endParaRPr>
            </a:p>
            <a:p>
              <a:pPr marL="2313887">
                <a:spcBef>
                  <a:spcPts val="381"/>
                </a:spcBef>
              </a:pPr>
              <a:r>
                <a:rPr sz="700" spc="-58" dirty="0">
                  <a:solidFill>
                    <a:srgbClr val="6B6765"/>
                  </a:solidFill>
                  <a:latin typeface="Arial"/>
                  <a:cs typeface="Arial"/>
                </a:rPr>
                <a:t>D</a:t>
              </a:r>
              <a:r>
                <a:rPr sz="700" spc="-4" dirty="0">
                  <a:solidFill>
                    <a:srgbClr val="6B6765"/>
                  </a:solidFill>
                  <a:latin typeface="Arial"/>
                  <a:cs typeface="Arial"/>
                </a:rPr>
                <a:t>o</a:t>
              </a:r>
              <a:r>
                <a:rPr sz="700" dirty="0">
                  <a:solidFill>
                    <a:srgbClr val="6B6765"/>
                  </a:solidFill>
                  <a:latin typeface="Arial"/>
                  <a:cs typeface="Arial"/>
                </a:rPr>
                <a:t>c</a:t>
              </a:r>
              <a:endParaRPr sz="700" dirty="0">
                <a:latin typeface="Arial"/>
                <a:cs typeface="Arial"/>
              </a:endParaRPr>
            </a:p>
          </p:txBody>
        </p:sp>
        <p:sp>
          <p:nvSpPr>
            <p:cNvPr id="205" name="object 194"/>
            <p:cNvSpPr txBox="1"/>
            <p:nvPr/>
          </p:nvSpPr>
          <p:spPr>
            <a:xfrm>
              <a:off x="3547686" y="1911276"/>
              <a:ext cx="4117109" cy="372596"/>
            </a:xfrm>
            <a:prstGeom prst="rect">
              <a:avLst/>
            </a:prstGeom>
          </p:spPr>
          <p:txBody>
            <a:bodyPr vert="horz" wrap="square" lIns="0" tIns="0" rIns="0" bIns="0" rtlCol="0">
              <a:noAutofit/>
            </a:bodyPr>
            <a:lstStyle/>
            <a:p>
              <a:pPr marL="11396"/>
              <a:r>
                <a:rPr sz="700" dirty="0">
                  <a:solidFill>
                    <a:srgbClr val="6B6765"/>
                  </a:solidFill>
                  <a:latin typeface="Arial"/>
                  <a:cs typeface="Arial"/>
                </a:rPr>
                <a:t>T</a:t>
              </a:r>
              <a:r>
                <a:rPr sz="700" spc="40" dirty="0">
                  <a:solidFill>
                    <a:srgbClr val="6B6765"/>
                  </a:solidFill>
                  <a:latin typeface="Arial"/>
                  <a:cs typeface="Arial"/>
                </a:rPr>
                <a:t>i</a:t>
              </a:r>
              <a:r>
                <a:rPr sz="700" spc="76" dirty="0">
                  <a:solidFill>
                    <a:srgbClr val="6B6765"/>
                  </a:solidFill>
                  <a:latin typeface="Arial"/>
                  <a:cs typeface="Arial"/>
                </a:rPr>
                <a:t>t</a:t>
              </a:r>
              <a:r>
                <a:rPr sz="700" spc="54" dirty="0">
                  <a:solidFill>
                    <a:srgbClr val="6B6765"/>
                  </a:solidFill>
                  <a:latin typeface="Arial"/>
                  <a:cs typeface="Arial"/>
                </a:rPr>
                <a:t>l</a:t>
              </a:r>
              <a:r>
                <a:rPr sz="700" spc="4" dirty="0">
                  <a:solidFill>
                    <a:srgbClr val="6B6765"/>
                  </a:solidFill>
                  <a:latin typeface="Arial"/>
                  <a:cs typeface="Arial"/>
                </a:rPr>
                <a:t>e</a:t>
              </a:r>
              <a:endParaRPr sz="700" dirty="0">
                <a:latin typeface="Arial"/>
                <a:cs typeface="Arial"/>
              </a:endParaRPr>
            </a:p>
            <a:p>
              <a:pPr>
                <a:lnSpc>
                  <a:spcPts val="449"/>
                </a:lnSpc>
                <a:spcBef>
                  <a:spcPts val="3"/>
                </a:spcBef>
              </a:pPr>
              <a:endParaRPr sz="400" dirty="0"/>
            </a:p>
            <a:p>
              <a:pPr marL="11396" marR="11396">
                <a:lnSpc>
                  <a:spcPts val="790"/>
                </a:lnSpc>
              </a:pPr>
              <a:r>
                <a:rPr sz="700" dirty="0">
                  <a:latin typeface="Arial"/>
                  <a:cs typeface="Arial"/>
                </a:rPr>
                <a:t>F</a:t>
              </a:r>
              <a:r>
                <a:rPr sz="700" spc="-13" dirty="0">
                  <a:latin typeface="Arial"/>
                  <a:cs typeface="Arial"/>
                </a:rPr>
                <a:t>i</a:t>
              </a:r>
              <a:r>
                <a:rPr sz="700" spc="-4" dirty="0">
                  <a:latin typeface="Arial"/>
                  <a:cs typeface="Arial"/>
                </a:rPr>
                <a:t>re</a:t>
              </a:r>
              <a:r>
                <a:rPr sz="700" spc="-13" dirty="0">
                  <a:latin typeface="Arial"/>
                  <a:cs typeface="Arial"/>
                </a:rPr>
                <a:t> E</a:t>
              </a:r>
              <a:r>
                <a:rPr sz="700" spc="-18" dirty="0">
                  <a:latin typeface="Arial"/>
                  <a:cs typeface="Arial"/>
                </a:rPr>
                <a:t>x</a:t>
              </a:r>
              <a:r>
                <a:rPr sz="700" dirty="0">
                  <a:latin typeface="Arial"/>
                  <a:cs typeface="Arial"/>
                </a:rPr>
                <a:t>t</a:t>
              </a:r>
              <a:r>
                <a:rPr sz="700" spc="-13" dirty="0">
                  <a:latin typeface="Arial"/>
                  <a:cs typeface="Arial"/>
                </a:rPr>
                <a:t>i</a:t>
              </a:r>
              <a:r>
                <a:rPr sz="700" spc="-4" dirty="0">
                  <a:latin typeface="Arial"/>
                  <a:cs typeface="Arial"/>
                </a:rPr>
                <a:t>n</a:t>
              </a:r>
              <a:r>
                <a:rPr sz="700" spc="-13" dirty="0">
                  <a:latin typeface="Arial"/>
                  <a:cs typeface="Arial"/>
                </a:rPr>
                <a:t>g</a:t>
              </a:r>
              <a:r>
                <a:rPr sz="700" spc="-4" dirty="0">
                  <a:latin typeface="Arial"/>
                  <a:cs typeface="Arial"/>
                </a:rPr>
                <a:t>u</a:t>
              </a:r>
              <a:r>
                <a:rPr sz="700" spc="-13" dirty="0">
                  <a:latin typeface="Arial"/>
                  <a:cs typeface="Arial"/>
                </a:rPr>
                <a:t>i</a:t>
              </a:r>
              <a:r>
                <a:rPr sz="700" spc="-4" dirty="0">
                  <a:latin typeface="Arial"/>
                  <a:cs typeface="Arial"/>
                </a:rPr>
                <a:t>sh</a:t>
              </a:r>
              <a:r>
                <a:rPr sz="700" spc="-13" dirty="0">
                  <a:latin typeface="Arial"/>
                  <a:cs typeface="Arial"/>
                </a:rPr>
                <a:t>i</a:t>
              </a:r>
              <a:r>
                <a:rPr sz="700" spc="-4" dirty="0">
                  <a:latin typeface="Arial"/>
                  <a:cs typeface="Arial"/>
                </a:rPr>
                <a:t>ng</a:t>
              </a:r>
              <a:r>
                <a:rPr sz="700" spc="-13" dirty="0">
                  <a:latin typeface="Arial"/>
                  <a:cs typeface="Arial"/>
                </a:rPr>
                <a:t> A</a:t>
              </a:r>
              <a:r>
                <a:rPr sz="700" spc="-4" dirty="0">
                  <a:latin typeface="Arial"/>
                  <a:cs typeface="Arial"/>
                </a:rPr>
                <a:t>g</a:t>
              </a:r>
              <a:r>
                <a:rPr sz="700" spc="-13" dirty="0">
                  <a:latin typeface="Arial"/>
                  <a:cs typeface="Arial"/>
                </a:rPr>
                <a:t>e</a:t>
              </a:r>
              <a:r>
                <a:rPr sz="700" spc="-4" dirty="0">
                  <a:latin typeface="Arial"/>
                  <a:cs typeface="Arial"/>
                </a:rPr>
                <a:t>n</a:t>
              </a:r>
              <a:r>
                <a:rPr sz="700" spc="-9" dirty="0">
                  <a:latin typeface="Arial"/>
                  <a:cs typeface="Arial"/>
                </a:rPr>
                <a:t>t</a:t>
              </a:r>
              <a:r>
                <a:rPr sz="700" spc="-4" dirty="0">
                  <a:latin typeface="Arial"/>
                  <a:cs typeface="Arial"/>
                </a:rPr>
                <a:t>,</a:t>
              </a:r>
              <a:r>
                <a:rPr sz="700" spc="-13" dirty="0">
                  <a:latin typeface="Arial"/>
                  <a:cs typeface="Arial"/>
                </a:rPr>
                <a:t> A</a:t>
              </a:r>
              <a:r>
                <a:rPr sz="700" spc="-4" dirty="0">
                  <a:latin typeface="Arial"/>
                  <a:cs typeface="Arial"/>
                </a:rPr>
                <a:t>q</a:t>
              </a:r>
              <a:r>
                <a:rPr sz="700" spc="-13" dirty="0">
                  <a:latin typeface="Arial"/>
                  <a:cs typeface="Arial"/>
                </a:rPr>
                <a:t>u</a:t>
              </a:r>
              <a:r>
                <a:rPr sz="700" spc="-4" dirty="0">
                  <a:latin typeface="Arial"/>
                  <a:cs typeface="Arial"/>
                </a:rPr>
                <a:t>e</a:t>
              </a:r>
              <a:r>
                <a:rPr sz="700" spc="-13" dirty="0">
                  <a:latin typeface="Arial"/>
                  <a:cs typeface="Arial"/>
                </a:rPr>
                <a:t>o</a:t>
              </a:r>
              <a:r>
                <a:rPr sz="700" spc="-4" dirty="0">
                  <a:latin typeface="Arial"/>
                  <a:cs typeface="Arial"/>
                </a:rPr>
                <a:t>us</a:t>
              </a:r>
              <a:r>
                <a:rPr sz="700" spc="-9" dirty="0">
                  <a:latin typeface="Arial"/>
                  <a:cs typeface="Arial"/>
                </a:rPr>
                <a:t> F</a:t>
              </a:r>
              <a:r>
                <a:rPr sz="700" spc="-13" dirty="0">
                  <a:latin typeface="Arial"/>
                  <a:cs typeface="Arial"/>
                </a:rPr>
                <a:t>i</a:t>
              </a:r>
              <a:r>
                <a:rPr sz="700" spc="-4" dirty="0">
                  <a:latin typeface="Arial"/>
                  <a:cs typeface="Arial"/>
                </a:rPr>
                <a:t>lm-</a:t>
              </a:r>
              <a:r>
                <a:rPr sz="700" spc="-9" dirty="0">
                  <a:latin typeface="Arial"/>
                  <a:cs typeface="Arial"/>
                </a:rPr>
                <a:t>F</a:t>
              </a:r>
              <a:r>
                <a:rPr sz="700" spc="-13" dirty="0">
                  <a:latin typeface="Arial"/>
                  <a:cs typeface="Arial"/>
                </a:rPr>
                <a:t>o</a:t>
              </a:r>
              <a:r>
                <a:rPr sz="700" spc="-4" dirty="0">
                  <a:latin typeface="Arial"/>
                  <a:cs typeface="Arial"/>
                </a:rPr>
                <a:t>rm</a:t>
              </a:r>
              <a:r>
                <a:rPr sz="700" spc="-13" dirty="0">
                  <a:latin typeface="Arial"/>
                  <a:cs typeface="Arial"/>
                </a:rPr>
                <a:t>i</a:t>
              </a:r>
              <a:r>
                <a:rPr sz="700" spc="-4" dirty="0">
                  <a:latin typeface="Arial"/>
                  <a:cs typeface="Arial"/>
                </a:rPr>
                <a:t>ng</a:t>
              </a:r>
              <a:r>
                <a:rPr sz="700" spc="-13" dirty="0">
                  <a:latin typeface="Arial"/>
                  <a:cs typeface="Arial"/>
                </a:rPr>
                <a:t> </a:t>
              </a:r>
              <a:r>
                <a:rPr sz="700" dirty="0">
                  <a:latin typeface="Arial"/>
                  <a:cs typeface="Arial"/>
                </a:rPr>
                <a:t>F</a:t>
              </a:r>
              <a:r>
                <a:rPr sz="700" spc="-13" dirty="0">
                  <a:latin typeface="Arial"/>
                  <a:cs typeface="Arial"/>
                </a:rPr>
                <a:t>o</a:t>
              </a:r>
              <a:r>
                <a:rPr sz="700" spc="-9" dirty="0">
                  <a:latin typeface="Arial"/>
                  <a:cs typeface="Arial"/>
                </a:rPr>
                <a:t>am</a:t>
              </a:r>
              <a:r>
                <a:rPr sz="700" spc="-18" dirty="0">
                  <a:latin typeface="Arial"/>
                  <a:cs typeface="Arial"/>
                </a:rPr>
                <a:t> </a:t>
              </a:r>
              <a:r>
                <a:rPr sz="700" spc="-4" dirty="0">
                  <a:latin typeface="Arial"/>
                  <a:cs typeface="Arial"/>
                </a:rPr>
                <a:t>(</a:t>
              </a:r>
              <a:r>
                <a:rPr sz="700" spc="-13" dirty="0">
                  <a:latin typeface="Arial"/>
                  <a:cs typeface="Arial"/>
                </a:rPr>
                <a:t>A</a:t>
              </a:r>
              <a:r>
                <a:rPr sz="700" spc="-9" dirty="0">
                  <a:latin typeface="Arial"/>
                  <a:cs typeface="Arial"/>
                </a:rPr>
                <a:t>FFF</a:t>
              </a:r>
              <a:r>
                <a:rPr sz="700" spc="-4" dirty="0">
                  <a:latin typeface="Arial"/>
                  <a:cs typeface="Arial"/>
                </a:rPr>
                <a:t>)</a:t>
              </a:r>
              <a:r>
                <a:rPr sz="700" spc="4" dirty="0">
                  <a:latin typeface="Arial"/>
                  <a:cs typeface="Arial"/>
                </a:rPr>
                <a:t> </a:t>
              </a:r>
              <a:r>
                <a:rPr sz="700" spc="-13" dirty="0">
                  <a:latin typeface="Arial"/>
                  <a:cs typeface="Arial"/>
                </a:rPr>
                <a:t>L</a:t>
              </a:r>
              <a:r>
                <a:rPr sz="700" spc="-4" dirty="0">
                  <a:latin typeface="Arial"/>
                  <a:cs typeface="Arial"/>
                </a:rPr>
                <a:t>i</a:t>
              </a:r>
              <a:r>
                <a:rPr sz="700" spc="-13" dirty="0">
                  <a:latin typeface="Arial"/>
                  <a:cs typeface="Arial"/>
                </a:rPr>
                <a:t>q</a:t>
              </a:r>
              <a:r>
                <a:rPr sz="700" spc="-4" dirty="0">
                  <a:latin typeface="Arial"/>
                  <a:cs typeface="Arial"/>
                </a:rPr>
                <a:t>u</a:t>
              </a:r>
              <a:r>
                <a:rPr sz="700" spc="-13" dirty="0">
                  <a:latin typeface="Arial"/>
                  <a:cs typeface="Arial"/>
                </a:rPr>
                <a:t>i</a:t>
              </a:r>
              <a:r>
                <a:rPr sz="700" spc="-4" dirty="0">
                  <a:latin typeface="Arial"/>
                  <a:cs typeface="Arial"/>
                </a:rPr>
                <a:t>d </a:t>
              </a:r>
              <a:r>
                <a:rPr sz="700" spc="-18" dirty="0">
                  <a:latin typeface="Arial"/>
                  <a:cs typeface="Arial"/>
                </a:rPr>
                <a:t>C</a:t>
              </a:r>
              <a:r>
                <a:rPr sz="700" spc="-4" dirty="0">
                  <a:latin typeface="Arial"/>
                  <a:cs typeface="Arial"/>
                </a:rPr>
                <a:t>o</a:t>
              </a:r>
              <a:r>
                <a:rPr sz="700" spc="-13" dirty="0">
                  <a:latin typeface="Arial"/>
                  <a:cs typeface="Arial"/>
                </a:rPr>
                <a:t>n</a:t>
              </a:r>
              <a:r>
                <a:rPr sz="700" spc="-4" dirty="0">
                  <a:latin typeface="Arial"/>
                  <a:cs typeface="Arial"/>
                </a:rPr>
                <a:t>ce</a:t>
              </a:r>
              <a:r>
                <a:rPr sz="700" spc="-13" dirty="0">
                  <a:latin typeface="Arial"/>
                  <a:cs typeface="Arial"/>
                </a:rPr>
                <a:t>n</a:t>
              </a:r>
              <a:r>
                <a:rPr sz="700" spc="-9" dirty="0">
                  <a:latin typeface="Arial"/>
                  <a:cs typeface="Arial"/>
                </a:rPr>
                <a:t>t</a:t>
              </a:r>
              <a:r>
                <a:rPr sz="700" spc="-4" dirty="0">
                  <a:latin typeface="Arial"/>
                  <a:cs typeface="Arial"/>
                </a:rPr>
                <a:t>ra</a:t>
              </a:r>
              <a:r>
                <a:rPr sz="700" spc="-9" dirty="0">
                  <a:latin typeface="Arial"/>
                  <a:cs typeface="Arial"/>
                </a:rPr>
                <a:t>t</a:t>
              </a:r>
              <a:r>
                <a:rPr sz="700" spc="-13" dirty="0">
                  <a:latin typeface="Arial"/>
                  <a:cs typeface="Arial"/>
                </a:rPr>
                <a:t>e</a:t>
              </a:r>
              <a:r>
                <a:rPr sz="700" spc="-4" dirty="0">
                  <a:latin typeface="Arial"/>
                  <a:cs typeface="Arial"/>
                </a:rPr>
                <a:t>, </a:t>
              </a:r>
              <a:r>
                <a:rPr sz="700" spc="-9" dirty="0">
                  <a:latin typeface="Arial"/>
                  <a:cs typeface="Arial"/>
                </a:rPr>
                <a:t>f</a:t>
              </a:r>
              <a:r>
                <a:rPr sz="700" spc="-4" dirty="0">
                  <a:latin typeface="Arial"/>
                  <a:cs typeface="Arial"/>
                </a:rPr>
                <a:t>or</a:t>
              </a:r>
              <a:r>
                <a:rPr sz="700" spc="-9" dirty="0">
                  <a:latin typeface="Arial"/>
                  <a:cs typeface="Arial"/>
                </a:rPr>
                <a:t> F</a:t>
              </a:r>
              <a:r>
                <a:rPr sz="700" spc="-4" dirty="0">
                  <a:latin typeface="Arial"/>
                  <a:cs typeface="Arial"/>
                </a:rPr>
                <a:t>r</a:t>
              </a:r>
              <a:r>
                <a:rPr sz="700" spc="-13" dirty="0">
                  <a:latin typeface="Arial"/>
                  <a:cs typeface="Arial"/>
                </a:rPr>
                <a:t>e</a:t>
              </a:r>
              <a:r>
                <a:rPr sz="700" spc="-4" dirty="0">
                  <a:latin typeface="Arial"/>
                  <a:cs typeface="Arial"/>
                </a:rPr>
                <a:t>sh </a:t>
              </a:r>
              <a:r>
                <a:rPr sz="700" spc="-13" dirty="0">
                  <a:latin typeface="Arial"/>
                  <a:cs typeface="Arial"/>
                </a:rPr>
                <a:t>a</a:t>
              </a:r>
              <a:r>
                <a:rPr sz="700" spc="-4" dirty="0">
                  <a:latin typeface="Arial"/>
                  <a:cs typeface="Arial"/>
                </a:rPr>
                <a:t>nd </a:t>
              </a:r>
              <a:r>
                <a:rPr sz="700" spc="-22" dirty="0">
                  <a:latin typeface="Arial"/>
                  <a:cs typeface="Arial"/>
                </a:rPr>
                <a:t>S</a:t>
              </a:r>
              <a:r>
                <a:rPr sz="700" spc="-4" dirty="0">
                  <a:latin typeface="Arial"/>
                  <a:cs typeface="Arial"/>
                </a:rPr>
                <a:t>ea </a:t>
              </a:r>
              <a:r>
                <a:rPr sz="700" spc="-18" dirty="0">
                  <a:latin typeface="Arial"/>
                  <a:cs typeface="Arial"/>
                </a:rPr>
                <a:t>W</a:t>
              </a:r>
              <a:r>
                <a:rPr sz="700" spc="-9" dirty="0">
                  <a:latin typeface="Arial"/>
                  <a:cs typeface="Arial"/>
                </a:rPr>
                <a:t>ater</a:t>
              </a:r>
              <a:endParaRPr sz="700" dirty="0">
                <a:latin typeface="Arial"/>
                <a:cs typeface="Arial"/>
              </a:endParaRPr>
            </a:p>
          </p:txBody>
        </p:sp>
        <p:sp>
          <p:nvSpPr>
            <p:cNvPr id="206" name="object 195"/>
            <p:cNvSpPr txBox="1"/>
            <p:nvPr/>
          </p:nvSpPr>
          <p:spPr>
            <a:xfrm>
              <a:off x="7827353" y="1911276"/>
              <a:ext cx="458932" cy="372596"/>
            </a:xfrm>
            <a:prstGeom prst="rect">
              <a:avLst/>
            </a:prstGeom>
          </p:spPr>
          <p:txBody>
            <a:bodyPr vert="horz" wrap="square" lIns="0" tIns="0" rIns="0" bIns="0" rtlCol="0">
              <a:noAutofit/>
            </a:bodyPr>
            <a:lstStyle/>
            <a:p>
              <a:pPr marL="11396"/>
              <a:r>
                <a:rPr sz="700" spc="-58" dirty="0">
                  <a:solidFill>
                    <a:srgbClr val="6B6765"/>
                  </a:solidFill>
                  <a:latin typeface="Arial"/>
                  <a:cs typeface="Arial"/>
                </a:rPr>
                <a:t>Q</a:t>
              </a:r>
              <a:r>
                <a:rPr sz="700" spc="-63" dirty="0">
                  <a:solidFill>
                    <a:srgbClr val="6B6765"/>
                  </a:solidFill>
                  <a:latin typeface="Arial"/>
                  <a:cs typeface="Arial"/>
                </a:rPr>
                <a:t>P</a:t>
              </a:r>
              <a:r>
                <a:rPr sz="700" spc="-9" dirty="0">
                  <a:solidFill>
                    <a:srgbClr val="6B6765"/>
                  </a:solidFill>
                  <a:latin typeface="Arial"/>
                  <a:cs typeface="Arial"/>
                </a:rPr>
                <a:t>L</a:t>
              </a:r>
              <a:r>
                <a:rPr sz="700" spc="9" dirty="0">
                  <a:solidFill>
                    <a:srgbClr val="6B6765"/>
                  </a:solidFill>
                  <a:latin typeface="Arial"/>
                  <a:cs typeface="Arial"/>
                </a:rPr>
                <a:t> </a:t>
              </a:r>
              <a:r>
                <a:rPr sz="700" spc="-63" dirty="0">
                  <a:solidFill>
                    <a:srgbClr val="6B6765"/>
                  </a:solidFill>
                  <a:latin typeface="Arial"/>
                  <a:cs typeface="Arial"/>
                </a:rPr>
                <a:t>N</a:t>
              </a:r>
              <a:r>
                <a:rPr sz="700" spc="4" dirty="0">
                  <a:solidFill>
                    <a:srgbClr val="6B6765"/>
                  </a:solidFill>
                  <a:latin typeface="Arial"/>
                  <a:cs typeface="Arial"/>
                </a:rPr>
                <a:t>o</a:t>
              </a:r>
              <a:r>
                <a:rPr sz="700" spc="76" dirty="0">
                  <a:solidFill>
                    <a:srgbClr val="6B6765"/>
                  </a:solidFill>
                  <a:latin typeface="Arial"/>
                  <a:cs typeface="Arial"/>
                </a:rPr>
                <a:t>t</a:t>
              </a:r>
              <a:r>
                <a:rPr sz="700" spc="-9" dirty="0">
                  <a:solidFill>
                    <a:srgbClr val="6B6765"/>
                  </a:solidFill>
                  <a:latin typeface="Arial"/>
                  <a:cs typeface="Arial"/>
                </a:rPr>
                <a:t>e</a:t>
              </a:r>
              <a:r>
                <a:rPr sz="700" spc="-54" dirty="0">
                  <a:solidFill>
                    <a:srgbClr val="6B6765"/>
                  </a:solidFill>
                  <a:latin typeface="Arial"/>
                  <a:cs typeface="Arial"/>
                </a:rPr>
                <a:t>s</a:t>
              </a:r>
              <a:endParaRPr sz="700">
                <a:latin typeface="Arial"/>
                <a:cs typeface="Arial"/>
              </a:endParaRPr>
            </a:p>
            <a:p>
              <a:pPr>
                <a:lnSpc>
                  <a:spcPts val="449"/>
                </a:lnSpc>
                <a:spcBef>
                  <a:spcPts val="3"/>
                </a:spcBef>
              </a:pPr>
              <a:endParaRPr sz="400"/>
            </a:p>
            <a:p>
              <a:pPr marL="11396" marR="40454">
                <a:lnSpc>
                  <a:spcPts val="790"/>
                </a:lnSpc>
              </a:pPr>
              <a:r>
                <a:rPr sz="700" u="sng" spc="-13" dirty="0">
                  <a:solidFill>
                    <a:srgbClr val="0065CC"/>
                  </a:solidFill>
                  <a:latin typeface="Arial"/>
                  <a:cs typeface="Arial"/>
                </a:rPr>
                <a:t>P</a:t>
              </a:r>
              <a:r>
                <a:rPr sz="700" u="sng" spc="-4" dirty="0">
                  <a:solidFill>
                    <a:srgbClr val="0065CC"/>
                  </a:solidFill>
                  <a:latin typeface="Arial"/>
                  <a:cs typeface="Arial"/>
                </a:rPr>
                <a:t>re</a:t>
              </a:r>
              <a:r>
                <a:rPr sz="700" u="sng" spc="-13" dirty="0">
                  <a:solidFill>
                    <a:srgbClr val="0065CC"/>
                  </a:solidFill>
                  <a:latin typeface="Arial"/>
                  <a:cs typeface="Arial"/>
                </a:rPr>
                <a:t>a</a:t>
              </a:r>
              <a:r>
                <a:rPr sz="700" u="sng" spc="-9" dirty="0">
                  <a:solidFill>
                    <a:srgbClr val="0065CC"/>
                  </a:solidFill>
                  <a:latin typeface="Arial"/>
                  <a:cs typeface="Arial"/>
                </a:rPr>
                <a:t>m</a:t>
              </a:r>
              <a:r>
                <a:rPr sz="700" u="sng" spc="-13" dirty="0">
                  <a:solidFill>
                    <a:srgbClr val="0065CC"/>
                  </a:solidFill>
                  <a:latin typeface="Arial"/>
                  <a:cs typeface="Arial"/>
                </a:rPr>
                <a:t>b</a:t>
              </a:r>
              <a:r>
                <a:rPr sz="700" u="sng" spc="-4" dirty="0">
                  <a:solidFill>
                    <a:srgbClr val="0065CC"/>
                  </a:solidFill>
                  <a:latin typeface="Arial"/>
                  <a:cs typeface="Arial"/>
                </a:rPr>
                <a:t>le</a:t>
              </a:r>
              <a:r>
                <a:rPr sz="700" spc="-4" dirty="0">
                  <a:solidFill>
                    <a:srgbClr val="0065CC"/>
                  </a:solidFill>
                  <a:latin typeface="Arial"/>
                  <a:cs typeface="Arial"/>
                </a:rPr>
                <a:t> </a:t>
              </a:r>
              <a:r>
                <a:rPr sz="700" u="sng" spc="-4" dirty="0">
                  <a:solidFill>
                    <a:srgbClr val="0065CC"/>
                  </a:solidFill>
                  <a:latin typeface="Arial"/>
                  <a:cs typeface="Arial"/>
                </a:rPr>
                <a:t>F</a:t>
              </a:r>
              <a:r>
                <a:rPr sz="700" u="sng" spc="-18" dirty="0">
                  <a:solidFill>
                    <a:srgbClr val="0065CC"/>
                  </a:solidFill>
                  <a:latin typeface="Arial"/>
                  <a:cs typeface="Arial"/>
                </a:rPr>
                <a:t>o</a:t>
              </a:r>
              <a:r>
                <a:rPr sz="700" u="sng" spc="-9" dirty="0">
                  <a:solidFill>
                    <a:srgbClr val="0065CC"/>
                  </a:solidFill>
                  <a:latin typeface="Arial"/>
                  <a:cs typeface="Arial"/>
                </a:rPr>
                <a:t>ot</a:t>
              </a:r>
              <a:r>
                <a:rPr sz="700" u="sng" spc="-18" dirty="0">
                  <a:solidFill>
                    <a:srgbClr val="0065CC"/>
                  </a:solidFill>
                  <a:latin typeface="Arial"/>
                  <a:cs typeface="Arial"/>
                </a:rPr>
                <a:t>n</a:t>
              </a:r>
              <a:r>
                <a:rPr sz="700" u="sng" spc="-9" dirty="0">
                  <a:solidFill>
                    <a:srgbClr val="0065CC"/>
                  </a:solidFill>
                  <a:latin typeface="Arial"/>
                  <a:cs typeface="Arial"/>
                </a:rPr>
                <a:t>otes</a:t>
              </a:r>
              <a:endParaRPr sz="700">
                <a:latin typeface="Arial"/>
                <a:cs typeface="Arial"/>
              </a:endParaRPr>
            </a:p>
          </p:txBody>
        </p:sp>
        <p:sp>
          <p:nvSpPr>
            <p:cNvPr id="207" name="object 196"/>
            <p:cNvSpPr txBox="1"/>
            <p:nvPr/>
          </p:nvSpPr>
          <p:spPr>
            <a:xfrm>
              <a:off x="690875" y="2417781"/>
              <a:ext cx="1957532" cy="93569"/>
            </a:xfrm>
            <a:prstGeom prst="rect">
              <a:avLst/>
            </a:prstGeom>
          </p:spPr>
          <p:txBody>
            <a:bodyPr vert="horz" wrap="square" lIns="0" tIns="0" rIns="0" bIns="0" rtlCol="0">
              <a:noAutofit/>
            </a:bodyPr>
            <a:lstStyle/>
            <a:p>
              <a:pPr marL="11396"/>
              <a:r>
                <a:rPr sz="500" b="1" spc="9" dirty="0">
                  <a:solidFill>
                    <a:srgbClr val="18186F"/>
                  </a:solidFill>
                  <a:latin typeface="Arial"/>
                  <a:cs typeface="Arial"/>
                </a:rPr>
                <a:t>Se</a:t>
              </a:r>
              <a:r>
                <a:rPr sz="500" b="1" spc="18" dirty="0">
                  <a:solidFill>
                    <a:srgbClr val="18186F"/>
                  </a:solidFill>
                  <a:latin typeface="Arial"/>
                  <a:cs typeface="Arial"/>
                </a:rPr>
                <a:t>a</a:t>
              </a:r>
              <a:r>
                <a:rPr sz="500" b="1" dirty="0">
                  <a:solidFill>
                    <a:srgbClr val="18186F"/>
                  </a:solidFill>
                  <a:latin typeface="Arial"/>
                  <a:cs typeface="Arial"/>
                </a:rPr>
                <a:t>r</a:t>
              </a:r>
              <a:r>
                <a:rPr sz="500" b="1" spc="9" dirty="0">
                  <a:solidFill>
                    <a:srgbClr val="18186F"/>
                  </a:solidFill>
                  <a:latin typeface="Arial"/>
                  <a:cs typeface="Arial"/>
                </a:rPr>
                <a:t>ch</a:t>
              </a:r>
              <a:r>
                <a:rPr sz="500" b="1" spc="13" dirty="0">
                  <a:solidFill>
                    <a:srgbClr val="18186F"/>
                  </a:solidFill>
                  <a:latin typeface="Arial"/>
                  <a:cs typeface="Arial"/>
                </a:rPr>
                <a:t> </a:t>
              </a:r>
              <a:r>
                <a:rPr sz="500" b="1" spc="9" dirty="0">
                  <a:solidFill>
                    <a:srgbClr val="18186F"/>
                  </a:solidFill>
                  <a:latin typeface="Arial"/>
                  <a:cs typeface="Arial"/>
                </a:rPr>
                <a:t>&gt;</a:t>
              </a:r>
              <a:r>
                <a:rPr sz="500" b="1" spc="4" dirty="0">
                  <a:solidFill>
                    <a:srgbClr val="18186F"/>
                  </a:solidFill>
                  <a:latin typeface="Arial"/>
                  <a:cs typeface="Arial"/>
                </a:rPr>
                <a:t> </a:t>
              </a:r>
              <a:r>
                <a:rPr sz="500" b="1" spc="18" dirty="0">
                  <a:solidFill>
                    <a:srgbClr val="18186F"/>
                  </a:solidFill>
                  <a:latin typeface="Arial"/>
                  <a:cs typeface="Arial"/>
                </a:rPr>
                <a:t>Q</a:t>
              </a:r>
              <a:r>
                <a:rPr sz="500" b="1" spc="13" dirty="0">
                  <a:solidFill>
                    <a:srgbClr val="18186F"/>
                  </a:solidFill>
                  <a:latin typeface="Arial"/>
                  <a:cs typeface="Arial"/>
                </a:rPr>
                <a:t>PL </a:t>
              </a:r>
              <a:r>
                <a:rPr sz="500" b="1" spc="9" dirty="0">
                  <a:solidFill>
                    <a:srgbClr val="18186F"/>
                  </a:solidFill>
                  <a:latin typeface="Arial"/>
                  <a:cs typeface="Arial"/>
                </a:rPr>
                <a:t>&gt;</a:t>
              </a:r>
              <a:r>
                <a:rPr sz="500" b="1" spc="4" dirty="0">
                  <a:solidFill>
                    <a:srgbClr val="18186F"/>
                  </a:solidFill>
                  <a:latin typeface="Arial"/>
                  <a:cs typeface="Arial"/>
                </a:rPr>
                <a:t> </a:t>
              </a:r>
              <a:r>
                <a:rPr sz="500" b="1" spc="18" dirty="0">
                  <a:solidFill>
                    <a:srgbClr val="18186F"/>
                  </a:solidFill>
                  <a:latin typeface="Arial"/>
                  <a:cs typeface="Arial"/>
                </a:rPr>
                <a:t>G</a:t>
              </a:r>
              <a:r>
                <a:rPr sz="500" b="1" spc="9" dirty="0">
                  <a:solidFill>
                    <a:srgbClr val="18186F"/>
                  </a:solidFill>
                  <a:latin typeface="Arial"/>
                  <a:cs typeface="Arial"/>
                </a:rPr>
                <a:t>overn</a:t>
              </a:r>
              <a:r>
                <a:rPr sz="500" b="1" spc="13" dirty="0">
                  <a:solidFill>
                    <a:srgbClr val="18186F"/>
                  </a:solidFill>
                  <a:latin typeface="Arial"/>
                  <a:cs typeface="Arial"/>
                </a:rPr>
                <a:t>m</a:t>
              </a:r>
              <a:r>
                <a:rPr sz="500" b="1" spc="9" dirty="0">
                  <a:solidFill>
                    <a:srgbClr val="18186F"/>
                  </a:solidFill>
                  <a:latin typeface="Arial"/>
                  <a:cs typeface="Arial"/>
                </a:rPr>
                <a:t>e</a:t>
              </a:r>
              <a:r>
                <a:rPr sz="500" b="1" spc="18" dirty="0">
                  <a:solidFill>
                    <a:srgbClr val="18186F"/>
                  </a:solidFill>
                  <a:latin typeface="Arial"/>
                  <a:cs typeface="Arial"/>
                </a:rPr>
                <a:t>n</a:t>
              </a:r>
              <a:r>
                <a:rPr sz="500" b="1" spc="4" dirty="0">
                  <a:solidFill>
                    <a:srgbClr val="18186F"/>
                  </a:solidFill>
                  <a:latin typeface="Arial"/>
                  <a:cs typeface="Arial"/>
                </a:rPr>
                <a:t>t </a:t>
              </a:r>
              <a:r>
                <a:rPr sz="500" b="1" spc="9" dirty="0">
                  <a:solidFill>
                    <a:srgbClr val="18186F"/>
                  </a:solidFill>
                  <a:latin typeface="Arial"/>
                  <a:cs typeface="Arial"/>
                </a:rPr>
                <a:t>Pa</a:t>
              </a:r>
              <a:r>
                <a:rPr sz="500" b="1" dirty="0">
                  <a:solidFill>
                    <a:srgbClr val="18186F"/>
                  </a:solidFill>
                  <a:latin typeface="Arial"/>
                  <a:cs typeface="Arial"/>
                </a:rPr>
                <a:t>r</a:t>
              </a:r>
              <a:r>
                <a:rPr sz="500" b="1" spc="9" dirty="0">
                  <a:solidFill>
                    <a:srgbClr val="18186F"/>
                  </a:solidFill>
                  <a:latin typeface="Arial"/>
                  <a:cs typeface="Arial"/>
                </a:rPr>
                <a:t>ts &gt;</a:t>
              </a:r>
              <a:r>
                <a:rPr sz="500" b="1" spc="4" dirty="0">
                  <a:solidFill>
                    <a:srgbClr val="18186F"/>
                  </a:solidFill>
                  <a:latin typeface="Arial"/>
                  <a:cs typeface="Arial"/>
                </a:rPr>
                <a:t> </a:t>
              </a:r>
              <a:r>
                <a:rPr sz="500" b="1" spc="22" dirty="0">
                  <a:solidFill>
                    <a:srgbClr val="18186F"/>
                  </a:solidFill>
                  <a:latin typeface="Arial"/>
                  <a:cs typeface="Arial"/>
                </a:rPr>
                <a:t>M</a:t>
              </a:r>
              <a:r>
                <a:rPr sz="500" b="1" spc="9" dirty="0">
                  <a:solidFill>
                    <a:srgbClr val="18186F"/>
                  </a:solidFill>
                  <a:latin typeface="Arial"/>
                  <a:cs typeface="Arial"/>
                </a:rPr>
                <a:t>anu</a:t>
              </a:r>
              <a:r>
                <a:rPr sz="500" b="1" dirty="0">
                  <a:solidFill>
                    <a:srgbClr val="18186F"/>
                  </a:solidFill>
                  <a:latin typeface="Arial"/>
                  <a:cs typeface="Arial"/>
                </a:rPr>
                <a:t>f</a:t>
              </a:r>
              <a:r>
                <a:rPr sz="500" b="1" spc="18" dirty="0">
                  <a:solidFill>
                    <a:srgbClr val="18186F"/>
                  </a:solidFill>
                  <a:latin typeface="Arial"/>
                  <a:cs typeface="Arial"/>
                </a:rPr>
                <a:t>a</a:t>
              </a:r>
              <a:r>
                <a:rPr sz="500" b="1" spc="9" dirty="0">
                  <a:solidFill>
                    <a:srgbClr val="18186F"/>
                  </a:solidFill>
                  <a:latin typeface="Arial"/>
                  <a:cs typeface="Arial"/>
                </a:rPr>
                <a:t>c</a:t>
              </a:r>
              <a:r>
                <a:rPr sz="500" b="1" dirty="0">
                  <a:solidFill>
                    <a:srgbClr val="18186F"/>
                  </a:solidFill>
                  <a:latin typeface="Arial"/>
                  <a:cs typeface="Arial"/>
                </a:rPr>
                <a:t>t</a:t>
              </a:r>
              <a:r>
                <a:rPr sz="500" b="1" spc="9" dirty="0">
                  <a:solidFill>
                    <a:srgbClr val="18186F"/>
                  </a:solidFill>
                  <a:latin typeface="Arial"/>
                  <a:cs typeface="Arial"/>
                </a:rPr>
                <a:t>urer</a:t>
              </a:r>
              <a:r>
                <a:rPr sz="500" b="1" spc="18" dirty="0">
                  <a:solidFill>
                    <a:srgbClr val="18186F"/>
                  </a:solidFill>
                  <a:latin typeface="Arial"/>
                  <a:cs typeface="Arial"/>
                </a:rPr>
                <a:t> </a:t>
              </a:r>
              <a:r>
                <a:rPr sz="500" b="1" spc="9" dirty="0">
                  <a:solidFill>
                    <a:srgbClr val="18186F"/>
                  </a:solidFill>
                  <a:latin typeface="Arial"/>
                  <a:cs typeface="Arial"/>
                </a:rPr>
                <a:t>Par</a:t>
              </a:r>
              <a:r>
                <a:rPr sz="500" b="1" dirty="0">
                  <a:solidFill>
                    <a:srgbClr val="18186F"/>
                  </a:solidFill>
                  <a:latin typeface="Arial"/>
                  <a:cs typeface="Arial"/>
                </a:rPr>
                <a:t>t</a:t>
              </a:r>
              <a:r>
                <a:rPr sz="500" b="1" spc="9" dirty="0">
                  <a:solidFill>
                    <a:srgbClr val="18186F"/>
                  </a:solidFill>
                  <a:latin typeface="Arial"/>
                  <a:cs typeface="Arial"/>
                </a:rPr>
                <a:t>s</a:t>
              </a:r>
              <a:endParaRPr sz="500" dirty="0">
                <a:latin typeface="Arial"/>
                <a:cs typeface="Arial"/>
              </a:endParaRPr>
            </a:p>
          </p:txBody>
        </p:sp>
        <p:sp>
          <p:nvSpPr>
            <p:cNvPr id="208" name="object 197"/>
            <p:cNvSpPr txBox="1"/>
            <p:nvPr/>
          </p:nvSpPr>
          <p:spPr>
            <a:xfrm>
              <a:off x="703350" y="2571077"/>
              <a:ext cx="1278659" cy="186577"/>
            </a:xfrm>
            <a:prstGeom prst="rect">
              <a:avLst/>
            </a:prstGeom>
          </p:spPr>
          <p:txBody>
            <a:bodyPr vert="horz" wrap="square" lIns="0" tIns="0" rIns="0" bIns="0" rtlCol="0">
              <a:noAutofit/>
            </a:bodyPr>
            <a:lstStyle/>
            <a:p>
              <a:pPr marL="11396" marR="11396">
                <a:lnSpc>
                  <a:spcPts val="700"/>
                </a:lnSpc>
                <a:tabLst>
                  <a:tab pos="945268" algn="l"/>
                </a:tabLst>
              </a:pPr>
              <a:r>
                <a:rPr sz="600" spc="-4" dirty="0">
                  <a:latin typeface="Arial"/>
                  <a:cs typeface="Arial"/>
                </a:rPr>
                <a:t>B</a:t>
              </a:r>
              <a:r>
                <a:rPr sz="600" dirty="0">
                  <a:latin typeface="Arial"/>
                  <a:cs typeface="Arial"/>
                </a:rPr>
                <a:t>a</a:t>
              </a:r>
              <a:r>
                <a:rPr sz="600" spc="-4" dirty="0">
                  <a:latin typeface="Arial"/>
                  <a:cs typeface="Arial"/>
                </a:rPr>
                <a:t>s</a:t>
              </a:r>
              <a:r>
                <a:rPr sz="600" spc="-9" dirty="0">
                  <a:latin typeface="Arial"/>
                  <a:cs typeface="Arial"/>
                </a:rPr>
                <a:t>e</a:t>
              </a:r>
              <a:r>
                <a:rPr sz="600" spc="-4" dirty="0">
                  <a:latin typeface="Arial"/>
                  <a:cs typeface="Arial"/>
                </a:rPr>
                <a:t>d</a:t>
              </a:r>
              <a:r>
                <a:rPr sz="600" spc="4" dirty="0">
                  <a:latin typeface="Arial"/>
                  <a:cs typeface="Arial"/>
                </a:rPr>
                <a:t> </a:t>
              </a:r>
              <a:r>
                <a:rPr sz="600" spc="-9" dirty="0">
                  <a:latin typeface="Arial"/>
                  <a:cs typeface="Arial"/>
                </a:rPr>
                <a:t>o</a:t>
              </a:r>
              <a:r>
                <a:rPr sz="600" spc="-4" dirty="0">
                  <a:latin typeface="Arial"/>
                  <a:cs typeface="Arial"/>
                </a:rPr>
                <a:t>n</a:t>
              </a:r>
              <a:r>
                <a:rPr sz="600" spc="4" dirty="0">
                  <a:latin typeface="Arial"/>
                  <a:cs typeface="Arial"/>
                </a:rPr>
                <a:t> </a:t>
              </a:r>
              <a:r>
                <a:rPr sz="600" spc="-9" dirty="0">
                  <a:latin typeface="Arial"/>
                  <a:cs typeface="Arial"/>
                </a:rPr>
                <a:t>t</a:t>
              </a:r>
              <a:r>
                <a:rPr sz="600" dirty="0">
                  <a:latin typeface="Arial"/>
                  <a:cs typeface="Arial"/>
                </a:rPr>
                <a:t>h</a:t>
              </a:r>
              <a:r>
                <a:rPr sz="600" spc="-4" dirty="0">
                  <a:latin typeface="Arial"/>
                  <a:cs typeface="Arial"/>
                </a:rPr>
                <a:t>e</a:t>
              </a:r>
              <a:r>
                <a:rPr sz="600" spc="-9" dirty="0">
                  <a:latin typeface="Arial"/>
                  <a:cs typeface="Arial"/>
                </a:rPr>
                <a:t> </a:t>
              </a:r>
              <a:r>
                <a:rPr sz="600" spc="-4" dirty="0">
                  <a:latin typeface="Arial"/>
                  <a:cs typeface="Arial"/>
                </a:rPr>
                <a:t>s</a:t>
              </a:r>
              <a:r>
                <a:rPr sz="600" dirty="0">
                  <a:latin typeface="Arial"/>
                  <a:cs typeface="Arial"/>
                </a:rPr>
                <a:t>e</a:t>
              </a:r>
              <a:r>
                <a:rPr sz="600" spc="-4" dirty="0">
                  <a:latin typeface="Arial"/>
                  <a:cs typeface="Arial"/>
                </a:rPr>
                <a:t>l</a:t>
              </a:r>
              <a:r>
                <a:rPr sz="600" spc="-9" dirty="0">
                  <a:latin typeface="Arial"/>
                  <a:cs typeface="Arial"/>
                </a:rPr>
                <a:t>e</a:t>
              </a:r>
              <a:r>
                <a:rPr sz="600" spc="-4" dirty="0">
                  <a:latin typeface="Arial"/>
                  <a:cs typeface="Arial"/>
                </a:rPr>
                <a:t>c</a:t>
              </a:r>
              <a:r>
                <a:rPr sz="600" spc="4" dirty="0">
                  <a:latin typeface="Arial"/>
                  <a:cs typeface="Arial"/>
                </a:rPr>
                <a:t>t</a:t>
              </a:r>
              <a:r>
                <a:rPr sz="600" spc="-9" dirty="0">
                  <a:latin typeface="Arial"/>
                  <a:cs typeface="Arial"/>
                </a:rPr>
                <a:t>e</a:t>
              </a:r>
              <a:r>
                <a:rPr sz="600" spc="-4" dirty="0">
                  <a:latin typeface="Arial"/>
                  <a:cs typeface="Arial"/>
                </a:rPr>
                <a:t>d</a:t>
              </a:r>
              <a:r>
                <a:rPr sz="600" spc="4" dirty="0">
                  <a:latin typeface="Arial"/>
                  <a:cs typeface="Arial"/>
                </a:rPr>
                <a:t> </a:t>
              </a:r>
              <a:r>
                <a:rPr sz="600" spc="-13" dirty="0">
                  <a:latin typeface="Arial"/>
                  <a:cs typeface="Arial"/>
                </a:rPr>
                <a:t>Q</a:t>
              </a:r>
              <a:r>
                <a:rPr sz="600" spc="-4" dirty="0">
                  <a:latin typeface="Arial"/>
                  <a:cs typeface="Arial"/>
                </a:rPr>
                <a:t>PL</a:t>
              </a:r>
              <a:r>
                <a:rPr sz="600" spc="4" dirty="0">
                  <a:latin typeface="Arial"/>
                  <a:cs typeface="Arial"/>
                </a:rPr>
                <a:t> </a:t>
              </a:r>
              <a:r>
                <a:rPr sz="600" spc="-9" dirty="0">
                  <a:latin typeface="Arial"/>
                  <a:cs typeface="Arial"/>
                </a:rPr>
                <a:t>ab</a:t>
              </a:r>
              <a:r>
                <a:rPr sz="600" dirty="0">
                  <a:latin typeface="Arial"/>
                  <a:cs typeface="Arial"/>
                </a:rPr>
                <a:t>o</a:t>
              </a:r>
              <a:r>
                <a:rPr sz="600" spc="-4" dirty="0">
                  <a:latin typeface="Arial"/>
                  <a:cs typeface="Arial"/>
                </a:rPr>
                <a:t>v</a:t>
              </a:r>
              <a:r>
                <a:rPr sz="600" spc="-9" dirty="0">
                  <a:latin typeface="Arial"/>
                  <a:cs typeface="Arial"/>
                </a:rPr>
                <a:t>e</a:t>
              </a:r>
              <a:r>
                <a:rPr sz="600" spc="-4" dirty="0">
                  <a:latin typeface="Arial"/>
                  <a:cs typeface="Arial"/>
                </a:rPr>
                <a:t>, </a:t>
              </a:r>
              <a:r>
                <a:rPr sz="600" dirty="0">
                  <a:latin typeface="Arial"/>
                  <a:cs typeface="Arial"/>
                </a:rPr>
                <a:t>F</a:t>
              </a:r>
              <a:r>
                <a:rPr sz="600" spc="-4" dirty="0">
                  <a:latin typeface="Arial"/>
                  <a:cs typeface="Arial"/>
                </a:rPr>
                <a:t>il</a:t>
              </a:r>
              <a:r>
                <a:rPr sz="600" spc="-9" dirty="0">
                  <a:latin typeface="Arial"/>
                  <a:cs typeface="Arial"/>
                </a:rPr>
                <a:t>t</a:t>
              </a:r>
              <a:r>
                <a:rPr sz="600" dirty="0">
                  <a:latin typeface="Arial"/>
                  <a:cs typeface="Arial"/>
                </a:rPr>
                <a:t>e</a:t>
              </a:r>
              <a:r>
                <a:rPr sz="600" spc="-4" dirty="0">
                  <a:latin typeface="Arial"/>
                  <a:cs typeface="Arial"/>
                </a:rPr>
                <a:t>r</a:t>
              </a:r>
              <a:r>
                <a:rPr sz="600" spc="-18" dirty="0">
                  <a:latin typeface="Arial"/>
                  <a:cs typeface="Arial"/>
                </a:rPr>
                <a:t> </a:t>
              </a:r>
              <a:r>
                <a:rPr sz="600" spc="-9" dirty="0">
                  <a:latin typeface="Arial"/>
                  <a:cs typeface="Arial"/>
                </a:rPr>
                <a:t>f</a:t>
              </a:r>
              <a:r>
                <a:rPr sz="600" dirty="0">
                  <a:latin typeface="Arial"/>
                  <a:cs typeface="Arial"/>
                </a:rPr>
                <a:t>o</a:t>
              </a:r>
              <a:r>
                <a:rPr sz="600" spc="-9" dirty="0">
                  <a:latin typeface="Arial"/>
                  <a:cs typeface="Arial"/>
                </a:rPr>
                <a:t>r</a:t>
              </a:r>
              <a:r>
                <a:rPr sz="600" spc="-4" dirty="0">
                  <a:latin typeface="Arial"/>
                  <a:cs typeface="Arial"/>
                </a:rPr>
                <a:t>:	</a:t>
              </a:r>
              <a:r>
                <a:rPr sz="600" dirty="0">
                  <a:latin typeface="Arial"/>
                  <a:cs typeface="Arial"/>
                </a:rPr>
                <a:t>F</a:t>
              </a:r>
              <a:r>
                <a:rPr sz="600" spc="-4" dirty="0">
                  <a:latin typeface="Arial"/>
                  <a:cs typeface="Arial"/>
                </a:rPr>
                <a:t>il</a:t>
              </a:r>
              <a:r>
                <a:rPr sz="600" spc="-9" dirty="0">
                  <a:latin typeface="Arial"/>
                  <a:cs typeface="Arial"/>
                </a:rPr>
                <a:t>te</a:t>
              </a:r>
              <a:r>
                <a:rPr sz="600" spc="-4" dirty="0">
                  <a:latin typeface="Arial"/>
                  <a:cs typeface="Arial"/>
                </a:rPr>
                <a:t>r</a:t>
              </a:r>
              <a:r>
                <a:rPr sz="600" spc="4" dirty="0">
                  <a:latin typeface="Arial"/>
                  <a:cs typeface="Arial"/>
                </a:rPr>
                <a:t> </a:t>
              </a:r>
              <a:r>
                <a:rPr sz="600" spc="-9" dirty="0">
                  <a:latin typeface="Arial"/>
                  <a:cs typeface="Arial"/>
                </a:rPr>
                <a:t>b</a:t>
              </a:r>
              <a:r>
                <a:rPr sz="600" spc="-4" dirty="0">
                  <a:latin typeface="Arial"/>
                  <a:cs typeface="Arial"/>
                </a:rPr>
                <a:t>y:</a:t>
              </a:r>
              <a:endParaRPr sz="600">
                <a:latin typeface="Arial"/>
                <a:cs typeface="Arial"/>
              </a:endParaRPr>
            </a:p>
          </p:txBody>
        </p:sp>
        <p:sp>
          <p:nvSpPr>
            <p:cNvPr id="209" name="object 198"/>
            <p:cNvSpPr txBox="1"/>
            <p:nvPr/>
          </p:nvSpPr>
          <p:spPr>
            <a:xfrm>
              <a:off x="1682866" y="2761576"/>
              <a:ext cx="361950" cy="107576"/>
            </a:xfrm>
            <a:prstGeom prst="rect">
              <a:avLst/>
            </a:prstGeom>
          </p:spPr>
          <p:txBody>
            <a:bodyPr vert="horz" wrap="square" lIns="0" tIns="0" rIns="0" bIns="0" rtlCol="0">
              <a:noAutofit/>
            </a:bodyPr>
            <a:lstStyle/>
            <a:p>
              <a:pPr marL="11396"/>
              <a:r>
                <a:rPr sz="600" spc="-9" dirty="0">
                  <a:latin typeface="Arial"/>
                  <a:cs typeface="Arial"/>
                </a:rPr>
                <a:t>--</a:t>
              </a:r>
              <a:r>
                <a:rPr sz="600" spc="-4" dirty="0">
                  <a:latin typeface="Arial"/>
                  <a:cs typeface="Arial"/>
                </a:rPr>
                <a:t>N</a:t>
              </a:r>
              <a:r>
                <a:rPr sz="600" spc="-13" dirty="0">
                  <a:latin typeface="Arial"/>
                  <a:cs typeface="Arial"/>
                </a:rPr>
                <a:t>O</a:t>
              </a:r>
              <a:r>
                <a:rPr sz="600" spc="-4" dirty="0">
                  <a:latin typeface="Arial"/>
                  <a:cs typeface="Arial"/>
                </a:rPr>
                <a:t>NE</a:t>
              </a:r>
              <a:r>
                <a:rPr sz="600" spc="-9" dirty="0">
                  <a:latin typeface="Arial"/>
                  <a:cs typeface="Arial"/>
                </a:rPr>
                <a:t>-</a:t>
              </a:r>
              <a:r>
                <a:rPr sz="600" spc="-4" dirty="0">
                  <a:latin typeface="Arial"/>
                  <a:cs typeface="Arial"/>
                </a:rPr>
                <a:t>-</a:t>
              </a:r>
              <a:endParaRPr sz="600">
                <a:latin typeface="Arial"/>
                <a:cs typeface="Arial"/>
              </a:endParaRPr>
            </a:p>
          </p:txBody>
        </p:sp>
        <p:sp>
          <p:nvSpPr>
            <p:cNvPr id="210" name="object 199"/>
            <p:cNvSpPr txBox="1"/>
            <p:nvPr/>
          </p:nvSpPr>
          <p:spPr>
            <a:xfrm>
              <a:off x="913934" y="3517750"/>
              <a:ext cx="741795" cy="348503"/>
            </a:xfrm>
            <a:prstGeom prst="rect">
              <a:avLst/>
            </a:prstGeom>
          </p:spPr>
          <p:txBody>
            <a:bodyPr vert="horz" wrap="square" lIns="0" tIns="0" rIns="0" bIns="0" rtlCol="0">
              <a:noAutofit/>
            </a:bodyPr>
            <a:lstStyle/>
            <a:p>
              <a:pPr marL="154981"/>
              <a:r>
                <a:rPr sz="500" spc="-49" dirty="0">
                  <a:solidFill>
                    <a:srgbClr val="6B6765"/>
                  </a:solidFill>
                  <a:latin typeface="Arial"/>
                  <a:cs typeface="Arial"/>
                </a:rPr>
                <a:t>G</a:t>
              </a:r>
              <a:r>
                <a:rPr sz="500" spc="18" dirty="0">
                  <a:solidFill>
                    <a:srgbClr val="6B6765"/>
                  </a:solidFill>
                  <a:latin typeface="Arial"/>
                  <a:cs typeface="Arial"/>
                </a:rPr>
                <a:t>o</a:t>
              </a:r>
              <a:r>
                <a:rPr sz="500" spc="27" dirty="0">
                  <a:solidFill>
                    <a:srgbClr val="6B6765"/>
                  </a:solidFill>
                  <a:latin typeface="Arial"/>
                  <a:cs typeface="Arial"/>
                </a:rPr>
                <a:t>v</a:t>
              </a:r>
              <a:r>
                <a:rPr sz="500" spc="72" dirty="0">
                  <a:solidFill>
                    <a:srgbClr val="6B6765"/>
                  </a:solidFill>
                  <a:latin typeface="Arial"/>
                  <a:cs typeface="Arial"/>
                </a:rPr>
                <a:t>t</a:t>
              </a:r>
              <a:r>
                <a:rPr sz="500" spc="13" dirty="0">
                  <a:solidFill>
                    <a:srgbClr val="6B6765"/>
                  </a:solidFill>
                  <a:latin typeface="Arial"/>
                  <a:cs typeface="Arial"/>
                </a:rPr>
                <a:t> </a:t>
              </a:r>
              <a:r>
                <a:rPr sz="500" spc="-27" dirty="0">
                  <a:solidFill>
                    <a:srgbClr val="6B6765"/>
                  </a:solidFill>
                  <a:latin typeface="Arial"/>
                  <a:cs typeface="Arial"/>
                </a:rPr>
                <a:t>D</a:t>
              </a:r>
              <a:r>
                <a:rPr sz="500" spc="18" dirty="0">
                  <a:solidFill>
                    <a:srgbClr val="6B6765"/>
                  </a:solidFill>
                  <a:latin typeface="Arial"/>
                  <a:cs typeface="Arial"/>
                </a:rPr>
                <a:t>e</a:t>
              </a:r>
              <a:r>
                <a:rPr sz="500" spc="-27" dirty="0">
                  <a:solidFill>
                    <a:srgbClr val="6B6765"/>
                  </a:solidFill>
                  <a:latin typeface="Arial"/>
                  <a:cs typeface="Arial"/>
                </a:rPr>
                <a:t>s</a:t>
              </a:r>
              <a:r>
                <a:rPr sz="500" spc="36" dirty="0">
                  <a:solidFill>
                    <a:srgbClr val="6B6765"/>
                  </a:solidFill>
                  <a:latin typeface="Arial"/>
                  <a:cs typeface="Arial"/>
                </a:rPr>
                <a:t>i</a:t>
              </a:r>
              <a:r>
                <a:rPr sz="500" spc="-13" dirty="0">
                  <a:solidFill>
                    <a:srgbClr val="6B6765"/>
                  </a:solidFill>
                  <a:latin typeface="Arial"/>
                  <a:cs typeface="Arial"/>
                </a:rPr>
                <a:t>g</a:t>
              </a:r>
              <a:r>
                <a:rPr sz="500" spc="27" dirty="0">
                  <a:solidFill>
                    <a:srgbClr val="6B6765"/>
                  </a:solidFill>
                  <a:latin typeface="Arial"/>
                  <a:cs typeface="Arial"/>
                </a:rPr>
                <a:t>n</a:t>
              </a:r>
              <a:r>
                <a:rPr sz="500" spc="-4" dirty="0">
                  <a:solidFill>
                    <a:srgbClr val="6B6765"/>
                  </a:solidFill>
                  <a:latin typeface="Arial"/>
                  <a:cs typeface="Arial"/>
                </a:rPr>
                <a:t>a</a:t>
              </a:r>
              <a:r>
                <a:rPr sz="500" spc="72" dirty="0">
                  <a:solidFill>
                    <a:srgbClr val="6B6765"/>
                  </a:solidFill>
                  <a:latin typeface="Arial"/>
                  <a:cs typeface="Arial"/>
                </a:rPr>
                <a:t>t</a:t>
              </a:r>
              <a:r>
                <a:rPr sz="500" spc="36" dirty="0">
                  <a:solidFill>
                    <a:srgbClr val="6B6765"/>
                  </a:solidFill>
                  <a:latin typeface="Arial"/>
                  <a:cs typeface="Arial"/>
                </a:rPr>
                <a:t>i</a:t>
              </a:r>
              <a:r>
                <a:rPr sz="500" spc="18" dirty="0">
                  <a:solidFill>
                    <a:srgbClr val="6B6765"/>
                  </a:solidFill>
                  <a:latin typeface="Arial"/>
                  <a:cs typeface="Arial"/>
                </a:rPr>
                <a:t>o</a:t>
              </a:r>
              <a:r>
                <a:rPr sz="500" spc="27" dirty="0">
                  <a:solidFill>
                    <a:srgbClr val="6B6765"/>
                  </a:solidFill>
                  <a:latin typeface="Arial"/>
                  <a:cs typeface="Arial"/>
                </a:rPr>
                <a:t>n</a:t>
              </a:r>
              <a:endParaRPr sz="500">
                <a:latin typeface="Arial"/>
                <a:cs typeface="Arial"/>
              </a:endParaRPr>
            </a:p>
            <a:p>
              <a:pPr marL="11396">
                <a:spcBef>
                  <a:spcPts val="345"/>
                </a:spcBef>
              </a:pPr>
              <a:r>
                <a:rPr sz="500" dirty="0">
                  <a:solidFill>
                    <a:srgbClr val="7F0000"/>
                  </a:solidFill>
                  <a:latin typeface="Arial"/>
                  <a:cs typeface="Arial"/>
                </a:rPr>
                <a:t>T</a:t>
              </a:r>
              <a:r>
                <a:rPr sz="500" spc="-45" dirty="0">
                  <a:solidFill>
                    <a:srgbClr val="7F0000"/>
                  </a:solidFill>
                  <a:latin typeface="Arial"/>
                  <a:cs typeface="Arial"/>
                </a:rPr>
                <a:t>Y</a:t>
              </a:r>
              <a:r>
                <a:rPr sz="500" spc="-54" dirty="0">
                  <a:solidFill>
                    <a:srgbClr val="7F0000"/>
                  </a:solidFill>
                  <a:latin typeface="Arial"/>
                  <a:cs typeface="Arial"/>
                </a:rPr>
                <a:t>PE</a:t>
              </a:r>
              <a:r>
                <a:rPr sz="500" spc="9" dirty="0">
                  <a:solidFill>
                    <a:srgbClr val="7F0000"/>
                  </a:solidFill>
                  <a:latin typeface="Arial"/>
                  <a:cs typeface="Arial"/>
                </a:rPr>
                <a:t> </a:t>
              </a:r>
              <a:r>
                <a:rPr sz="500" spc="-9" dirty="0">
                  <a:solidFill>
                    <a:srgbClr val="7F0000"/>
                  </a:solidFill>
                  <a:latin typeface="Arial"/>
                  <a:cs typeface="Arial"/>
                </a:rPr>
                <a:t>3</a:t>
              </a:r>
              <a:endParaRPr sz="500">
                <a:latin typeface="Arial"/>
                <a:cs typeface="Arial"/>
              </a:endParaRPr>
            </a:p>
            <a:p>
              <a:pPr marL="11396">
                <a:spcBef>
                  <a:spcPts val="395"/>
                </a:spcBef>
              </a:pPr>
              <a:r>
                <a:rPr sz="500" u="sng" spc="9" dirty="0">
                  <a:solidFill>
                    <a:srgbClr val="0065CC"/>
                  </a:solidFill>
                  <a:latin typeface="Arial"/>
                  <a:cs typeface="Arial"/>
                </a:rPr>
                <a:t>TYPE</a:t>
              </a:r>
              <a:r>
                <a:rPr sz="500" u="sng" spc="13" dirty="0">
                  <a:solidFill>
                    <a:srgbClr val="0065CC"/>
                  </a:solidFill>
                  <a:latin typeface="Arial"/>
                  <a:cs typeface="Arial"/>
                </a:rPr>
                <a:t> </a:t>
              </a:r>
              <a:r>
                <a:rPr sz="500" u="sng" spc="9" dirty="0">
                  <a:solidFill>
                    <a:srgbClr val="0065CC"/>
                  </a:solidFill>
                  <a:latin typeface="Arial"/>
                  <a:cs typeface="Arial"/>
                </a:rPr>
                <a:t>6</a:t>
              </a:r>
              <a:endParaRPr sz="500">
                <a:latin typeface="Arial"/>
                <a:cs typeface="Arial"/>
              </a:endParaRPr>
            </a:p>
          </p:txBody>
        </p:sp>
        <p:sp>
          <p:nvSpPr>
            <p:cNvPr id="211" name="object 200"/>
            <p:cNvSpPr txBox="1"/>
            <p:nvPr/>
          </p:nvSpPr>
          <p:spPr>
            <a:xfrm>
              <a:off x="3673762" y="2571077"/>
              <a:ext cx="1838614" cy="186577"/>
            </a:xfrm>
            <a:prstGeom prst="rect">
              <a:avLst/>
            </a:prstGeom>
          </p:spPr>
          <p:txBody>
            <a:bodyPr vert="horz" wrap="square" lIns="0" tIns="0" rIns="0" bIns="0" rtlCol="0">
              <a:noAutofit/>
            </a:bodyPr>
            <a:lstStyle/>
            <a:p>
              <a:pPr marL="11396" marR="11396">
                <a:lnSpc>
                  <a:spcPts val="700"/>
                </a:lnSpc>
                <a:tabLst>
                  <a:tab pos="946408" algn="l"/>
                </a:tabLst>
              </a:pPr>
              <a:r>
                <a:rPr sz="600" spc="-4" dirty="0">
                  <a:latin typeface="Arial"/>
                  <a:cs typeface="Arial"/>
                </a:rPr>
                <a:t>B</a:t>
              </a:r>
              <a:r>
                <a:rPr sz="600" dirty="0">
                  <a:latin typeface="Arial"/>
                  <a:cs typeface="Arial"/>
                </a:rPr>
                <a:t>a</a:t>
              </a:r>
              <a:r>
                <a:rPr sz="600" spc="-4" dirty="0">
                  <a:latin typeface="Arial"/>
                  <a:cs typeface="Arial"/>
                </a:rPr>
                <a:t>s</a:t>
              </a:r>
              <a:r>
                <a:rPr sz="600" spc="-9" dirty="0">
                  <a:latin typeface="Arial"/>
                  <a:cs typeface="Arial"/>
                </a:rPr>
                <a:t>e</a:t>
              </a:r>
              <a:r>
                <a:rPr sz="600" spc="-4" dirty="0">
                  <a:latin typeface="Arial"/>
                  <a:cs typeface="Arial"/>
                </a:rPr>
                <a:t>d</a:t>
              </a:r>
              <a:r>
                <a:rPr sz="600" spc="4" dirty="0">
                  <a:latin typeface="Arial"/>
                  <a:cs typeface="Arial"/>
                </a:rPr>
                <a:t> </a:t>
              </a:r>
              <a:r>
                <a:rPr sz="600" spc="-9" dirty="0">
                  <a:latin typeface="Arial"/>
                  <a:cs typeface="Arial"/>
                </a:rPr>
                <a:t>o</a:t>
              </a:r>
              <a:r>
                <a:rPr sz="600" spc="-4" dirty="0">
                  <a:latin typeface="Arial"/>
                  <a:cs typeface="Arial"/>
                </a:rPr>
                <a:t>n</a:t>
              </a:r>
              <a:r>
                <a:rPr sz="600" spc="4" dirty="0">
                  <a:latin typeface="Arial"/>
                  <a:cs typeface="Arial"/>
                </a:rPr>
                <a:t> </a:t>
              </a:r>
              <a:r>
                <a:rPr sz="600" spc="-9" dirty="0">
                  <a:latin typeface="Arial"/>
                  <a:cs typeface="Arial"/>
                </a:rPr>
                <a:t>t</a:t>
              </a:r>
              <a:r>
                <a:rPr sz="600" dirty="0">
                  <a:latin typeface="Arial"/>
                  <a:cs typeface="Arial"/>
                </a:rPr>
                <a:t>h</a:t>
              </a:r>
              <a:r>
                <a:rPr sz="600" spc="-4" dirty="0">
                  <a:latin typeface="Arial"/>
                  <a:cs typeface="Arial"/>
                </a:rPr>
                <a:t>e</a:t>
              </a:r>
              <a:r>
                <a:rPr sz="600" spc="-9" dirty="0">
                  <a:latin typeface="Arial"/>
                  <a:cs typeface="Arial"/>
                </a:rPr>
                <a:t> </a:t>
              </a:r>
              <a:r>
                <a:rPr sz="600" spc="-4" dirty="0">
                  <a:latin typeface="Arial"/>
                  <a:cs typeface="Arial"/>
                </a:rPr>
                <a:t>s</a:t>
              </a:r>
              <a:r>
                <a:rPr sz="600" dirty="0">
                  <a:latin typeface="Arial"/>
                  <a:cs typeface="Arial"/>
                </a:rPr>
                <a:t>e</a:t>
              </a:r>
              <a:r>
                <a:rPr sz="600" spc="-4" dirty="0">
                  <a:latin typeface="Arial"/>
                  <a:cs typeface="Arial"/>
                </a:rPr>
                <a:t>l</a:t>
              </a:r>
              <a:r>
                <a:rPr sz="600" spc="-9" dirty="0">
                  <a:latin typeface="Arial"/>
                  <a:cs typeface="Arial"/>
                </a:rPr>
                <a:t>e</a:t>
              </a:r>
              <a:r>
                <a:rPr sz="600" spc="-4" dirty="0">
                  <a:latin typeface="Arial"/>
                  <a:cs typeface="Arial"/>
                </a:rPr>
                <a:t>c</a:t>
              </a:r>
              <a:r>
                <a:rPr sz="600" spc="4" dirty="0">
                  <a:latin typeface="Arial"/>
                  <a:cs typeface="Arial"/>
                </a:rPr>
                <a:t>t</a:t>
              </a:r>
              <a:r>
                <a:rPr sz="600" spc="-9" dirty="0">
                  <a:latin typeface="Arial"/>
                  <a:cs typeface="Arial"/>
                </a:rPr>
                <a:t>e</a:t>
              </a:r>
              <a:r>
                <a:rPr sz="600" spc="-4" dirty="0">
                  <a:latin typeface="Arial"/>
                  <a:cs typeface="Arial"/>
                </a:rPr>
                <a:t>d</a:t>
              </a:r>
              <a:r>
                <a:rPr sz="600" spc="4" dirty="0">
                  <a:latin typeface="Arial"/>
                  <a:cs typeface="Arial"/>
                </a:rPr>
                <a:t> </a:t>
              </a:r>
              <a:r>
                <a:rPr sz="600" spc="-13" dirty="0">
                  <a:latin typeface="Arial"/>
                  <a:cs typeface="Arial"/>
                </a:rPr>
                <a:t>G</a:t>
              </a:r>
              <a:r>
                <a:rPr sz="600" spc="-9" dirty="0">
                  <a:latin typeface="Arial"/>
                  <a:cs typeface="Arial"/>
                </a:rPr>
                <a:t>o</a:t>
              </a:r>
              <a:r>
                <a:rPr sz="600" spc="4" dirty="0">
                  <a:latin typeface="Arial"/>
                  <a:cs typeface="Arial"/>
                </a:rPr>
                <a:t>v</a:t>
              </a:r>
              <a:r>
                <a:rPr sz="600" spc="-9" dirty="0">
                  <a:latin typeface="Arial"/>
                  <a:cs typeface="Arial"/>
                </a:rPr>
                <a:t>er</a:t>
              </a:r>
              <a:r>
                <a:rPr sz="600" dirty="0">
                  <a:latin typeface="Arial"/>
                  <a:cs typeface="Arial"/>
                </a:rPr>
                <a:t>n</a:t>
              </a:r>
              <a:r>
                <a:rPr sz="600" spc="-13" dirty="0">
                  <a:latin typeface="Arial"/>
                  <a:cs typeface="Arial"/>
                </a:rPr>
                <a:t>m</a:t>
              </a:r>
              <a:r>
                <a:rPr sz="600" dirty="0">
                  <a:latin typeface="Arial"/>
                  <a:cs typeface="Arial"/>
                </a:rPr>
                <a:t>e</a:t>
              </a:r>
              <a:r>
                <a:rPr sz="600" spc="-9" dirty="0">
                  <a:latin typeface="Arial"/>
                  <a:cs typeface="Arial"/>
                </a:rPr>
                <a:t>n</a:t>
              </a:r>
              <a:r>
                <a:rPr sz="600" spc="-4" dirty="0">
                  <a:latin typeface="Arial"/>
                  <a:cs typeface="Arial"/>
                </a:rPr>
                <a:t>t</a:t>
              </a:r>
              <a:r>
                <a:rPr sz="600" spc="4" dirty="0">
                  <a:latin typeface="Arial"/>
                  <a:cs typeface="Arial"/>
                </a:rPr>
                <a:t> </a:t>
              </a:r>
              <a:r>
                <a:rPr sz="600" spc="-4" dirty="0">
                  <a:latin typeface="Arial"/>
                  <a:cs typeface="Arial"/>
                </a:rPr>
                <a:t>P</a:t>
              </a:r>
              <a:r>
                <a:rPr sz="600" spc="-9" dirty="0">
                  <a:latin typeface="Arial"/>
                  <a:cs typeface="Arial"/>
                </a:rPr>
                <a:t>ar</a:t>
              </a:r>
              <a:r>
                <a:rPr sz="600" spc="-4" dirty="0">
                  <a:latin typeface="Arial"/>
                  <a:cs typeface="Arial"/>
                </a:rPr>
                <a:t>t</a:t>
              </a:r>
              <a:r>
                <a:rPr sz="600" spc="4" dirty="0">
                  <a:latin typeface="Arial"/>
                  <a:cs typeface="Arial"/>
                </a:rPr>
                <a:t> </a:t>
              </a:r>
              <a:r>
                <a:rPr sz="600" spc="-9" dirty="0">
                  <a:latin typeface="Arial"/>
                  <a:cs typeface="Arial"/>
                </a:rPr>
                <a:t>t</a:t>
              </a:r>
              <a:r>
                <a:rPr sz="600" spc="-4" dirty="0">
                  <a:latin typeface="Arial"/>
                  <a:cs typeface="Arial"/>
                </a:rPr>
                <a:t>o</a:t>
              </a:r>
              <a:r>
                <a:rPr sz="600" spc="4" dirty="0">
                  <a:latin typeface="Arial"/>
                  <a:cs typeface="Arial"/>
                </a:rPr>
                <a:t> </a:t>
              </a:r>
              <a:r>
                <a:rPr sz="600" spc="-9" dirty="0">
                  <a:latin typeface="Arial"/>
                  <a:cs typeface="Arial"/>
                </a:rPr>
                <a:t>th</a:t>
              </a:r>
              <a:r>
                <a:rPr sz="600" spc="-4" dirty="0">
                  <a:latin typeface="Arial"/>
                  <a:cs typeface="Arial"/>
                </a:rPr>
                <a:t>e</a:t>
              </a:r>
              <a:r>
                <a:rPr sz="600" spc="4" dirty="0">
                  <a:latin typeface="Arial"/>
                  <a:cs typeface="Arial"/>
                </a:rPr>
                <a:t> </a:t>
              </a:r>
              <a:r>
                <a:rPr sz="600" spc="-4" dirty="0">
                  <a:latin typeface="Arial"/>
                  <a:cs typeface="Arial"/>
                </a:rPr>
                <a:t>l</a:t>
              </a:r>
              <a:r>
                <a:rPr sz="600" spc="-9" dirty="0">
                  <a:latin typeface="Arial"/>
                  <a:cs typeface="Arial"/>
                </a:rPr>
                <a:t>e</a:t>
              </a:r>
              <a:r>
                <a:rPr sz="600" spc="4" dirty="0">
                  <a:latin typeface="Arial"/>
                  <a:cs typeface="Arial"/>
                </a:rPr>
                <a:t>f</a:t>
              </a:r>
              <a:r>
                <a:rPr sz="600" spc="-9" dirty="0">
                  <a:latin typeface="Arial"/>
                  <a:cs typeface="Arial"/>
                </a:rPr>
                <a:t>t</a:t>
              </a:r>
              <a:r>
                <a:rPr sz="600" spc="-4" dirty="0">
                  <a:latin typeface="Arial"/>
                  <a:cs typeface="Arial"/>
                </a:rPr>
                <a:t>, </a:t>
              </a:r>
              <a:r>
                <a:rPr sz="600" dirty="0">
                  <a:latin typeface="Arial"/>
                  <a:cs typeface="Arial"/>
                </a:rPr>
                <a:t>F</a:t>
              </a:r>
              <a:r>
                <a:rPr sz="600" spc="-4" dirty="0">
                  <a:latin typeface="Arial"/>
                  <a:cs typeface="Arial"/>
                </a:rPr>
                <a:t>il</a:t>
              </a:r>
              <a:r>
                <a:rPr sz="600" spc="-9" dirty="0">
                  <a:latin typeface="Arial"/>
                  <a:cs typeface="Arial"/>
                </a:rPr>
                <a:t>t</a:t>
              </a:r>
              <a:r>
                <a:rPr sz="600" dirty="0">
                  <a:latin typeface="Arial"/>
                  <a:cs typeface="Arial"/>
                </a:rPr>
                <a:t>e</a:t>
              </a:r>
              <a:r>
                <a:rPr sz="600" spc="-4" dirty="0">
                  <a:latin typeface="Arial"/>
                  <a:cs typeface="Arial"/>
                </a:rPr>
                <a:t>r</a:t>
              </a:r>
              <a:r>
                <a:rPr sz="600" spc="-9" dirty="0">
                  <a:latin typeface="Arial"/>
                  <a:cs typeface="Arial"/>
                </a:rPr>
                <a:t> f</a:t>
              </a:r>
              <a:r>
                <a:rPr sz="600" dirty="0">
                  <a:latin typeface="Arial"/>
                  <a:cs typeface="Arial"/>
                </a:rPr>
                <a:t>o</a:t>
              </a:r>
              <a:r>
                <a:rPr sz="600" spc="-9" dirty="0">
                  <a:latin typeface="Arial"/>
                  <a:cs typeface="Arial"/>
                </a:rPr>
                <a:t>r</a:t>
              </a:r>
              <a:r>
                <a:rPr sz="600" spc="-4" dirty="0">
                  <a:latin typeface="Arial"/>
                  <a:cs typeface="Arial"/>
                </a:rPr>
                <a:t>:	</a:t>
              </a:r>
              <a:r>
                <a:rPr sz="600" dirty="0">
                  <a:latin typeface="Arial"/>
                  <a:cs typeface="Arial"/>
                </a:rPr>
                <a:t>F</a:t>
              </a:r>
              <a:r>
                <a:rPr sz="600" spc="-4" dirty="0">
                  <a:latin typeface="Arial"/>
                  <a:cs typeface="Arial"/>
                </a:rPr>
                <a:t>il</a:t>
              </a:r>
              <a:r>
                <a:rPr sz="600" spc="-9" dirty="0">
                  <a:latin typeface="Arial"/>
                  <a:cs typeface="Arial"/>
                </a:rPr>
                <a:t>te</a:t>
              </a:r>
              <a:r>
                <a:rPr sz="600" spc="-4" dirty="0">
                  <a:latin typeface="Arial"/>
                  <a:cs typeface="Arial"/>
                </a:rPr>
                <a:t>r</a:t>
              </a:r>
              <a:r>
                <a:rPr sz="600" spc="-9" dirty="0">
                  <a:latin typeface="Arial"/>
                  <a:cs typeface="Arial"/>
                </a:rPr>
                <a:t> b</a:t>
              </a:r>
              <a:r>
                <a:rPr sz="600" spc="-4" dirty="0">
                  <a:latin typeface="Arial"/>
                  <a:cs typeface="Arial"/>
                </a:rPr>
                <a:t>y:</a:t>
              </a:r>
              <a:endParaRPr sz="600" dirty="0">
                <a:latin typeface="Arial"/>
                <a:cs typeface="Arial"/>
              </a:endParaRPr>
            </a:p>
          </p:txBody>
        </p:sp>
        <p:sp>
          <p:nvSpPr>
            <p:cNvPr id="212" name="object 201"/>
            <p:cNvSpPr txBox="1"/>
            <p:nvPr/>
          </p:nvSpPr>
          <p:spPr>
            <a:xfrm>
              <a:off x="4653279" y="2761576"/>
              <a:ext cx="361950" cy="107576"/>
            </a:xfrm>
            <a:prstGeom prst="rect">
              <a:avLst/>
            </a:prstGeom>
          </p:spPr>
          <p:txBody>
            <a:bodyPr vert="horz" wrap="square" lIns="0" tIns="0" rIns="0" bIns="0" rtlCol="0">
              <a:noAutofit/>
            </a:bodyPr>
            <a:lstStyle/>
            <a:p>
              <a:pPr marL="11396"/>
              <a:r>
                <a:rPr sz="600" spc="-9" dirty="0">
                  <a:latin typeface="Arial"/>
                  <a:cs typeface="Arial"/>
                </a:rPr>
                <a:t>--</a:t>
              </a:r>
              <a:r>
                <a:rPr sz="600" spc="-4" dirty="0">
                  <a:latin typeface="Arial"/>
                  <a:cs typeface="Arial"/>
                </a:rPr>
                <a:t>N</a:t>
              </a:r>
              <a:r>
                <a:rPr sz="600" spc="-13" dirty="0">
                  <a:latin typeface="Arial"/>
                  <a:cs typeface="Arial"/>
                </a:rPr>
                <a:t>O</a:t>
              </a:r>
              <a:r>
                <a:rPr sz="600" spc="-4" dirty="0">
                  <a:latin typeface="Arial"/>
                  <a:cs typeface="Arial"/>
                </a:rPr>
                <a:t>NE</a:t>
              </a:r>
              <a:r>
                <a:rPr sz="600" spc="-9" dirty="0">
                  <a:latin typeface="Arial"/>
                  <a:cs typeface="Arial"/>
                </a:rPr>
                <a:t>-</a:t>
              </a:r>
              <a:r>
                <a:rPr sz="600" spc="-4" dirty="0">
                  <a:latin typeface="Arial"/>
                  <a:cs typeface="Arial"/>
                </a:rPr>
                <a:t>-</a:t>
              </a:r>
              <a:endParaRPr sz="600">
                <a:latin typeface="Arial"/>
                <a:cs typeface="Arial"/>
              </a:endParaRPr>
            </a:p>
          </p:txBody>
        </p:sp>
        <p:sp>
          <p:nvSpPr>
            <p:cNvPr id="213" name="object 202"/>
            <p:cNvSpPr txBox="1"/>
            <p:nvPr/>
          </p:nvSpPr>
          <p:spPr>
            <a:xfrm>
              <a:off x="3673764" y="2969082"/>
              <a:ext cx="4767695" cy="218515"/>
            </a:xfrm>
            <a:prstGeom prst="rect">
              <a:avLst/>
            </a:prstGeom>
          </p:spPr>
          <p:txBody>
            <a:bodyPr vert="horz" wrap="square" lIns="0" tIns="0" rIns="0" bIns="0" rtlCol="0">
              <a:noAutofit/>
            </a:bodyPr>
            <a:lstStyle/>
            <a:p>
              <a:pPr marL="11396" marR="11396">
                <a:lnSpc>
                  <a:spcPct val="126699"/>
                </a:lnSpc>
                <a:tabLst>
                  <a:tab pos="3388495" algn="l"/>
                </a:tabLst>
              </a:pPr>
              <a:r>
                <a:rPr sz="500" spc="13" dirty="0">
                  <a:solidFill>
                    <a:srgbClr val="007F00"/>
                  </a:solidFill>
                  <a:latin typeface="Arial"/>
                  <a:cs typeface="Arial"/>
                </a:rPr>
                <a:t>G</a:t>
              </a:r>
              <a:r>
                <a:rPr sz="500" spc="9" dirty="0">
                  <a:solidFill>
                    <a:srgbClr val="007F00"/>
                  </a:solidFill>
                  <a:latin typeface="Arial"/>
                  <a:cs typeface="Arial"/>
                </a:rPr>
                <a:t>reen </a:t>
              </a:r>
              <a:r>
                <a:rPr sz="500" spc="4" dirty="0">
                  <a:solidFill>
                    <a:srgbClr val="00007F"/>
                  </a:solidFill>
                  <a:latin typeface="Arial"/>
                  <a:cs typeface="Arial"/>
                </a:rPr>
                <a:t>- </a:t>
              </a:r>
              <a:r>
                <a:rPr sz="500" spc="9" dirty="0">
                  <a:solidFill>
                    <a:srgbClr val="00007F"/>
                  </a:solidFill>
                  <a:latin typeface="Arial"/>
                  <a:cs typeface="Arial"/>
                </a:rPr>
                <a:t>Sour</a:t>
              </a:r>
              <a:r>
                <a:rPr sz="500" spc="4" dirty="0">
                  <a:solidFill>
                    <a:srgbClr val="00007F"/>
                  </a:solidFill>
                  <a:latin typeface="Arial"/>
                  <a:cs typeface="Arial"/>
                </a:rPr>
                <a:t>ce</a:t>
              </a:r>
              <a:r>
                <a:rPr sz="500" spc="9" dirty="0">
                  <a:solidFill>
                    <a:srgbClr val="00007F"/>
                  </a:solidFill>
                  <a:latin typeface="Arial"/>
                  <a:cs typeface="Arial"/>
                </a:rPr>
                <a:t> </a:t>
              </a:r>
              <a:r>
                <a:rPr sz="500" spc="4" dirty="0">
                  <a:solidFill>
                    <a:srgbClr val="00007F"/>
                  </a:solidFill>
                  <a:latin typeface="Arial"/>
                  <a:cs typeface="Arial"/>
                </a:rPr>
                <a:t>is</a:t>
              </a:r>
              <a:r>
                <a:rPr sz="500" spc="-13" dirty="0">
                  <a:solidFill>
                    <a:srgbClr val="00007F"/>
                  </a:solidFill>
                  <a:latin typeface="Arial"/>
                  <a:cs typeface="Arial"/>
                </a:rPr>
                <a:t> </a:t>
              </a:r>
              <a:r>
                <a:rPr sz="500" spc="13" dirty="0">
                  <a:solidFill>
                    <a:srgbClr val="00007F"/>
                  </a:solidFill>
                  <a:latin typeface="Arial"/>
                  <a:cs typeface="Arial"/>
                </a:rPr>
                <a:t>C</a:t>
              </a:r>
              <a:r>
                <a:rPr sz="500" spc="9" dirty="0">
                  <a:solidFill>
                    <a:srgbClr val="00007F"/>
                  </a:solidFill>
                  <a:latin typeface="Arial"/>
                  <a:cs typeface="Arial"/>
                </a:rPr>
                <a:t>ert</a:t>
              </a:r>
              <a:r>
                <a:rPr sz="500" spc="-9" dirty="0">
                  <a:solidFill>
                    <a:srgbClr val="00007F"/>
                  </a:solidFill>
                  <a:latin typeface="Arial"/>
                  <a:cs typeface="Arial"/>
                </a:rPr>
                <a:t>i</a:t>
              </a:r>
              <a:r>
                <a:rPr sz="500" spc="9" dirty="0">
                  <a:solidFill>
                    <a:srgbClr val="00007F"/>
                  </a:solidFill>
                  <a:latin typeface="Arial"/>
                  <a:cs typeface="Arial"/>
                </a:rPr>
                <a:t>f</a:t>
              </a:r>
              <a:r>
                <a:rPr sz="500" spc="-9" dirty="0">
                  <a:solidFill>
                    <a:srgbClr val="00007F"/>
                  </a:solidFill>
                  <a:latin typeface="Arial"/>
                  <a:cs typeface="Arial"/>
                </a:rPr>
                <a:t>i</a:t>
              </a:r>
              <a:r>
                <a:rPr sz="500" spc="18" dirty="0">
                  <a:solidFill>
                    <a:srgbClr val="00007F"/>
                  </a:solidFill>
                  <a:latin typeface="Arial"/>
                  <a:cs typeface="Arial"/>
                </a:rPr>
                <a:t>e</a:t>
              </a:r>
              <a:r>
                <a:rPr sz="500" spc="4" dirty="0">
                  <a:solidFill>
                    <a:srgbClr val="00007F"/>
                  </a:solidFill>
                  <a:latin typeface="Arial"/>
                  <a:cs typeface="Arial"/>
                </a:rPr>
                <a:t>d,</a:t>
              </a:r>
              <a:r>
                <a:rPr sz="500" spc="13" dirty="0">
                  <a:solidFill>
                    <a:srgbClr val="00007F"/>
                  </a:solidFill>
                  <a:latin typeface="Arial"/>
                  <a:cs typeface="Arial"/>
                </a:rPr>
                <a:t> </a:t>
              </a:r>
              <a:r>
                <a:rPr sz="500" spc="9" dirty="0">
                  <a:solidFill>
                    <a:srgbClr val="BD4F0F"/>
                  </a:solidFill>
                  <a:latin typeface="Arial"/>
                  <a:cs typeface="Arial"/>
                </a:rPr>
                <a:t>Ye</a:t>
              </a:r>
              <a:r>
                <a:rPr sz="500" spc="4" dirty="0">
                  <a:solidFill>
                    <a:srgbClr val="BD4F0F"/>
                  </a:solidFill>
                  <a:latin typeface="Arial"/>
                  <a:cs typeface="Arial"/>
                </a:rPr>
                <a:t>ll</a:t>
              </a:r>
              <a:r>
                <a:rPr sz="500" spc="9" dirty="0">
                  <a:solidFill>
                    <a:srgbClr val="BD4F0F"/>
                  </a:solidFill>
                  <a:latin typeface="Arial"/>
                  <a:cs typeface="Arial"/>
                </a:rPr>
                <a:t>ow</a:t>
              </a:r>
              <a:r>
                <a:rPr sz="500" spc="4" dirty="0">
                  <a:solidFill>
                    <a:srgbClr val="BD4F0F"/>
                  </a:solidFill>
                  <a:latin typeface="Arial"/>
                  <a:cs typeface="Arial"/>
                </a:rPr>
                <a:t> </a:t>
              </a:r>
              <a:r>
                <a:rPr sz="500" spc="4" dirty="0">
                  <a:solidFill>
                    <a:srgbClr val="00007F"/>
                  </a:solidFill>
                  <a:latin typeface="Arial"/>
                  <a:cs typeface="Arial"/>
                </a:rPr>
                <a:t>-</a:t>
              </a:r>
              <a:r>
                <a:rPr sz="500" spc="-4" dirty="0">
                  <a:solidFill>
                    <a:srgbClr val="00007F"/>
                  </a:solidFill>
                  <a:latin typeface="Arial"/>
                  <a:cs typeface="Arial"/>
                </a:rPr>
                <a:t> </a:t>
              </a:r>
              <a:r>
                <a:rPr sz="500" spc="9" dirty="0">
                  <a:solidFill>
                    <a:srgbClr val="00007F"/>
                  </a:solidFill>
                  <a:latin typeface="Arial"/>
                  <a:cs typeface="Arial"/>
                </a:rPr>
                <a:t>S</a:t>
              </a:r>
              <a:r>
                <a:rPr sz="500" spc="18" dirty="0">
                  <a:solidFill>
                    <a:srgbClr val="00007F"/>
                  </a:solidFill>
                  <a:latin typeface="Arial"/>
                  <a:cs typeface="Arial"/>
                </a:rPr>
                <a:t>o</a:t>
              </a:r>
              <a:r>
                <a:rPr sz="500" spc="9" dirty="0">
                  <a:solidFill>
                    <a:srgbClr val="00007F"/>
                  </a:solidFill>
                  <a:latin typeface="Arial"/>
                  <a:cs typeface="Arial"/>
                </a:rPr>
                <a:t>u</a:t>
              </a:r>
              <a:r>
                <a:rPr sz="500" dirty="0">
                  <a:solidFill>
                    <a:srgbClr val="00007F"/>
                  </a:solidFill>
                  <a:latin typeface="Arial"/>
                  <a:cs typeface="Arial"/>
                </a:rPr>
                <a:t>r</a:t>
              </a:r>
              <a:r>
                <a:rPr sz="500" spc="4" dirty="0">
                  <a:solidFill>
                    <a:srgbClr val="00007F"/>
                  </a:solidFill>
                  <a:latin typeface="Arial"/>
                  <a:cs typeface="Arial"/>
                </a:rPr>
                <a:t>ce</a:t>
              </a:r>
              <a:r>
                <a:rPr sz="500" spc="9" dirty="0">
                  <a:solidFill>
                    <a:srgbClr val="00007F"/>
                  </a:solidFill>
                  <a:latin typeface="Arial"/>
                  <a:cs typeface="Arial"/>
                </a:rPr>
                <a:t> </a:t>
              </a:r>
              <a:r>
                <a:rPr sz="500" spc="4" dirty="0">
                  <a:solidFill>
                    <a:srgbClr val="00007F"/>
                  </a:solidFill>
                  <a:latin typeface="Arial"/>
                  <a:cs typeface="Arial"/>
                </a:rPr>
                <a:t>is</a:t>
              </a:r>
              <a:r>
                <a:rPr sz="500" spc="9" dirty="0">
                  <a:solidFill>
                    <a:srgbClr val="00007F"/>
                  </a:solidFill>
                  <a:latin typeface="Arial"/>
                  <a:cs typeface="Arial"/>
                </a:rPr>
                <a:t> due</a:t>
              </a:r>
              <a:r>
                <a:rPr sz="500" spc="22" dirty="0">
                  <a:solidFill>
                    <a:srgbClr val="00007F"/>
                  </a:solidFill>
                  <a:latin typeface="Arial"/>
                  <a:cs typeface="Arial"/>
                </a:rPr>
                <a:t> </a:t>
              </a:r>
              <a:r>
                <a:rPr sz="500" spc="9" dirty="0">
                  <a:solidFill>
                    <a:srgbClr val="00007F"/>
                  </a:solidFill>
                  <a:latin typeface="Arial"/>
                  <a:cs typeface="Arial"/>
                </a:rPr>
                <a:t>f</a:t>
              </a:r>
              <a:r>
                <a:rPr sz="500" spc="4" dirty="0">
                  <a:solidFill>
                    <a:srgbClr val="00007F"/>
                  </a:solidFill>
                  <a:latin typeface="Arial"/>
                  <a:cs typeface="Arial"/>
                </a:rPr>
                <a:t>or </a:t>
              </a:r>
              <a:r>
                <a:rPr sz="500" spc="13" dirty="0">
                  <a:solidFill>
                    <a:srgbClr val="00007F"/>
                  </a:solidFill>
                  <a:latin typeface="Arial"/>
                  <a:cs typeface="Arial"/>
                </a:rPr>
                <a:t>C</a:t>
              </a:r>
              <a:r>
                <a:rPr sz="500" spc="9" dirty="0">
                  <a:solidFill>
                    <a:srgbClr val="00007F"/>
                  </a:solidFill>
                  <a:latin typeface="Arial"/>
                  <a:cs typeface="Arial"/>
                </a:rPr>
                <a:t>e</a:t>
              </a:r>
              <a:r>
                <a:rPr sz="500" dirty="0">
                  <a:solidFill>
                    <a:srgbClr val="00007F"/>
                  </a:solidFill>
                  <a:latin typeface="Arial"/>
                  <a:cs typeface="Arial"/>
                </a:rPr>
                <a:t>r</a:t>
              </a:r>
              <a:r>
                <a:rPr sz="500" spc="9" dirty="0">
                  <a:solidFill>
                    <a:srgbClr val="00007F"/>
                  </a:solidFill>
                  <a:latin typeface="Arial"/>
                  <a:cs typeface="Arial"/>
                </a:rPr>
                <a:t>t</a:t>
              </a:r>
              <a:r>
                <a:rPr sz="500" spc="4" dirty="0">
                  <a:solidFill>
                    <a:srgbClr val="00007F"/>
                  </a:solidFill>
                  <a:latin typeface="Arial"/>
                  <a:cs typeface="Arial"/>
                </a:rPr>
                <a:t>i</a:t>
              </a:r>
              <a:r>
                <a:rPr sz="500" spc="-4" dirty="0">
                  <a:solidFill>
                    <a:srgbClr val="00007F"/>
                  </a:solidFill>
                  <a:latin typeface="Arial"/>
                  <a:cs typeface="Arial"/>
                </a:rPr>
                <a:t>f</a:t>
              </a:r>
              <a:r>
                <a:rPr sz="500" spc="4" dirty="0">
                  <a:solidFill>
                    <a:srgbClr val="00007F"/>
                  </a:solidFill>
                  <a:latin typeface="Arial"/>
                  <a:cs typeface="Arial"/>
                </a:rPr>
                <a:t>ica</a:t>
              </a:r>
              <a:r>
                <a:rPr sz="500" spc="9" dirty="0">
                  <a:solidFill>
                    <a:srgbClr val="00007F"/>
                  </a:solidFill>
                  <a:latin typeface="Arial"/>
                  <a:cs typeface="Arial"/>
                </a:rPr>
                <a:t>t</a:t>
              </a:r>
              <a:r>
                <a:rPr sz="500" spc="4" dirty="0">
                  <a:solidFill>
                    <a:srgbClr val="00007F"/>
                  </a:solidFill>
                  <a:latin typeface="Arial"/>
                  <a:cs typeface="Arial"/>
                </a:rPr>
                <a:t>ion, </a:t>
              </a:r>
              <a:r>
                <a:rPr sz="500" spc="13" dirty="0">
                  <a:solidFill>
                    <a:srgbClr val="FF0000"/>
                  </a:solidFill>
                  <a:latin typeface="Arial"/>
                  <a:cs typeface="Arial"/>
                </a:rPr>
                <a:t>R</a:t>
              </a:r>
              <a:r>
                <a:rPr sz="500" spc="9" dirty="0">
                  <a:solidFill>
                    <a:srgbClr val="FF0000"/>
                  </a:solidFill>
                  <a:latin typeface="Arial"/>
                  <a:cs typeface="Arial"/>
                </a:rPr>
                <a:t>ed </a:t>
              </a:r>
              <a:r>
                <a:rPr sz="500" spc="4" dirty="0">
                  <a:solidFill>
                    <a:srgbClr val="00007F"/>
                  </a:solidFill>
                  <a:latin typeface="Arial"/>
                  <a:cs typeface="Arial"/>
                </a:rPr>
                <a:t>-</a:t>
              </a:r>
              <a:r>
                <a:rPr sz="500" spc="-4" dirty="0">
                  <a:solidFill>
                    <a:srgbClr val="00007F"/>
                  </a:solidFill>
                  <a:latin typeface="Arial"/>
                  <a:cs typeface="Arial"/>
                </a:rPr>
                <a:t> </a:t>
              </a:r>
              <a:r>
                <a:rPr sz="500" spc="9" dirty="0">
                  <a:solidFill>
                    <a:srgbClr val="00007F"/>
                  </a:solidFill>
                  <a:latin typeface="Arial"/>
                  <a:cs typeface="Arial"/>
                </a:rPr>
                <a:t>So</a:t>
              </a:r>
              <a:r>
                <a:rPr sz="500" spc="18" dirty="0">
                  <a:solidFill>
                    <a:srgbClr val="00007F"/>
                  </a:solidFill>
                  <a:latin typeface="Arial"/>
                  <a:cs typeface="Arial"/>
                </a:rPr>
                <a:t>u</a:t>
              </a:r>
              <a:r>
                <a:rPr sz="500" dirty="0">
                  <a:solidFill>
                    <a:srgbClr val="00007F"/>
                  </a:solidFill>
                  <a:latin typeface="Arial"/>
                  <a:cs typeface="Arial"/>
                </a:rPr>
                <a:t>r</a:t>
              </a:r>
              <a:r>
                <a:rPr sz="500" spc="4" dirty="0">
                  <a:solidFill>
                    <a:srgbClr val="00007F"/>
                  </a:solidFill>
                  <a:latin typeface="Arial"/>
                  <a:cs typeface="Arial"/>
                </a:rPr>
                <a:t>ce</a:t>
              </a:r>
              <a:r>
                <a:rPr sz="500" spc="9" dirty="0">
                  <a:solidFill>
                    <a:srgbClr val="00007F"/>
                  </a:solidFill>
                  <a:latin typeface="Arial"/>
                  <a:cs typeface="Arial"/>
                </a:rPr>
                <a:t> </a:t>
              </a:r>
              <a:r>
                <a:rPr sz="500" spc="4" dirty="0">
                  <a:solidFill>
                    <a:srgbClr val="00007F"/>
                  </a:solidFill>
                  <a:latin typeface="Arial"/>
                  <a:cs typeface="Arial"/>
                </a:rPr>
                <a:t>is</a:t>
              </a:r>
              <a:r>
                <a:rPr sz="500" spc="22" dirty="0">
                  <a:solidFill>
                    <a:srgbClr val="00007F"/>
                  </a:solidFill>
                  <a:latin typeface="Arial"/>
                  <a:cs typeface="Arial"/>
                </a:rPr>
                <a:t> </a:t>
              </a:r>
              <a:r>
                <a:rPr sz="500" spc="4" dirty="0">
                  <a:solidFill>
                    <a:srgbClr val="00007F"/>
                  </a:solidFill>
                  <a:latin typeface="Arial"/>
                  <a:cs typeface="Arial"/>
                </a:rPr>
                <a:t>ove</a:t>
              </a:r>
              <a:r>
                <a:rPr sz="500" spc="9" dirty="0">
                  <a:solidFill>
                    <a:srgbClr val="00007F"/>
                  </a:solidFill>
                  <a:latin typeface="Arial"/>
                  <a:cs typeface="Arial"/>
                </a:rPr>
                <a:t>rdue </a:t>
              </a:r>
              <a:r>
                <a:rPr sz="500" spc="-4" dirty="0">
                  <a:solidFill>
                    <a:srgbClr val="00007F"/>
                  </a:solidFill>
                  <a:latin typeface="Arial"/>
                  <a:cs typeface="Arial"/>
                </a:rPr>
                <a:t>f</a:t>
              </a:r>
              <a:r>
                <a:rPr sz="500" spc="18" dirty="0">
                  <a:solidFill>
                    <a:srgbClr val="00007F"/>
                  </a:solidFill>
                  <a:latin typeface="Arial"/>
                  <a:cs typeface="Arial"/>
                </a:rPr>
                <a:t>o</a:t>
              </a:r>
              <a:r>
                <a:rPr sz="500" spc="4" dirty="0">
                  <a:solidFill>
                    <a:srgbClr val="00007F"/>
                  </a:solidFill>
                  <a:latin typeface="Arial"/>
                  <a:cs typeface="Arial"/>
                </a:rPr>
                <a:t>r </a:t>
              </a:r>
              <a:r>
                <a:rPr sz="500" spc="13" dirty="0">
                  <a:solidFill>
                    <a:srgbClr val="00007F"/>
                  </a:solidFill>
                  <a:latin typeface="Arial"/>
                  <a:cs typeface="Arial"/>
                </a:rPr>
                <a:t>C</a:t>
              </a:r>
              <a:r>
                <a:rPr sz="500" spc="9" dirty="0">
                  <a:solidFill>
                    <a:srgbClr val="00007F"/>
                  </a:solidFill>
                  <a:latin typeface="Arial"/>
                  <a:cs typeface="Arial"/>
                </a:rPr>
                <a:t>e</a:t>
              </a:r>
              <a:r>
                <a:rPr sz="500" dirty="0">
                  <a:solidFill>
                    <a:srgbClr val="00007F"/>
                  </a:solidFill>
                  <a:latin typeface="Arial"/>
                  <a:cs typeface="Arial"/>
                </a:rPr>
                <a:t>r</a:t>
              </a:r>
              <a:r>
                <a:rPr sz="500" spc="9" dirty="0">
                  <a:solidFill>
                    <a:srgbClr val="00007F"/>
                  </a:solidFill>
                  <a:latin typeface="Arial"/>
                  <a:cs typeface="Arial"/>
                </a:rPr>
                <a:t>t</a:t>
              </a:r>
              <a:r>
                <a:rPr sz="500" spc="4" dirty="0">
                  <a:solidFill>
                    <a:srgbClr val="00007F"/>
                  </a:solidFill>
                  <a:latin typeface="Arial"/>
                  <a:cs typeface="Arial"/>
                </a:rPr>
                <a:t>i</a:t>
              </a:r>
              <a:r>
                <a:rPr sz="500" spc="-4" dirty="0">
                  <a:solidFill>
                    <a:srgbClr val="00007F"/>
                  </a:solidFill>
                  <a:latin typeface="Arial"/>
                  <a:cs typeface="Arial"/>
                </a:rPr>
                <a:t>f</a:t>
              </a:r>
              <a:r>
                <a:rPr sz="500" spc="4" dirty="0">
                  <a:solidFill>
                    <a:srgbClr val="00007F"/>
                  </a:solidFill>
                  <a:latin typeface="Arial"/>
                  <a:cs typeface="Arial"/>
                </a:rPr>
                <a:t>ica</a:t>
              </a:r>
              <a:r>
                <a:rPr sz="500" spc="9" dirty="0">
                  <a:solidFill>
                    <a:srgbClr val="00007F"/>
                  </a:solidFill>
                  <a:latin typeface="Arial"/>
                  <a:cs typeface="Arial"/>
                </a:rPr>
                <a:t>t</a:t>
              </a:r>
              <a:r>
                <a:rPr sz="500" spc="4" dirty="0">
                  <a:solidFill>
                    <a:srgbClr val="00007F"/>
                  </a:solidFill>
                  <a:latin typeface="Arial"/>
                  <a:cs typeface="Arial"/>
                </a:rPr>
                <a:t>ion. </a:t>
              </a:r>
              <a:r>
                <a:rPr sz="500" spc="13" dirty="0">
                  <a:solidFill>
                    <a:srgbClr val="00007F"/>
                  </a:solidFill>
                  <a:latin typeface="Arial"/>
                  <a:cs typeface="Arial"/>
                </a:rPr>
                <a:t>C</a:t>
              </a:r>
              <a:r>
                <a:rPr sz="500" spc="9" dirty="0">
                  <a:solidFill>
                    <a:srgbClr val="00007F"/>
                  </a:solidFill>
                  <a:latin typeface="Arial"/>
                  <a:cs typeface="Arial"/>
                </a:rPr>
                <a:t>ont</a:t>
              </a:r>
              <a:r>
                <a:rPr sz="500" spc="4" dirty="0">
                  <a:solidFill>
                    <a:srgbClr val="00007F"/>
                  </a:solidFill>
                  <a:latin typeface="Arial"/>
                  <a:cs typeface="Arial"/>
                </a:rPr>
                <a:t>act</a:t>
              </a:r>
              <a:r>
                <a:rPr sz="500" spc="13" dirty="0">
                  <a:solidFill>
                    <a:srgbClr val="00007F"/>
                  </a:solidFill>
                  <a:latin typeface="Arial"/>
                  <a:cs typeface="Arial"/>
                </a:rPr>
                <a:t> </a:t>
              </a:r>
              <a:r>
                <a:rPr sz="500" dirty="0">
                  <a:solidFill>
                    <a:srgbClr val="00007F"/>
                  </a:solidFill>
                  <a:latin typeface="Arial"/>
                  <a:cs typeface="Arial"/>
                </a:rPr>
                <a:t>Q</a:t>
              </a:r>
              <a:r>
                <a:rPr sz="500" spc="9" dirty="0">
                  <a:solidFill>
                    <a:srgbClr val="00007F"/>
                  </a:solidFill>
                  <a:latin typeface="Arial"/>
                  <a:cs typeface="Arial"/>
                </a:rPr>
                <a:t>A</a:t>
              </a:r>
              <a:r>
                <a:rPr sz="500" spc="13" dirty="0">
                  <a:solidFill>
                    <a:srgbClr val="00007F"/>
                  </a:solidFill>
                  <a:latin typeface="Arial"/>
                  <a:cs typeface="Arial"/>
                </a:rPr>
                <a:t> </a:t>
              </a:r>
              <a:r>
                <a:rPr sz="500" spc="9" dirty="0">
                  <a:solidFill>
                    <a:srgbClr val="00007F"/>
                  </a:solidFill>
                  <a:latin typeface="Arial"/>
                  <a:cs typeface="Arial"/>
                </a:rPr>
                <a:t>f</a:t>
              </a:r>
              <a:r>
                <a:rPr sz="500" spc="4" dirty="0">
                  <a:solidFill>
                    <a:srgbClr val="00007F"/>
                  </a:solidFill>
                  <a:latin typeface="Arial"/>
                  <a:cs typeface="Arial"/>
                </a:rPr>
                <a:t>or </a:t>
              </a:r>
              <a:r>
                <a:rPr sz="500" spc="9" dirty="0">
                  <a:solidFill>
                    <a:srgbClr val="00007F"/>
                  </a:solidFill>
                  <a:latin typeface="Arial"/>
                  <a:cs typeface="Arial"/>
                </a:rPr>
                <a:t>add</a:t>
              </a:r>
              <a:r>
                <a:rPr sz="500" spc="4" dirty="0">
                  <a:solidFill>
                    <a:srgbClr val="00007F"/>
                  </a:solidFill>
                  <a:latin typeface="Arial"/>
                  <a:cs typeface="Arial"/>
                </a:rPr>
                <a:t>i</a:t>
              </a:r>
              <a:r>
                <a:rPr sz="500" spc="9" dirty="0">
                  <a:solidFill>
                    <a:srgbClr val="00007F"/>
                  </a:solidFill>
                  <a:latin typeface="Arial"/>
                  <a:cs typeface="Arial"/>
                </a:rPr>
                <a:t>t</a:t>
              </a:r>
              <a:r>
                <a:rPr sz="500" spc="-9" dirty="0">
                  <a:solidFill>
                    <a:srgbClr val="00007F"/>
                  </a:solidFill>
                  <a:latin typeface="Arial"/>
                  <a:cs typeface="Arial"/>
                </a:rPr>
                <a:t>i</a:t>
              </a:r>
              <a:r>
                <a:rPr sz="500" spc="18" dirty="0">
                  <a:solidFill>
                    <a:srgbClr val="00007F"/>
                  </a:solidFill>
                  <a:latin typeface="Arial"/>
                  <a:cs typeface="Arial"/>
                </a:rPr>
                <a:t>o</a:t>
              </a:r>
              <a:r>
                <a:rPr sz="500" spc="4" dirty="0">
                  <a:solidFill>
                    <a:srgbClr val="00007F"/>
                  </a:solidFill>
                  <a:latin typeface="Arial"/>
                  <a:cs typeface="Arial"/>
                </a:rPr>
                <a:t>nal</a:t>
              </a:r>
              <a:r>
                <a:rPr sz="500" spc="-9" dirty="0">
                  <a:solidFill>
                    <a:srgbClr val="00007F"/>
                  </a:solidFill>
                  <a:latin typeface="Arial"/>
                  <a:cs typeface="Arial"/>
                </a:rPr>
                <a:t> </a:t>
              </a:r>
              <a:r>
                <a:rPr sz="500" spc="4" dirty="0">
                  <a:solidFill>
                    <a:srgbClr val="00007F"/>
                  </a:solidFill>
                  <a:latin typeface="Arial"/>
                  <a:cs typeface="Arial"/>
                </a:rPr>
                <a:t>i</a:t>
              </a:r>
              <a:r>
                <a:rPr sz="500" spc="9" dirty="0">
                  <a:solidFill>
                    <a:srgbClr val="00007F"/>
                  </a:solidFill>
                  <a:latin typeface="Arial"/>
                  <a:cs typeface="Arial"/>
                </a:rPr>
                <a:t>nfo</a:t>
              </a:r>
              <a:r>
                <a:rPr sz="500" dirty="0">
                  <a:solidFill>
                    <a:srgbClr val="00007F"/>
                  </a:solidFill>
                  <a:latin typeface="Arial"/>
                  <a:cs typeface="Arial"/>
                </a:rPr>
                <a:t>r</a:t>
              </a:r>
              <a:r>
                <a:rPr sz="500" spc="18" dirty="0">
                  <a:solidFill>
                    <a:srgbClr val="00007F"/>
                  </a:solidFill>
                  <a:latin typeface="Arial"/>
                  <a:cs typeface="Arial"/>
                </a:rPr>
                <a:t>m</a:t>
              </a:r>
              <a:r>
                <a:rPr sz="500" spc="9" dirty="0">
                  <a:solidFill>
                    <a:srgbClr val="00007F"/>
                  </a:solidFill>
                  <a:latin typeface="Arial"/>
                  <a:cs typeface="Arial"/>
                </a:rPr>
                <a:t>at</a:t>
              </a:r>
              <a:r>
                <a:rPr sz="500" spc="4" dirty="0">
                  <a:solidFill>
                    <a:srgbClr val="00007F"/>
                  </a:solidFill>
                  <a:latin typeface="Arial"/>
                  <a:cs typeface="Arial"/>
                </a:rPr>
                <a:t>ion. T</a:t>
              </a:r>
              <a:r>
                <a:rPr sz="500" spc="18" dirty="0">
                  <a:solidFill>
                    <a:srgbClr val="00007F"/>
                  </a:solidFill>
                  <a:latin typeface="Arial"/>
                  <a:cs typeface="Arial"/>
                </a:rPr>
                <a:t>o</a:t>
              </a:r>
              <a:r>
                <a:rPr sz="500" spc="-4" dirty="0">
                  <a:solidFill>
                    <a:srgbClr val="00007F"/>
                  </a:solidFill>
                  <a:latin typeface="Arial"/>
                  <a:cs typeface="Arial"/>
                </a:rPr>
                <a:t>t</a:t>
              </a:r>
              <a:r>
                <a:rPr sz="500" spc="4" dirty="0">
                  <a:solidFill>
                    <a:srgbClr val="00007F"/>
                  </a:solidFill>
                  <a:latin typeface="Arial"/>
                  <a:cs typeface="Arial"/>
                </a:rPr>
                <a:t>al</a:t>
              </a:r>
              <a:r>
                <a:rPr sz="500" spc="13" dirty="0">
                  <a:solidFill>
                    <a:srgbClr val="00007F"/>
                  </a:solidFill>
                  <a:latin typeface="Arial"/>
                  <a:cs typeface="Arial"/>
                </a:rPr>
                <a:t> </a:t>
              </a:r>
              <a:r>
                <a:rPr sz="500" spc="9" dirty="0">
                  <a:solidFill>
                    <a:srgbClr val="00007F"/>
                  </a:solidFill>
                  <a:latin typeface="Arial"/>
                  <a:cs typeface="Arial"/>
                </a:rPr>
                <a:t>par</a:t>
              </a:r>
              <a:r>
                <a:rPr sz="500" spc="4" dirty="0">
                  <a:solidFill>
                    <a:srgbClr val="00007F"/>
                  </a:solidFill>
                  <a:latin typeface="Arial"/>
                  <a:cs typeface="Arial"/>
                </a:rPr>
                <a:t>t cou</a:t>
              </a:r>
              <a:r>
                <a:rPr sz="500" spc="18" dirty="0">
                  <a:solidFill>
                    <a:srgbClr val="00007F"/>
                  </a:solidFill>
                  <a:latin typeface="Arial"/>
                  <a:cs typeface="Arial"/>
                </a:rPr>
                <a:t>n</a:t>
              </a:r>
              <a:r>
                <a:rPr sz="500" spc="4" dirty="0">
                  <a:solidFill>
                    <a:srgbClr val="00007F"/>
                  </a:solidFill>
                  <a:latin typeface="Arial"/>
                  <a:cs typeface="Arial"/>
                </a:rPr>
                <a:t>t </a:t>
              </a:r>
              <a:r>
                <a:rPr sz="500" spc="9" dirty="0">
                  <a:solidFill>
                    <a:srgbClr val="00007F"/>
                  </a:solidFill>
                  <a:latin typeface="Arial"/>
                  <a:cs typeface="Arial"/>
                </a:rPr>
                <a:t>=</a:t>
              </a:r>
              <a:r>
                <a:rPr sz="500" spc="4" dirty="0">
                  <a:solidFill>
                    <a:srgbClr val="00007F"/>
                  </a:solidFill>
                  <a:latin typeface="Arial"/>
                  <a:cs typeface="Arial"/>
                </a:rPr>
                <a:t> </a:t>
              </a:r>
              <a:r>
                <a:rPr sz="500" spc="9" dirty="0">
                  <a:solidFill>
                    <a:srgbClr val="00007F"/>
                  </a:solidFill>
                  <a:latin typeface="Arial"/>
                  <a:cs typeface="Arial"/>
                </a:rPr>
                <a:t>4	</a:t>
              </a:r>
              <a:r>
                <a:rPr sz="500" dirty="0">
                  <a:solidFill>
                    <a:srgbClr val="00007F"/>
                  </a:solidFill>
                  <a:latin typeface="Arial"/>
                  <a:cs typeface="Arial"/>
                </a:rPr>
                <a:t>C</a:t>
              </a:r>
              <a:r>
                <a:rPr sz="500" spc="4" dirty="0">
                  <a:solidFill>
                    <a:srgbClr val="00007F"/>
                  </a:solidFill>
                  <a:latin typeface="Arial"/>
                  <a:cs typeface="Arial"/>
                </a:rPr>
                <a:t>lick</a:t>
              </a:r>
              <a:r>
                <a:rPr sz="500" spc="22" dirty="0">
                  <a:solidFill>
                    <a:srgbClr val="00007F"/>
                  </a:solidFill>
                  <a:latin typeface="Arial"/>
                  <a:cs typeface="Arial"/>
                </a:rPr>
                <a:t> </a:t>
              </a:r>
              <a:r>
                <a:rPr sz="500" spc="9" dirty="0">
                  <a:solidFill>
                    <a:srgbClr val="00007F"/>
                  </a:solidFill>
                  <a:latin typeface="Arial"/>
                  <a:cs typeface="Arial"/>
                </a:rPr>
                <a:t>on </a:t>
              </a:r>
              <a:r>
                <a:rPr sz="500" spc="-4" dirty="0">
                  <a:solidFill>
                    <a:srgbClr val="00007F"/>
                  </a:solidFill>
                  <a:latin typeface="Arial"/>
                  <a:cs typeface="Arial"/>
                </a:rPr>
                <a:t>t</a:t>
              </a:r>
              <a:r>
                <a:rPr sz="500" spc="18" dirty="0">
                  <a:solidFill>
                    <a:srgbClr val="00007F"/>
                  </a:solidFill>
                  <a:latin typeface="Arial"/>
                  <a:cs typeface="Arial"/>
                </a:rPr>
                <a:t>h</a:t>
              </a:r>
              <a:r>
                <a:rPr sz="500" spc="9" dirty="0">
                  <a:solidFill>
                    <a:srgbClr val="00007F"/>
                  </a:solidFill>
                  <a:latin typeface="Arial"/>
                  <a:cs typeface="Arial"/>
                </a:rPr>
                <a:t>e </a:t>
              </a:r>
              <a:r>
                <a:rPr sz="500" spc="18" dirty="0">
                  <a:solidFill>
                    <a:srgbClr val="00007F"/>
                  </a:solidFill>
                  <a:latin typeface="Arial"/>
                  <a:cs typeface="Arial"/>
                </a:rPr>
                <a:t>a</a:t>
              </a:r>
              <a:r>
                <a:rPr sz="500" spc="9" dirty="0">
                  <a:solidFill>
                    <a:srgbClr val="00007F"/>
                  </a:solidFill>
                  <a:latin typeface="Arial"/>
                  <a:cs typeface="Arial"/>
                </a:rPr>
                <a:t>pp</a:t>
              </a:r>
              <a:r>
                <a:rPr sz="500" dirty="0">
                  <a:solidFill>
                    <a:srgbClr val="00007F"/>
                  </a:solidFill>
                  <a:latin typeface="Arial"/>
                  <a:cs typeface="Arial"/>
                </a:rPr>
                <a:t>r</a:t>
              </a:r>
              <a:r>
                <a:rPr sz="500" spc="18" dirty="0">
                  <a:solidFill>
                    <a:srgbClr val="00007F"/>
                  </a:solidFill>
                  <a:latin typeface="Arial"/>
                  <a:cs typeface="Arial"/>
                </a:rPr>
                <a:t>o</a:t>
              </a:r>
              <a:r>
                <a:rPr sz="500" spc="9" dirty="0">
                  <a:solidFill>
                    <a:srgbClr val="00007F"/>
                  </a:solidFill>
                  <a:latin typeface="Arial"/>
                  <a:cs typeface="Arial"/>
                </a:rPr>
                <a:t>p</a:t>
              </a:r>
              <a:r>
                <a:rPr sz="500" dirty="0">
                  <a:solidFill>
                    <a:srgbClr val="00007F"/>
                  </a:solidFill>
                  <a:latin typeface="Arial"/>
                  <a:cs typeface="Arial"/>
                </a:rPr>
                <a:t>r</a:t>
              </a:r>
              <a:r>
                <a:rPr sz="500" spc="4" dirty="0">
                  <a:solidFill>
                    <a:srgbClr val="00007F"/>
                  </a:solidFill>
                  <a:latin typeface="Arial"/>
                  <a:cs typeface="Arial"/>
                </a:rPr>
                <a:t>i</a:t>
              </a:r>
              <a:r>
                <a:rPr sz="500" spc="9" dirty="0">
                  <a:solidFill>
                    <a:srgbClr val="00007F"/>
                  </a:solidFill>
                  <a:latin typeface="Arial"/>
                  <a:cs typeface="Arial"/>
                </a:rPr>
                <a:t>ate </a:t>
              </a:r>
              <a:r>
                <a:rPr sz="500" spc="-9" dirty="0">
                  <a:solidFill>
                    <a:srgbClr val="00007F"/>
                  </a:solidFill>
                  <a:latin typeface="Arial"/>
                  <a:cs typeface="Arial"/>
                </a:rPr>
                <a:t>l</a:t>
              </a:r>
              <a:r>
                <a:rPr sz="500" spc="4" dirty="0">
                  <a:solidFill>
                    <a:srgbClr val="00007F"/>
                  </a:solidFill>
                  <a:latin typeface="Arial"/>
                  <a:cs typeface="Arial"/>
                </a:rPr>
                <a:t>ink</a:t>
              </a:r>
              <a:r>
                <a:rPr sz="500" spc="9" dirty="0">
                  <a:solidFill>
                    <a:srgbClr val="00007F"/>
                  </a:solidFill>
                  <a:latin typeface="Arial"/>
                  <a:cs typeface="Arial"/>
                </a:rPr>
                <a:t> to </a:t>
              </a:r>
              <a:r>
                <a:rPr sz="500" spc="13" dirty="0">
                  <a:solidFill>
                    <a:srgbClr val="00007F"/>
                  </a:solidFill>
                  <a:latin typeface="Arial"/>
                  <a:cs typeface="Arial"/>
                </a:rPr>
                <a:t>s</a:t>
              </a:r>
              <a:r>
                <a:rPr sz="500" spc="9" dirty="0">
                  <a:solidFill>
                    <a:srgbClr val="00007F"/>
                  </a:solidFill>
                  <a:latin typeface="Arial"/>
                  <a:cs typeface="Arial"/>
                </a:rPr>
                <a:t>ee m</a:t>
              </a:r>
              <a:r>
                <a:rPr sz="500" spc="18" dirty="0">
                  <a:solidFill>
                    <a:srgbClr val="00007F"/>
                  </a:solidFill>
                  <a:latin typeface="Arial"/>
                  <a:cs typeface="Arial"/>
                </a:rPr>
                <a:t>o</a:t>
              </a:r>
              <a:r>
                <a:rPr sz="500" dirty="0">
                  <a:solidFill>
                    <a:srgbClr val="00007F"/>
                  </a:solidFill>
                  <a:latin typeface="Arial"/>
                  <a:cs typeface="Arial"/>
                </a:rPr>
                <a:t>r</a:t>
              </a:r>
              <a:r>
                <a:rPr sz="500" spc="4" dirty="0">
                  <a:solidFill>
                    <a:srgbClr val="00007F"/>
                  </a:solidFill>
                  <a:latin typeface="Arial"/>
                  <a:cs typeface="Arial"/>
                </a:rPr>
                <a:t>e.</a:t>
              </a:r>
              <a:endParaRPr sz="500">
                <a:latin typeface="Arial"/>
                <a:cs typeface="Arial"/>
              </a:endParaRPr>
            </a:p>
          </p:txBody>
        </p:sp>
        <p:sp>
          <p:nvSpPr>
            <p:cNvPr id="214" name="object 203"/>
            <p:cNvSpPr txBox="1"/>
            <p:nvPr/>
          </p:nvSpPr>
          <p:spPr>
            <a:xfrm>
              <a:off x="3716711" y="3457239"/>
              <a:ext cx="762000" cy="93569"/>
            </a:xfrm>
            <a:prstGeom prst="rect">
              <a:avLst/>
            </a:prstGeom>
          </p:spPr>
          <p:txBody>
            <a:bodyPr vert="horz" wrap="square" lIns="0" tIns="0" rIns="0" bIns="0" rtlCol="0">
              <a:noAutofit/>
            </a:bodyPr>
            <a:lstStyle/>
            <a:p>
              <a:pPr marL="11396"/>
              <a:r>
                <a:rPr sz="500" b="1" spc="13" dirty="0">
                  <a:latin typeface="Arial"/>
                  <a:cs typeface="Arial"/>
                </a:rPr>
                <a:t>A</a:t>
              </a:r>
              <a:r>
                <a:rPr sz="500" b="1" spc="9" dirty="0">
                  <a:latin typeface="Arial"/>
                  <a:cs typeface="Arial"/>
                </a:rPr>
                <a:t>E</a:t>
              </a:r>
              <a:r>
                <a:rPr sz="500" b="1" dirty="0">
                  <a:latin typeface="Arial"/>
                  <a:cs typeface="Arial"/>
                </a:rPr>
                <a:t>R</a:t>
              </a:r>
              <a:r>
                <a:rPr sz="500" b="1" spc="9" dirty="0">
                  <a:latin typeface="Arial"/>
                  <a:cs typeface="Arial"/>
                </a:rPr>
                <a:t>-</a:t>
              </a:r>
              <a:r>
                <a:rPr sz="500" b="1" spc="13" dirty="0">
                  <a:latin typeface="Arial"/>
                  <a:cs typeface="Arial"/>
                </a:rPr>
                <a:t>O</a:t>
              </a:r>
              <a:r>
                <a:rPr sz="500" b="1" dirty="0">
                  <a:latin typeface="Arial"/>
                  <a:cs typeface="Arial"/>
                </a:rPr>
                <a:t>-</a:t>
              </a:r>
              <a:r>
                <a:rPr sz="500" b="1" spc="9" dirty="0">
                  <a:latin typeface="Arial"/>
                  <a:cs typeface="Arial"/>
                </a:rPr>
                <a:t>W</a:t>
              </a:r>
              <a:r>
                <a:rPr sz="500" b="1" spc="13" dirty="0">
                  <a:latin typeface="Arial"/>
                  <a:cs typeface="Arial"/>
                </a:rPr>
                <a:t>A</a:t>
              </a:r>
              <a:r>
                <a:rPr sz="500" b="1" spc="9" dirty="0">
                  <a:latin typeface="Arial"/>
                  <a:cs typeface="Arial"/>
                </a:rPr>
                <a:t>TER</a:t>
              </a:r>
              <a:r>
                <a:rPr sz="500" b="1" spc="13" dirty="0">
                  <a:latin typeface="Arial"/>
                  <a:cs typeface="Arial"/>
                </a:rPr>
                <a:t> </a:t>
              </a:r>
              <a:r>
                <a:rPr sz="500" b="1" spc="18" dirty="0">
                  <a:latin typeface="Arial"/>
                  <a:cs typeface="Arial"/>
                </a:rPr>
                <a:t>3</a:t>
              </a:r>
              <a:r>
                <a:rPr sz="500" b="1" spc="4" dirty="0">
                  <a:latin typeface="Arial"/>
                  <a:cs typeface="Arial"/>
                </a:rPr>
                <a:t>- </a:t>
              </a:r>
              <a:r>
                <a:rPr sz="500" b="1" spc="9" dirty="0">
                  <a:latin typeface="Arial"/>
                  <a:cs typeface="Arial"/>
                </a:rPr>
                <a:t>EM</a:t>
              </a:r>
              <a:endParaRPr sz="500">
                <a:latin typeface="Arial"/>
                <a:cs typeface="Arial"/>
              </a:endParaRPr>
            </a:p>
          </p:txBody>
        </p:sp>
        <p:sp>
          <p:nvSpPr>
            <p:cNvPr id="215" name="object 204"/>
            <p:cNvSpPr txBox="1"/>
            <p:nvPr/>
          </p:nvSpPr>
          <p:spPr>
            <a:xfrm>
              <a:off x="4820918" y="3457237"/>
              <a:ext cx="1318491" cy="489697"/>
            </a:xfrm>
            <a:prstGeom prst="rect">
              <a:avLst/>
            </a:prstGeom>
          </p:spPr>
          <p:txBody>
            <a:bodyPr vert="horz" wrap="square" lIns="0" tIns="0" rIns="0" bIns="0" rtlCol="0">
              <a:noAutofit/>
            </a:bodyPr>
            <a:lstStyle/>
            <a:p>
              <a:pPr marL="11396"/>
              <a:r>
                <a:rPr sz="500" b="1" spc="13" dirty="0">
                  <a:latin typeface="Arial"/>
                  <a:cs typeface="Arial"/>
                </a:rPr>
                <a:t>K</a:t>
              </a:r>
              <a:r>
                <a:rPr sz="500" b="1" spc="9" dirty="0">
                  <a:latin typeface="Arial"/>
                  <a:cs typeface="Arial"/>
                </a:rPr>
                <a:t>I</a:t>
              </a:r>
              <a:r>
                <a:rPr sz="500" b="1" spc="13" dirty="0">
                  <a:latin typeface="Arial"/>
                  <a:cs typeface="Arial"/>
                </a:rPr>
                <a:t>D</a:t>
              </a:r>
              <a:r>
                <a:rPr sz="500" b="1" dirty="0">
                  <a:latin typeface="Arial"/>
                  <a:cs typeface="Arial"/>
                </a:rPr>
                <a:t>D</a:t>
              </a:r>
              <a:r>
                <a:rPr sz="500" b="1" spc="9" dirty="0">
                  <a:latin typeface="Arial"/>
                  <a:cs typeface="Arial"/>
                </a:rPr>
                <a:t>E</a:t>
              </a:r>
              <a:r>
                <a:rPr sz="500" b="1" spc="13" dirty="0">
                  <a:latin typeface="Arial"/>
                  <a:cs typeface="Arial"/>
                </a:rPr>
                <a:t> </a:t>
              </a:r>
              <a:r>
                <a:rPr sz="500" b="1" spc="9" dirty="0">
                  <a:latin typeface="Arial"/>
                  <a:cs typeface="Arial"/>
                </a:rPr>
                <a:t>FI</a:t>
              </a:r>
              <a:r>
                <a:rPr sz="500" b="1" spc="13" dirty="0">
                  <a:latin typeface="Arial"/>
                  <a:cs typeface="Arial"/>
                </a:rPr>
                <a:t>R</a:t>
              </a:r>
              <a:r>
                <a:rPr sz="500" b="1" spc="9" dirty="0">
                  <a:latin typeface="Arial"/>
                  <a:cs typeface="Arial"/>
                </a:rPr>
                <a:t>E</a:t>
              </a:r>
              <a:r>
                <a:rPr sz="500" b="1" spc="4" dirty="0">
                  <a:latin typeface="Arial"/>
                  <a:cs typeface="Arial"/>
                </a:rPr>
                <a:t> </a:t>
              </a:r>
              <a:r>
                <a:rPr sz="500" b="1" spc="9" dirty="0">
                  <a:latin typeface="Arial"/>
                  <a:cs typeface="Arial"/>
                </a:rPr>
                <a:t>FI</a:t>
              </a:r>
              <a:r>
                <a:rPr sz="500" b="1" spc="13" dirty="0">
                  <a:latin typeface="Arial"/>
                  <a:cs typeface="Arial"/>
                </a:rPr>
                <a:t>GH</a:t>
              </a:r>
              <a:r>
                <a:rPr sz="500" b="1" spc="9" dirty="0">
                  <a:latin typeface="Arial"/>
                  <a:cs typeface="Arial"/>
                </a:rPr>
                <a:t>T</a:t>
              </a:r>
              <a:r>
                <a:rPr sz="500" b="1" spc="-4" dirty="0">
                  <a:latin typeface="Arial"/>
                  <a:cs typeface="Arial"/>
                </a:rPr>
                <a:t>I</a:t>
              </a:r>
              <a:r>
                <a:rPr sz="500" b="1" spc="13" dirty="0">
                  <a:latin typeface="Arial"/>
                  <a:cs typeface="Arial"/>
                </a:rPr>
                <a:t>NG</a:t>
              </a:r>
              <a:r>
                <a:rPr sz="500" b="1" spc="4" dirty="0">
                  <a:latin typeface="Arial"/>
                  <a:cs typeface="Arial"/>
                </a:rPr>
                <a:t>, </a:t>
              </a:r>
              <a:r>
                <a:rPr sz="500" b="1" spc="9" dirty="0">
                  <a:latin typeface="Arial"/>
                  <a:cs typeface="Arial"/>
                </a:rPr>
                <a:t>I</a:t>
              </a:r>
              <a:r>
                <a:rPr sz="500" b="1" spc="13" dirty="0">
                  <a:latin typeface="Arial"/>
                  <a:cs typeface="Arial"/>
                </a:rPr>
                <a:t>NC</a:t>
              </a:r>
              <a:r>
                <a:rPr sz="500" b="1" spc="4" dirty="0">
                  <a:latin typeface="Arial"/>
                  <a:cs typeface="Arial"/>
                </a:rPr>
                <a:t>.</a:t>
              </a:r>
              <a:endParaRPr sz="500" dirty="0">
                <a:latin typeface="Arial"/>
                <a:cs typeface="Arial"/>
              </a:endParaRPr>
            </a:p>
            <a:p>
              <a:pPr marL="11396">
                <a:lnSpc>
                  <a:spcPts val="637"/>
                </a:lnSpc>
              </a:pPr>
              <a:r>
                <a:rPr sz="500" spc="9" dirty="0">
                  <a:latin typeface="Arial"/>
                  <a:cs typeface="Arial"/>
                </a:rPr>
                <a:t>1</a:t>
              </a:r>
              <a:r>
                <a:rPr sz="500" spc="18" dirty="0">
                  <a:latin typeface="Arial"/>
                  <a:cs typeface="Arial"/>
                </a:rPr>
                <a:t>8</a:t>
              </a:r>
              <a:r>
                <a:rPr sz="500" spc="9" dirty="0">
                  <a:latin typeface="Arial"/>
                  <a:cs typeface="Arial"/>
                </a:rPr>
                <a:t>0 </a:t>
              </a:r>
              <a:r>
                <a:rPr sz="500" spc="13" dirty="0">
                  <a:latin typeface="Arial"/>
                  <a:cs typeface="Arial"/>
                </a:rPr>
                <a:t>S</a:t>
              </a:r>
              <a:r>
                <a:rPr sz="500" spc="18" dirty="0">
                  <a:latin typeface="Arial"/>
                  <a:cs typeface="Arial"/>
                </a:rPr>
                <a:t>H</a:t>
              </a:r>
              <a:r>
                <a:rPr sz="500" spc="13" dirty="0">
                  <a:latin typeface="Arial"/>
                  <a:cs typeface="Arial"/>
                </a:rPr>
                <a:t>E</a:t>
              </a:r>
              <a:r>
                <a:rPr sz="500" spc="18" dirty="0">
                  <a:latin typeface="Arial"/>
                  <a:cs typeface="Arial"/>
                </a:rPr>
                <a:t>R</a:t>
              </a:r>
              <a:r>
                <a:rPr sz="500" spc="13" dirty="0">
                  <a:latin typeface="Arial"/>
                  <a:cs typeface="Arial"/>
                </a:rPr>
                <a:t>EE B</a:t>
              </a:r>
              <a:r>
                <a:rPr sz="500" spc="18" dirty="0">
                  <a:latin typeface="Arial"/>
                  <a:cs typeface="Arial"/>
                </a:rPr>
                <a:t>OU</a:t>
              </a:r>
              <a:r>
                <a:rPr sz="500" spc="13" dirty="0">
                  <a:latin typeface="Arial"/>
                  <a:cs typeface="Arial"/>
                </a:rPr>
                <a:t>LEVA</a:t>
              </a:r>
              <a:r>
                <a:rPr sz="500" spc="18" dirty="0">
                  <a:latin typeface="Arial"/>
                  <a:cs typeface="Arial"/>
                </a:rPr>
                <a:t>R</a:t>
              </a:r>
              <a:r>
                <a:rPr sz="500" spc="13" dirty="0">
                  <a:latin typeface="Arial"/>
                  <a:cs typeface="Arial"/>
                </a:rPr>
                <a:t>D</a:t>
              </a:r>
              <a:r>
                <a:rPr sz="500" spc="-9" dirty="0">
                  <a:latin typeface="Arial"/>
                  <a:cs typeface="Arial"/>
                </a:rPr>
                <a:t> </a:t>
              </a:r>
              <a:r>
                <a:rPr sz="500" spc="13" dirty="0">
                  <a:latin typeface="Arial"/>
                  <a:cs typeface="Arial"/>
                </a:rPr>
                <a:t>STE </a:t>
              </a:r>
              <a:r>
                <a:rPr sz="500" spc="9" dirty="0">
                  <a:latin typeface="Arial"/>
                  <a:cs typeface="Arial"/>
                </a:rPr>
                <a:t>39</a:t>
              </a:r>
              <a:r>
                <a:rPr sz="500" spc="18" dirty="0">
                  <a:latin typeface="Arial"/>
                  <a:cs typeface="Arial"/>
                </a:rPr>
                <a:t>0</a:t>
              </a:r>
              <a:r>
                <a:rPr sz="500" spc="9" dirty="0">
                  <a:latin typeface="Arial"/>
                  <a:cs typeface="Arial"/>
                </a:rPr>
                <a:t>0</a:t>
              </a:r>
              <a:endParaRPr sz="500" dirty="0">
                <a:latin typeface="Arial"/>
                <a:cs typeface="Arial"/>
              </a:endParaRPr>
            </a:p>
            <a:p>
              <a:pPr marL="11396" marR="527618">
                <a:lnSpc>
                  <a:spcPts val="628"/>
                </a:lnSpc>
                <a:spcBef>
                  <a:spcPts val="22"/>
                </a:spcBef>
              </a:pPr>
              <a:r>
                <a:rPr sz="500" spc="9" dirty="0">
                  <a:latin typeface="Arial"/>
                  <a:cs typeface="Arial"/>
                </a:rPr>
                <a:t>EXT</a:t>
              </a:r>
              <a:r>
                <a:rPr sz="500" spc="13" dirty="0">
                  <a:latin typeface="Arial"/>
                  <a:cs typeface="Arial"/>
                </a:rPr>
                <a:t>ON</a:t>
              </a:r>
              <a:r>
                <a:rPr sz="500" spc="4" dirty="0">
                  <a:latin typeface="Arial"/>
                  <a:cs typeface="Arial"/>
                </a:rPr>
                <a:t>, </a:t>
              </a:r>
              <a:r>
                <a:rPr sz="500" spc="9" dirty="0">
                  <a:latin typeface="Arial"/>
                  <a:cs typeface="Arial"/>
                </a:rPr>
                <a:t>PA</a:t>
              </a:r>
              <a:r>
                <a:rPr sz="500" spc="13" dirty="0">
                  <a:latin typeface="Arial"/>
                  <a:cs typeface="Arial"/>
                </a:rPr>
                <a:t> </a:t>
              </a:r>
              <a:r>
                <a:rPr sz="500" spc="9" dirty="0">
                  <a:latin typeface="Arial"/>
                  <a:cs typeface="Arial"/>
                </a:rPr>
                <a:t>193</a:t>
              </a:r>
              <a:r>
                <a:rPr sz="500" spc="18" dirty="0">
                  <a:latin typeface="Arial"/>
                  <a:cs typeface="Arial"/>
                </a:rPr>
                <a:t>4</a:t>
              </a:r>
              <a:r>
                <a:rPr sz="500" spc="9" dirty="0">
                  <a:latin typeface="Arial"/>
                  <a:cs typeface="Arial"/>
                </a:rPr>
                <a:t>11304</a:t>
              </a:r>
              <a:r>
                <a:rPr sz="500" spc="4" dirty="0">
                  <a:latin typeface="Arial"/>
                  <a:cs typeface="Arial"/>
                </a:rPr>
                <a:t> </a:t>
              </a:r>
              <a:r>
                <a:rPr sz="500" spc="13" dirty="0">
                  <a:latin typeface="Arial"/>
                  <a:cs typeface="Arial"/>
                </a:rPr>
                <a:t>U</a:t>
              </a:r>
              <a:r>
                <a:rPr sz="500" spc="9" dirty="0">
                  <a:latin typeface="Arial"/>
                  <a:cs typeface="Arial"/>
                </a:rPr>
                <a:t>SA</a:t>
              </a:r>
              <a:endParaRPr sz="500" dirty="0">
                <a:latin typeface="Arial"/>
                <a:cs typeface="Arial"/>
              </a:endParaRPr>
            </a:p>
            <a:p>
              <a:pPr marL="11396">
                <a:lnSpc>
                  <a:spcPts val="619"/>
                </a:lnSpc>
              </a:pPr>
              <a:r>
                <a:rPr sz="500" spc="9" dirty="0">
                  <a:latin typeface="Arial"/>
                  <a:cs typeface="Arial"/>
                  <a:hlinkClick r:id="rId27"/>
                </a:rPr>
                <a:t>ht</a:t>
              </a:r>
              <a:r>
                <a:rPr sz="500" spc="-4" dirty="0">
                  <a:latin typeface="Arial"/>
                  <a:cs typeface="Arial"/>
                  <a:hlinkClick r:id="rId27"/>
                </a:rPr>
                <a:t>t</a:t>
              </a:r>
              <a:r>
                <a:rPr sz="500" spc="18" dirty="0">
                  <a:latin typeface="Arial"/>
                  <a:cs typeface="Arial"/>
                  <a:hlinkClick r:id="rId27"/>
                </a:rPr>
                <a:t>p</a:t>
              </a:r>
              <a:r>
                <a:rPr sz="500" spc="-4" dirty="0">
                  <a:latin typeface="Arial"/>
                  <a:cs typeface="Arial"/>
                  <a:hlinkClick r:id="rId27"/>
                </a:rPr>
                <a:t>:</a:t>
              </a:r>
              <a:r>
                <a:rPr sz="500" spc="9" dirty="0">
                  <a:latin typeface="Arial"/>
                  <a:cs typeface="Arial"/>
                  <a:hlinkClick r:id="rId27"/>
                </a:rPr>
                <a:t>/</a:t>
              </a:r>
              <a:r>
                <a:rPr sz="500" spc="-4" dirty="0">
                  <a:latin typeface="Arial"/>
                  <a:cs typeface="Arial"/>
                  <a:hlinkClick r:id="rId27"/>
                </a:rPr>
                <a:t>/</a:t>
              </a:r>
              <a:r>
                <a:rPr sz="500" spc="13" dirty="0">
                  <a:latin typeface="Arial"/>
                  <a:cs typeface="Arial"/>
                  <a:hlinkClick r:id="rId27"/>
                </a:rPr>
                <a:t>k</a:t>
              </a:r>
              <a:r>
                <a:rPr sz="500" spc="-9" dirty="0">
                  <a:latin typeface="Arial"/>
                  <a:cs typeface="Arial"/>
                  <a:hlinkClick r:id="rId27"/>
                </a:rPr>
                <a:t>i</a:t>
              </a:r>
              <a:r>
                <a:rPr sz="500" spc="18" dirty="0">
                  <a:latin typeface="Arial"/>
                  <a:cs typeface="Arial"/>
                  <a:hlinkClick r:id="rId27"/>
                </a:rPr>
                <a:t>d</a:t>
              </a:r>
              <a:r>
                <a:rPr sz="500" spc="9" dirty="0">
                  <a:latin typeface="Arial"/>
                  <a:cs typeface="Arial"/>
                  <a:hlinkClick r:id="rId27"/>
                </a:rPr>
                <a:t>d</a:t>
              </a:r>
              <a:r>
                <a:rPr sz="500" spc="-4" dirty="0">
                  <a:latin typeface="Arial"/>
                  <a:cs typeface="Arial"/>
                  <a:hlinkClick r:id="rId27"/>
                </a:rPr>
                <a:t>e</a:t>
              </a:r>
              <a:r>
                <a:rPr sz="500" spc="9" dirty="0">
                  <a:latin typeface="Arial"/>
                  <a:cs typeface="Arial"/>
                  <a:hlinkClick r:id="rId27"/>
                </a:rPr>
                <a:t>-f</a:t>
              </a:r>
              <a:r>
                <a:rPr sz="500" spc="4" dirty="0">
                  <a:latin typeface="Arial"/>
                  <a:cs typeface="Arial"/>
                  <a:hlinkClick r:id="rId27"/>
                </a:rPr>
                <a:t>i</a:t>
              </a:r>
              <a:r>
                <a:rPr sz="500" dirty="0">
                  <a:latin typeface="Arial"/>
                  <a:cs typeface="Arial"/>
                  <a:hlinkClick r:id="rId27"/>
                </a:rPr>
                <a:t>r</a:t>
              </a:r>
              <a:r>
                <a:rPr sz="500" spc="9" dirty="0">
                  <a:latin typeface="Arial"/>
                  <a:cs typeface="Arial"/>
                  <a:hlinkClick r:id="rId27"/>
                </a:rPr>
                <a:t>e.com</a:t>
              </a:r>
              <a:endParaRPr sz="500" dirty="0">
                <a:latin typeface="Arial"/>
                <a:cs typeface="Arial"/>
              </a:endParaRPr>
            </a:p>
            <a:p>
              <a:pPr marL="11396">
                <a:lnSpc>
                  <a:spcPts val="637"/>
                </a:lnSpc>
              </a:pPr>
              <a:r>
                <a:rPr sz="400" spc="13" dirty="0">
                  <a:latin typeface="Arial"/>
                  <a:cs typeface="Arial"/>
                </a:rPr>
                <a:t>T</a:t>
              </a:r>
              <a:r>
                <a:rPr sz="400" dirty="0">
                  <a:latin typeface="Arial"/>
                  <a:cs typeface="Arial"/>
                </a:rPr>
                <a:t>e</a:t>
              </a:r>
              <a:r>
                <a:rPr sz="400" spc="18" dirty="0">
                  <a:latin typeface="Arial"/>
                  <a:cs typeface="Arial"/>
                </a:rPr>
                <a:t>s</a:t>
              </a:r>
              <a:r>
                <a:rPr sz="400" spc="4" dirty="0">
                  <a:latin typeface="Arial"/>
                  <a:cs typeface="Arial"/>
                </a:rPr>
                <a:t>t</a:t>
              </a:r>
              <a:r>
                <a:rPr sz="400" spc="-9" dirty="0">
                  <a:latin typeface="Arial"/>
                  <a:cs typeface="Arial"/>
                </a:rPr>
                <a:t> </a:t>
              </a:r>
              <a:r>
                <a:rPr sz="400" spc="13" dirty="0">
                  <a:latin typeface="Arial"/>
                  <a:cs typeface="Arial"/>
                </a:rPr>
                <a:t>R</a:t>
              </a:r>
              <a:r>
                <a:rPr sz="400" dirty="0">
                  <a:latin typeface="Arial"/>
                  <a:cs typeface="Arial"/>
                </a:rPr>
                <a:t>ef</a:t>
              </a:r>
              <a:r>
                <a:rPr sz="400" spc="13" dirty="0">
                  <a:latin typeface="Arial"/>
                  <a:cs typeface="Arial"/>
                </a:rPr>
                <a:t>e</a:t>
              </a:r>
              <a:r>
                <a:rPr sz="400" spc="4" dirty="0">
                  <a:latin typeface="Arial"/>
                  <a:cs typeface="Arial"/>
                </a:rPr>
                <a:t>r</a:t>
              </a:r>
              <a:r>
                <a:rPr sz="400" dirty="0">
                  <a:latin typeface="Arial"/>
                  <a:cs typeface="Arial"/>
                </a:rPr>
                <a:t>e</a:t>
              </a:r>
              <a:r>
                <a:rPr sz="400" spc="13" dirty="0">
                  <a:latin typeface="Arial"/>
                  <a:cs typeface="Arial"/>
                </a:rPr>
                <a:t>n</a:t>
              </a:r>
              <a:r>
                <a:rPr sz="400" spc="9" dirty="0">
                  <a:latin typeface="Arial"/>
                  <a:cs typeface="Arial"/>
                </a:rPr>
                <a:t>c</a:t>
              </a:r>
              <a:r>
                <a:rPr sz="400" dirty="0">
                  <a:latin typeface="Arial"/>
                  <a:cs typeface="Arial"/>
                </a:rPr>
                <a:t>e</a:t>
              </a:r>
              <a:r>
                <a:rPr sz="400" spc="4" dirty="0">
                  <a:latin typeface="Arial"/>
                  <a:cs typeface="Arial"/>
                </a:rPr>
                <a:t>:</a:t>
              </a:r>
              <a:r>
                <a:rPr sz="400" spc="9" dirty="0">
                  <a:latin typeface="Arial"/>
                  <a:cs typeface="Arial"/>
                </a:rPr>
                <a:t> </a:t>
              </a:r>
              <a:r>
                <a:rPr sz="500" spc="4" dirty="0">
                  <a:latin typeface="Arial"/>
                  <a:cs typeface="Arial"/>
                </a:rPr>
                <a:t>N</a:t>
              </a:r>
              <a:r>
                <a:rPr sz="500" spc="18" dirty="0">
                  <a:latin typeface="Arial"/>
                  <a:cs typeface="Arial"/>
                </a:rPr>
                <a:t>R</a:t>
              </a:r>
              <a:r>
                <a:rPr sz="500" spc="9" dirty="0">
                  <a:latin typeface="Arial"/>
                  <a:cs typeface="Arial"/>
                </a:rPr>
                <a:t>L </a:t>
              </a:r>
              <a:r>
                <a:rPr sz="500" spc="18" dirty="0">
                  <a:latin typeface="Arial"/>
                  <a:cs typeface="Arial"/>
                </a:rPr>
                <a:t>R</a:t>
              </a:r>
              <a:r>
                <a:rPr sz="500" spc="9" dirty="0">
                  <a:latin typeface="Arial"/>
                  <a:cs typeface="Arial"/>
                </a:rPr>
                <a:t>pt</a:t>
              </a:r>
              <a:r>
                <a:rPr sz="500" spc="4" dirty="0">
                  <a:latin typeface="Arial"/>
                  <a:cs typeface="Arial"/>
                </a:rPr>
                <a:t>. </a:t>
              </a:r>
              <a:r>
                <a:rPr sz="500" spc="9" dirty="0">
                  <a:latin typeface="Arial"/>
                  <a:cs typeface="Arial"/>
                </a:rPr>
                <a:t>61</a:t>
              </a:r>
              <a:r>
                <a:rPr sz="500" spc="18" dirty="0">
                  <a:latin typeface="Arial"/>
                  <a:cs typeface="Arial"/>
                </a:rPr>
                <a:t>8</a:t>
              </a:r>
              <a:r>
                <a:rPr sz="500" spc="9" dirty="0">
                  <a:latin typeface="Arial"/>
                  <a:cs typeface="Arial"/>
                </a:rPr>
                <a:t>0-</a:t>
              </a:r>
              <a:r>
                <a:rPr sz="500" spc="18" dirty="0">
                  <a:latin typeface="Arial"/>
                  <a:cs typeface="Arial"/>
                </a:rPr>
                <a:t>7</a:t>
              </a:r>
              <a:r>
                <a:rPr sz="500" spc="9" dirty="0">
                  <a:latin typeface="Arial"/>
                  <a:cs typeface="Arial"/>
                </a:rPr>
                <a:t>52A:</a:t>
              </a:r>
              <a:r>
                <a:rPr sz="500" spc="4" dirty="0">
                  <a:latin typeface="Arial"/>
                  <a:cs typeface="Arial"/>
                </a:rPr>
                <a:t>C</a:t>
              </a:r>
              <a:r>
                <a:rPr sz="500" spc="18" dirty="0">
                  <a:latin typeface="Arial"/>
                  <a:cs typeface="Arial"/>
                </a:rPr>
                <a:t>R</a:t>
              </a:r>
              <a:r>
                <a:rPr sz="500" spc="9" dirty="0">
                  <a:latin typeface="Arial"/>
                  <a:cs typeface="Arial"/>
                </a:rPr>
                <a:t>F</a:t>
              </a:r>
              <a:endParaRPr sz="500" dirty="0">
                <a:latin typeface="Arial"/>
                <a:cs typeface="Arial"/>
              </a:endParaRPr>
            </a:p>
          </p:txBody>
        </p:sp>
        <p:sp>
          <p:nvSpPr>
            <p:cNvPr id="216" name="object 205"/>
            <p:cNvSpPr txBox="1"/>
            <p:nvPr/>
          </p:nvSpPr>
          <p:spPr>
            <a:xfrm>
              <a:off x="7551648" y="3337558"/>
              <a:ext cx="568614" cy="214032"/>
            </a:xfrm>
            <a:prstGeom prst="rect">
              <a:avLst/>
            </a:prstGeom>
          </p:spPr>
          <p:txBody>
            <a:bodyPr vert="horz" wrap="square" lIns="0" tIns="0" rIns="0" bIns="0" rtlCol="0">
              <a:noAutofit/>
            </a:bodyPr>
            <a:lstStyle/>
            <a:p>
              <a:pPr marL="11396">
                <a:tabLst>
                  <a:tab pos="374918" algn="l"/>
                </a:tabLst>
              </a:pPr>
              <a:r>
                <a:rPr sz="500" spc="-49" dirty="0">
                  <a:solidFill>
                    <a:srgbClr val="6B6765"/>
                  </a:solidFill>
                  <a:latin typeface="Arial"/>
                  <a:cs typeface="Arial"/>
                </a:rPr>
                <a:t>C</a:t>
              </a:r>
              <a:r>
                <a:rPr sz="500" spc="18" dirty="0">
                  <a:solidFill>
                    <a:srgbClr val="6B6765"/>
                  </a:solidFill>
                  <a:latin typeface="Arial"/>
                  <a:cs typeface="Arial"/>
                </a:rPr>
                <a:t>ode	</a:t>
              </a:r>
              <a:r>
                <a:rPr sz="500" spc="9" dirty="0">
                  <a:solidFill>
                    <a:srgbClr val="6B6765"/>
                  </a:solidFill>
                  <a:latin typeface="Arial"/>
                  <a:cs typeface="Arial"/>
                </a:rPr>
                <a:t>L</a:t>
              </a:r>
              <a:r>
                <a:rPr sz="500" spc="49" dirty="0">
                  <a:solidFill>
                    <a:srgbClr val="6B6765"/>
                  </a:solidFill>
                  <a:latin typeface="Arial"/>
                  <a:cs typeface="Arial"/>
                </a:rPr>
                <a:t>i</a:t>
              </a:r>
              <a:r>
                <a:rPr sz="500" spc="27" dirty="0">
                  <a:solidFill>
                    <a:srgbClr val="6B6765"/>
                  </a:solidFill>
                  <a:latin typeface="Arial"/>
                  <a:cs typeface="Arial"/>
                </a:rPr>
                <a:t>n</a:t>
              </a:r>
              <a:r>
                <a:rPr sz="500" spc="36" dirty="0">
                  <a:solidFill>
                    <a:srgbClr val="6B6765"/>
                  </a:solidFill>
                  <a:latin typeface="Arial"/>
                  <a:cs typeface="Arial"/>
                </a:rPr>
                <a:t>k</a:t>
              </a:r>
              <a:r>
                <a:rPr sz="500" spc="-31" dirty="0">
                  <a:solidFill>
                    <a:srgbClr val="6B6765"/>
                  </a:solidFill>
                  <a:latin typeface="Arial"/>
                  <a:cs typeface="Arial"/>
                </a:rPr>
                <a:t>s</a:t>
              </a:r>
              <a:endParaRPr sz="500">
                <a:latin typeface="Arial"/>
                <a:cs typeface="Arial"/>
              </a:endParaRPr>
            </a:p>
            <a:p>
              <a:pPr marL="61537">
                <a:spcBef>
                  <a:spcPts val="310"/>
                </a:spcBef>
              </a:pPr>
              <a:r>
                <a:rPr sz="500" spc="9" dirty="0">
                  <a:latin typeface="Arial"/>
                  <a:cs typeface="Arial"/>
                </a:rPr>
                <a:t>11939</a:t>
              </a:r>
              <a:endParaRPr sz="500">
                <a:latin typeface="Arial"/>
                <a:cs typeface="Arial"/>
              </a:endParaRPr>
            </a:p>
          </p:txBody>
        </p:sp>
        <p:sp>
          <p:nvSpPr>
            <p:cNvPr id="217" name="object 206"/>
            <p:cNvSpPr txBox="1"/>
            <p:nvPr/>
          </p:nvSpPr>
          <p:spPr>
            <a:xfrm>
              <a:off x="7920178" y="3457238"/>
              <a:ext cx="461818"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a:t>
              </a:r>
              <a:r>
                <a:rPr sz="500" spc="4" dirty="0">
                  <a:solidFill>
                    <a:srgbClr val="0065CC"/>
                  </a:solidFill>
                  <a:latin typeface="Arial"/>
                  <a:cs typeface="Arial"/>
                </a:rPr>
                <a:t>sou</a:t>
              </a:r>
              <a:r>
                <a:rPr sz="500" spc="9" dirty="0">
                  <a:solidFill>
                    <a:srgbClr val="0065CC"/>
                  </a:solidFill>
                  <a:latin typeface="Arial"/>
                  <a:cs typeface="Arial"/>
                </a:rPr>
                <a:t>r</a:t>
              </a:r>
              <a:r>
                <a:rPr sz="500" spc="4" dirty="0">
                  <a:solidFill>
                    <a:srgbClr val="0065CC"/>
                  </a:solidFill>
                  <a:latin typeface="Arial"/>
                  <a:cs typeface="Arial"/>
                </a:rPr>
                <a:t>ce</a:t>
              </a:r>
              <a:r>
                <a:rPr sz="500" spc="22" dirty="0">
                  <a:solidFill>
                    <a:srgbClr val="0065CC"/>
                  </a:solidFill>
                  <a:latin typeface="Arial"/>
                  <a:cs typeface="Arial"/>
                </a:rPr>
                <a:t> </a:t>
              </a:r>
              <a:r>
                <a:rPr sz="500" spc="9" dirty="0">
                  <a:solidFill>
                    <a:srgbClr val="0065CC"/>
                  </a:solidFill>
                  <a:latin typeface="Arial"/>
                  <a:cs typeface="Arial"/>
                </a:rPr>
                <a:t>P</a:t>
              </a:r>
              <a:r>
                <a:rPr sz="500" spc="13" dirty="0">
                  <a:solidFill>
                    <a:srgbClr val="0065CC"/>
                  </a:solidFill>
                  <a:latin typeface="Arial"/>
                  <a:cs typeface="Arial"/>
                </a:rPr>
                <a:t>OC</a:t>
              </a:r>
              <a:r>
                <a:rPr sz="500" spc="4" dirty="0">
                  <a:solidFill>
                    <a:srgbClr val="0065CC"/>
                  </a:solidFill>
                  <a:latin typeface="Arial"/>
                  <a:cs typeface="Arial"/>
                </a:rPr>
                <a:t>]</a:t>
              </a:r>
              <a:endParaRPr sz="500">
                <a:latin typeface="Arial"/>
                <a:cs typeface="Arial"/>
              </a:endParaRPr>
            </a:p>
          </p:txBody>
        </p:sp>
        <p:sp>
          <p:nvSpPr>
            <p:cNvPr id="218" name="object 207"/>
            <p:cNvSpPr txBox="1"/>
            <p:nvPr/>
          </p:nvSpPr>
          <p:spPr>
            <a:xfrm>
              <a:off x="7920178" y="3536576"/>
              <a:ext cx="261505" cy="94689"/>
            </a:xfrm>
            <a:prstGeom prst="rect">
              <a:avLst/>
            </a:prstGeom>
          </p:spPr>
          <p:txBody>
            <a:bodyPr vert="horz" wrap="square" lIns="0" tIns="0" rIns="0" bIns="0" rtlCol="0">
              <a:noAutofit/>
            </a:bodyPr>
            <a:lstStyle/>
            <a:p>
              <a:pPr marL="11396"/>
              <a:r>
                <a:rPr sz="500" spc="9" dirty="0">
                  <a:solidFill>
                    <a:srgbClr val="0065CC"/>
                  </a:solidFill>
                  <a:latin typeface="Arial"/>
                  <a:cs typeface="Arial"/>
                </a:rPr>
                <a:t>[source</a:t>
              </a:r>
              <a:endParaRPr sz="500">
                <a:latin typeface="Arial"/>
                <a:cs typeface="Arial"/>
              </a:endParaRPr>
            </a:p>
          </p:txBody>
        </p:sp>
        <p:sp>
          <p:nvSpPr>
            <p:cNvPr id="219" name="object 208"/>
            <p:cNvSpPr txBox="1"/>
            <p:nvPr/>
          </p:nvSpPr>
          <p:spPr>
            <a:xfrm>
              <a:off x="5235170" y="5867847"/>
              <a:ext cx="431223" cy="107576"/>
            </a:xfrm>
            <a:prstGeom prst="rect">
              <a:avLst/>
            </a:prstGeom>
          </p:spPr>
          <p:txBody>
            <a:bodyPr vert="horz" wrap="square" lIns="0" tIns="0" rIns="0" bIns="0" rtlCol="0">
              <a:noAutofit/>
            </a:bodyPr>
            <a:lstStyle/>
            <a:p>
              <a:pPr marL="11396"/>
              <a:r>
                <a:rPr sz="600" spc="-13" dirty="0">
                  <a:latin typeface="Arial"/>
                  <a:cs typeface="Arial"/>
                </a:rPr>
                <a:t>G</a:t>
              </a:r>
              <a:r>
                <a:rPr sz="600" spc="-4" dirty="0">
                  <a:latin typeface="Arial"/>
                  <a:cs typeface="Arial"/>
                </a:rPr>
                <a:t>o</a:t>
              </a:r>
              <a:r>
                <a:rPr sz="600" spc="4" dirty="0">
                  <a:latin typeface="Arial"/>
                  <a:cs typeface="Arial"/>
                </a:rPr>
                <a:t> </a:t>
              </a:r>
              <a:r>
                <a:rPr sz="600" spc="-9" dirty="0">
                  <a:latin typeface="Arial"/>
                  <a:cs typeface="Arial"/>
                </a:rPr>
                <a:t>t</a:t>
              </a:r>
              <a:r>
                <a:rPr sz="600" spc="-4" dirty="0">
                  <a:latin typeface="Arial"/>
                  <a:cs typeface="Arial"/>
                </a:rPr>
                <a:t>o</a:t>
              </a:r>
              <a:r>
                <a:rPr sz="600" spc="-9" dirty="0">
                  <a:latin typeface="Arial"/>
                  <a:cs typeface="Arial"/>
                </a:rPr>
                <a:t> </a:t>
              </a:r>
              <a:r>
                <a:rPr sz="600" spc="-4" dirty="0">
                  <a:latin typeface="Arial"/>
                  <a:cs typeface="Arial"/>
                </a:rPr>
                <a:t>P</a:t>
              </a:r>
              <a:r>
                <a:rPr sz="600" dirty="0">
                  <a:latin typeface="Arial"/>
                  <a:cs typeface="Arial"/>
                </a:rPr>
                <a:t>a</a:t>
              </a:r>
              <a:r>
                <a:rPr sz="600" spc="-9" dirty="0">
                  <a:latin typeface="Arial"/>
                  <a:cs typeface="Arial"/>
                </a:rPr>
                <a:t>g</a:t>
              </a:r>
              <a:r>
                <a:rPr sz="600" spc="-4" dirty="0">
                  <a:latin typeface="Arial"/>
                  <a:cs typeface="Arial"/>
                </a:rPr>
                <a:t>e</a:t>
              </a:r>
              <a:endParaRPr sz="600">
                <a:latin typeface="Arial"/>
                <a:cs typeface="Arial"/>
              </a:endParaRPr>
            </a:p>
          </p:txBody>
        </p:sp>
        <p:sp>
          <p:nvSpPr>
            <p:cNvPr id="220" name="object 209"/>
            <p:cNvSpPr txBox="1"/>
            <p:nvPr/>
          </p:nvSpPr>
          <p:spPr>
            <a:xfrm>
              <a:off x="7697121" y="3255533"/>
              <a:ext cx="505691" cy="91887"/>
            </a:xfrm>
            <a:prstGeom prst="rect">
              <a:avLst/>
            </a:prstGeom>
          </p:spPr>
          <p:txBody>
            <a:bodyPr vert="horz" wrap="square" lIns="0" tIns="0" rIns="0" bIns="0" rtlCol="0">
              <a:noAutofit/>
            </a:bodyPr>
            <a:lstStyle/>
            <a:p>
              <a:pPr marL="11396"/>
              <a:r>
                <a:rPr sz="500" spc="-49" dirty="0">
                  <a:solidFill>
                    <a:srgbClr val="6B6765"/>
                  </a:solidFill>
                  <a:latin typeface="Arial"/>
                  <a:cs typeface="Arial"/>
                </a:rPr>
                <a:t>C</a:t>
              </a:r>
              <a:r>
                <a:rPr sz="500" spc="-9" dirty="0">
                  <a:solidFill>
                    <a:srgbClr val="6B6765"/>
                  </a:solidFill>
                  <a:latin typeface="Arial"/>
                  <a:cs typeface="Arial"/>
                </a:rPr>
                <a:t>A</a:t>
              </a:r>
              <a:r>
                <a:rPr sz="500" spc="-40" dirty="0">
                  <a:solidFill>
                    <a:srgbClr val="6B6765"/>
                  </a:solidFill>
                  <a:latin typeface="Arial"/>
                  <a:cs typeface="Arial"/>
                </a:rPr>
                <a:t>G</a:t>
              </a:r>
              <a:r>
                <a:rPr sz="500" spc="-45" dirty="0">
                  <a:solidFill>
                    <a:srgbClr val="6B6765"/>
                  </a:solidFill>
                  <a:latin typeface="Arial"/>
                  <a:cs typeface="Arial"/>
                </a:rPr>
                <a:t>E </a:t>
              </a:r>
              <a:r>
                <a:rPr sz="500" spc="27" dirty="0">
                  <a:solidFill>
                    <a:srgbClr val="6B6765"/>
                  </a:solidFill>
                  <a:latin typeface="Arial"/>
                  <a:cs typeface="Arial"/>
                </a:rPr>
                <a:t> </a:t>
              </a:r>
              <a:r>
                <a:rPr sz="500" spc="-54" dirty="0">
                  <a:solidFill>
                    <a:srgbClr val="6B6765"/>
                  </a:solidFill>
                  <a:latin typeface="Arial"/>
                  <a:cs typeface="Arial"/>
                </a:rPr>
                <a:t>R</a:t>
              </a:r>
              <a:r>
                <a:rPr sz="500" spc="18" dirty="0">
                  <a:solidFill>
                    <a:srgbClr val="6B6765"/>
                  </a:solidFill>
                  <a:latin typeface="Arial"/>
                  <a:cs typeface="Arial"/>
                </a:rPr>
                <a:t>e</a:t>
              </a:r>
              <a:r>
                <a:rPr sz="500" spc="49" dirty="0">
                  <a:solidFill>
                    <a:srgbClr val="6B6765"/>
                  </a:solidFill>
                  <a:latin typeface="Arial"/>
                  <a:cs typeface="Arial"/>
                </a:rPr>
                <a:t>l</a:t>
              </a:r>
              <a:r>
                <a:rPr sz="500" spc="-4" dirty="0">
                  <a:solidFill>
                    <a:srgbClr val="6B6765"/>
                  </a:solidFill>
                  <a:latin typeface="Arial"/>
                  <a:cs typeface="Arial"/>
                </a:rPr>
                <a:t>a</a:t>
              </a:r>
              <a:r>
                <a:rPr sz="500" spc="72" dirty="0">
                  <a:solidFill>
                    <a:srgbClr val="6B6765"/>
                  </a:solidFill>
                  <a:latin typeface="Arial"/>
                  <a:cs typeface="Arial"/>
                </a:rPr>
                <a:t>t</a:t>
              </a:r>
              <a:r>
                <a:rPr sz="500" spc="18" dirty="0">
                  <a:solidFill>
                    <a:srgbClr val="6B6765"/>
                  </a:solidFill>
                  <a:latin typeface="Arial"/>
                  <a:cs typeface="Arial"/>
                </a:rPr>
                <a:t>e</a:t>
              </a:r>
              <a:r>
                <a:rPr sz="500" spc="22" dirty="0">
                  <a:solidFill>
                    <a:srgbClr val="6B6765"/>
                  </a:solidFill>
                  <a:latin typeface="Arial"/>
                  <a:cs typeface="Arial"/>
                </a:rPr>
                <a:t>d</a:t>
              </a:r>
              <a:endParaRPr sz="500">
                <a:latin typeface="Arial"/>
                <a:cs typeface="Arial"/>
              </a:endParaRPr>
            </a:p>
          </p:txBody>
        </p:sp>
        <p:sp>
          <p:nvSpPr>
            <p:cNvPr id="221" name="object 210"/>
            <p:cNvSpPr txBox="1"/>
            <p:nvPr/>
          </p:nvSpPr>
          <p:spPr>
            <a:xfrm>
              <a:off x="3862185" y="3295874"/>
              <a:ext cx="1571914" cy="91887"/>
            </a:xfrm>
            <a:prstGeom prst="rect">
              <a:avLst/>
            </a:prstGeom>
          </p:spPr>
          <p:txBody>
            <a:bodyPr vert="horz" wrap="square" lIns="0" tIns="0" rIns="0" bIns="0" rtlCol="0">
              <a:noAutofit/>
            </a:bodyPr>
            <a:lstStyle/>
            <a:p>
              <a:pPr marL="11396">
                <a:tabLst>
                  <a:tab pos="1100819" algn="l"/>
                </a:tabLst>
              </a:pPr>
              <a:r>
                <a:rPr sz="500" spc="-31" dirty="0">
                  <a:solidFill>
                    <a:srgbClr val="6B6765"/>
                  </a:solidFill>
                  <a:latin typeface="Arial"/>
                  <a:cs typeface="Arial"/>
                </a:rPr>
                <a:t>M</a:t>
              </a:r>
              <a:r>
                <a:rPr sz="500" spc="58" dirty="0">
                  <a:solidFill>
                    <a:srgbClr val="6B6765"/>
                  </a:solidFill>
                  <a:latin typeface="Arial"/>
                  <a:cs typeface="Arial"/>
                </a:rPr>
                <a:t>fr</a:t>
              </a:r>
              <a:r>
                <a:rPr sz="500" spc="18" dirty="0">
                  <a:solidFill>
                    <a:srgbClr val="6B6765"/>
                  </a:solidFill>
                  <a:latin typeface="Arial"/>
                  <a:cs typeface="Arial"/>
                </a:rPr>
                <a:t> </a:t>
              </a:r>
              <a:r>
                <a:rPr sz="500" spc="-27" dirty="0">
                  <a:solidFill>
                    <a:srgbClr val="6B6765"/>
                  </a:solidFill>
                  <a:latin typeface="Arial"/>
                  <a:cs typeface="Arial"/>
                </a:rPr>
                <a:t>D</a:t>
              </a:r>
              <a:r>
                <a:rPr sz="500" spc="18" dirty="0">
                  <a:solidFill>
                    <a:srgbClr val="6B6765"/>
                  </a:solidFill>
                  <a:latin typeface="Arial"/>
                  <a:cs typeface="Arial"/>
                </a:rPr>
                <a:t>e</a:t>
              </a:r>
              <a:r>
                <a:rPr sz="500" spc="-36" dirty="0">
                  <a:solidFill>
                    <a:srgbClr val="6B6765"/>
                  </a:solidFill>
                  <a:latin typeface="Arial"/>
                  <a:cs typeface="Arial"/>
                </a:rPr>
                <a:t>s</a:t>
              </a:r>
              <a:r>
                <a:rPr sz="500" spc="49" dirty="0">
                  <a:solidFill>
                    <a:srgbClr val="6B6765"/>
                  </a:solidFill>
                  <a:latin typeface="Arial"/>
                  <a:cs typeface="Arial"/>
                </a:rPr>
                <a:t>i</a:t>
              </a:r>
              <a:r>
                <a:rPr sz="500" spc="-27" dirty="0">
                  <a:solidFill>
                    <a:srgbClr val="6B6765"/>
                  </a:solidFill>
                  <a:latin typeface="Arial"/>
                  <a:cs typeface="Arial"/>
                </a:rPr>
                <a:t>g</a:t>
              </a:r>
              <a:r>
                <a:rPr sz="500" spc="27" dirty="0">
                  <a:solidFill>
                    <a:srgbClr val="6B6765"/>
                  </a:solidFill>
                  <a:latin typeface="Arial"/>
                  <a:cs typeface="Arial"/>
                </a:rPr>
                <a:t>n</a:t>
              </a:r>
              <a:r>
                <a:rPr sz="500" spc="-4" dirty="0">
                  <a:solidFill>
                    <a:srgbClr val="6B6765"/>
                  </a:solidFill>
                  <a:latin typeface="Arial"/>
                  <a:cs typeface="Arial"/>
                </a:rPr>
                <a:t>a</a:t>
              </a:r>
              <a:r>
                <a:rPr sz="500" spc="72" dirty="0">
                  <a:solidFill>
                    <a:srgbClr val="6B6765"/>
                  </a:solidFill>
                  <a:latin typeface="Arial"/>
                  <a:cs typeface="Arial"/>
                </a:rPr>
                <a:t>t</a:t>
              </a:r>
              <a:r>
                <a:rPr sz="500" spc="49" dirty="0">
                  <a:solidFill>
                    <a:srgbClr val="6B6765"/>
                  </a:solidFill>
                  <a:latin typeface="Arial"/>
                  <a:cs typeface="Arial"/>
                </a:rPr>
                <a:t>i</a:t>
              </a:r>
              <a:r>
                <a:rPr sz="500" spc="9" dirty="0">
                  <a:solidFill>
                    <a:srgbClr val="6B6765"/>
                  </a:solidFill>
                  <a:latin typeface="Arial"/>
                  <a:cs typeface="Arial"/>
                </a:rPr>
                <a:t>o</a:t>
              </a:r>
              <a:r>
                <a:rPr sz="500" spc="27" dirty="0">
                  <a:solidFill>
                    <a:srgbClr val="6B6765"/>
                  </a:solidFill>
                  <a:latin typeface="Arial"/>
                  <a:cs typeface="Arial"/>
                </a:rPr>
                <a:t>n	</a:t>
              </a:r>
              <a:r>
                <a:rPr sz="500" spc="-76" dirty="0">
                  <a:solidFill>
                    <a:srgbClr val="6B6765"/>
                  </a:solidFill>
                  <a:latin typeface="Arial"/>
                  <a:cs typeface="Arial"/>
                </a:rPr>
                <a:t>S</a:t>
              </a:r>
              <a:r>
                <a:rPr sz="500" spc="18" dirty="0">
                  <a:solidFill>
                    <a:srgbClr val="6B6765"/>
                  </a:solidFill>
                  <a:latin typeface="Arial"/>
                  <a:cs typeface="Arial"/>
                </a:rPr>
                <a:t>o</a:t>
              </a:r>
              <a:r>
                <a:rPr sz="500" spc="27" dirty="0">
                  <a:solidFill>
                    <a:srgbClr val="6B6765"/>
                  </a:solidFill>
                  <a:latin typeface="Arial"/>
                  <a:cs typeface="Arial"/>
                </a:rPr>
                <a:t>u</a:t>
              </a:r>
              <a:r>
                <a:rPr sz="500" spc="54" dirty="0">
                  <a:solidFill>
                    <a:srgbClr val="6B6765"/>
                  </a:solidFill>
                  <a:latin typeface="Arial"/>
                  <a:cs typeface="Arial"/>
                </a:rPr>
                <a:t>r</a:t>
              </a:r>
              <a:r>
                <a:rPr sz="500" spc="13" dirty="0">
                  <a:solidFill>
                    <a:srgbClr val="6B6765"/>
                  </a:solidFill>
                  <a:latin typeface="Arial"/>
                  <a:cs typeface="Arial"/>
                </a:rPr>
                <a:t>c</a:t>
              </a:r>
              <a:r>
                <a:rPr sz="500" spc="18" dirty="0">
                  <a:solidFill>
                    <a:srgbClr val="6B6765"/>
                  </a:solidFill>
                  <a:latin typeface="Arial"/>
                  <a:cs typeface="Arial"/>
                </a:rPr>
                <a:t>e</a:t>
              </a:r>
              <a:r>
                <a:rPr sz="500" spc="22" dirty="0">
                  <a:solidFill>
                    <a:srgbClr val="6B6765"/>
                  </a:solidFill>
                  <a:latin typeface="Arial"/>
                  <a:cs typeface="Arial"/>
                </a:rPr>
                <a:t> </a:t>
              </a:r>
              <a:r>
                <a:rPr sz="500" spc="-18" dirty="0">
                  <a:solidFill>
                    <a:srgbClr val="6B6765"/>
                  </a:solidFill>
                  <a:latin typeface="Arial"/>
                  <a:cs typeface="Arial"/>
                </a:rPr>
                <a:t>N</a:t>
              </a:r>
              <a:r>
                <a:rPr sz="500" spc="-4" dirty="0">
                  <a:solidFill>
                    <a:srgbClr val="6B6765"/>
                  </a:solidFill>
                  <a:latin typeface="Arial"/>
                  <a:cs typeface="Arial"/>
                </a:rPr>
                <a:t>a</a:t>
              </a:r>
              <a:r>
                <a:rPr sz="500" spc="22" dirty="0">
                  <a:solidFill>
                    <a:srgbClr val="6B6765"/>
                  </a:solidFill>
                  <a:latin typeface="Arial"/>
                  <a:cs typeface="Arial"/>
                </a:rPr>
                <a:t>me</a:t>
              </a:r>
              <a:endParaRPr sz="500">
                <a:latin typeface="Arial"/>
                <a:cs typeface="Arial"/>
              </a:endParaRPr>
            </a:p>
          </p:txBody>
        </p:sp>
        <p:sp>
          <p:nvSpPr>
            <p:cNvPr id="222" name="object 211"/>
            <p:cNvSpPr txBox="1"/>
            <p:nvPr/>
          </p:nvSpPr>
          <p:spPr>
            <a:xfrm>
              <a:off x="3051694" y="3517750"/>
              <a:ext cx="421409" cy="91887"/>
            </a:xfrm>
            <a:prstGeom prst="rect">
              <a:avLst/>
            </a:prstGeom>
          </p:spPr>
          <p:txBody>
            <a:bodyPr vert="horz" wrap="square" lIns="0" tIns="0" rIns="0" bIns="0" rtlCol="0">
              <a:noAutofit/>
            </a:bodyPr>
            <a:lstStyle/>
            <a:p>
              <a:pPr marL="11396"/>
              <a:r>
                <a:rPr sz="500" spc="-49" dirty="0">
                  <a:solidFill>
                    <a:srgbClr val="6B6765"/>
                  </a:solidFill>
                  <a:latin typeface="Arial"/>
                  <a:cs typeface="Arial"/>
                </a:rPr>
                <a:t>C</a:t>
              </a:r>
              <a:r>
                <a:rPr sz="500" spc="-76" dirty="0">
                  <a:solidFill>
                    <a:srgbClr val="6B6765"/>
                  </a:solidFill>
                  <a:latin typeface="Arial"/>
                  <a:cs typeface="Arial"/>
                </a:rPr>
                <a:t>S</a:t>
              </a:r>
              <a:r>
                <a:rPr sz="500" spc="4" dirty="0">
                  <a:solidFill>
                    <a:srgbClr val="6B6765"/>
                  </a:solidFill>
                  <a:latin typeface="Arial"/>
                  <a:cs typeface="Arial"/>
                </a:rPr>
                <a:t>I    </a:t>
              </a:r>
              <a:r>
                <a:rPr sz="500" spc="63" dirty="0">
                  <a:solidFill>
                    <a:srgbClr val="6B6765"/>
                  </a:solidFill>
                  <a:latin typeface="Arial"/>
                  <a:cs typeface="Arial"/>
                </a:rPr>
                <a:t> </a:t>
              </a:r>
              <a:r>
                <a:rPr sz="500" spc="-18" dirty="0">
                  <a:solidFill>
                    <a:srgbClr val="6B6765"/>
                  </a:solidFill>
                  <a:latin typeface="Arial"/>
                  <a:cs typeface="Arial"/>
                </a:rPr>
                <a:t>N</a:t>
              </a:r>
              <a:r>
                <a:rPr sz="500" spc="18" dirty="0">
                  <a:solidFill>
                    <a:srgbClr val="6B6765"/>
                  </a:solidFill>
                  <a:latin typeface="Arial"/>
                  <a:cs typeface="Arial"/>
                </a:rPr>
                <a:t>o</a:t>
              </a:r>
              <a:r>
                <a:rPr sz="500" spc="72" dirty="0">
                  <a:solidFill>
                    <a:srgbClr val="6B6765"/>
                  </a:solidFill>
                  <a:latin typeface="Arial"/>
                  <a:cs typeface="Arial"/>
                </a:rPr>
                <a:t>t</a:t>
              </a:r>
              <a:r>
                <a:rPr sz="500" spc="18" dirty="0">
                  <a:solidFill>
                    <a:srgbClr val="6B6765"/>
                  </a:solidFill>
                  <a:latin typeface="Arial"/>
                  <a:cs typeface="Arial"/>
                </a:rPr>
                <a:t>e</a:t>
              </a:r>
              <a:r>
                <a:rPr sz="500" spc="-31" dirty="0">
                  <a:solidFill>
                    <a:srgbClr val="6B6765"/>
                  </a:solidFill>
                  <a:latin typeface="Arial"/>
                  <a:cs typeface="Arial"/>
                </a:rPr>
                <a:t>s</a:t>
              </a:r>
              <a:endParaRPr sz="500">
                <a:latin typeface="Arial"/>
                <a:cs typeface="Arial"/>
              </a:endParaRPr>
            </a:p>
          </p:txBody>
        </p:sp>
        <p:sp>
          <p:nvSpPr>
            <p:cNvPr id="223" name="object 212"/>
            <p:cNvSpPr txBox="1"/>
            <p:nvPr/>
          </p:nvSpPr>
          <p:spPr>
            <a:xfrm>
              <a:off x="2371434" y="3517750"/>
              <a:ext cx="397164" cy="91887"/>
            </a:xfrm>
            <a:prstGeom prst="rect">
              <a:avLst/>
            </a:prstGeom>
          </p:spPr>
          <p:txBody>
            <a:bodyPr vert="horz" wrap="square" lIns="0" tIns="0" rIns="0" bIns="0" rtlCol="0">
              <a:noAutofit/>
            </a:bodyPr>
            <a:lstStyle/>
            <a:p>
              <a:pPr marL="11396"/>
              <a:r>
                <a:rPr sz="500" spc="-76" dirty="0">
                  <a:solidFill>
                    <a:srgbClr val="6B6765"/>
                  </a:solidFill>
                  <a:latin typeface="Arial"/>
                  <a:cs typeface="Arial"/>
                </a:rPr>
                <a:t>S</a:t>
              </a:r>
              <a:r>
                <a:rPr sz="500" spc="18" dirty="0">
                  <a:solidFill>
                    <a:srgbClr val="6B6765"/>
                  </a:solidFill>
                  <a:latin typeface="Arial"/>
                  <a:cs typeface="Arial"/>
                </a:rPr>
                <a:t>p</a:t>
              </a:r>
              <a:r>
                <a:rPr sz="500" spc="27" dirty="0">
                  <a:solidFill>
                    <a:srgbClr val="6B6765"/>
                  </a:solidFill>
                  <a:latin typeface="Arial"/>
                  <a:cs typeface="Arial"/>
                </a:rPr>
                <a:t>e</a:t>
              </a:r>
              <a:r>
                <a:rPr sz="500" spc="13" dirty="0">
                  <a:solidFill>
                    <a:srgbClr val="6B6765"/>
                  </a:solidFill>
                  <a:latin typeface="Arial"/>
                  <a:cs typeface="Arial"/>
                </a:rPr>
                <a:t>c </a:t>
              </a:r>
              <a:r>
                <a:rPr sz="500" spc="-76" dirty="0">
                  <a:solidFill>
                    <a:srgbClr val="6B6765"/>
                  </a:solidFill>
                  <a:latin typeface="Arial"/>
                  <a:cs typeface="Arial"/>
                </a:rPr>
                <a:t>S</a:t>
              </a:r>
              <a:r>
                <a:rPr sz="500" spc="27" dirty="0">
                  <a:solidFill>
                    <a:srgbClr val="6B6765"/>
                  </a:solidFill>
                  <a:latin typeface="Arial"/>
                  <a:cs typeface="Arial"/>
                </a:rPr>
                <a:t>h</a:t>
              </a:r>
              <a:r>
                <a:rPr sz="500" spc="18" dirty="0">
                  <a:solidFill>
                    <a:srgbClr val="6B6765"/>
                  </a:solidFill>
                  <a:latin typeface="Arial"/>
                  <a:cs typeface="Arial"/>
                </a:rPr>
                <a:t>e</a:t>
              </a:r>
              <a:r>
                <a:rPr sz="500" spc="27" dirty="0">
                  <a:solidFill>
                    <a:srgbClr val="6B6765"/>
                  </a:solidFill>
                  <a:latin typeface="Arial"/>
                  <a:cs typeface="Arial"/>
                </a:rPr>
                <a:t>e</a:t>
              </a:r>
              <a:r>
                <a:rPr sz="500" spc="72" dirty="0">
                  <a:solidFill>
                    <a:srgbClr val="6B6765"/>
                  </a:solidFill>
                  <a:latin typeface="Arial"/>
                  <a:cs typeface="Arial"/>
                </a:rPr>
                <a:t>t</a:t>
              </a:r>
              <a:endParaRPr sz="500">
                <a:latin typeface="Arial"/>
                <a:cs typeface="Arial"/>
              </a:endParaRPr>
            </a:p>
          </p:txBody>
        </p:sp>
        <p:sp>
          <p:nvSpPr>
            <p:cNvPr id="224" name="object 213"/>
            <p:cNvSpPr txBox="1"/>
            <p:nvPr/>
          </p:nvSpPr>
          <p:spPr>
            <a:xfrm>
              <a:off x="1982123" y="3517750"/>
              <a:ext cx="157018" cy="91887"/>
            </a:xfrm>
            <a:prstGeom prst="rect">
              <a:avLst/>
            </a:prstGeom>
          </p:spPr>
          <p:txBody>
            <a:bodyPr vert="horz" wrap="square" lIns="0" tIns="0" rIns="0" bIns="0" rtlCol="0">
              <a:noAutofit/>
            </a:bodyPr>
            <a:lstStyle/>
            <a:p>
              <a:pPr marL="11396"/>
              <a:r>
                <a:rPr sz="500" spc="-18" dirty="0">
                  <a:solidFill>
                    <a:srgbClr val="6B6765"/>
                  </a:solidFill>
                  <a:latin typeface="Arial"/>
                  <a:cs typeface="Arial"/>
                </a:rPr>
                <a:t>N</a:t>
              </a:r>
              <a:r>
                <a:rPr sz="500" spc="-76" dirty="0">
                  <a:solidFill>
                    <a:srgbClr val="6B6765"/>
                  </a:solidFill>
                  <a:latin typeface="Arial"/>
                  <a:cs typeface="Arial"/>
                </a:rPr>
                <a:t>S</a:t>
              </a:r>
              <a:r>
                <a:rPr sz="500" spc="-18" dirty="0">
                  <a:solidFill>
                    <a:srgbClr val="6B6765"/>
                  </a:solidFill>
                  <a:latin typeface="Arial"/>
                  <a:cs typeface="Arial"/>
                </a:rPr>
                <a:t>N</a:t>
              </a:r>
              <a:endParaRPr sz="500">
                <a:latin typeface="Arial"/>
                <a:cs typeface="Arial"/>
              </a:endParaRPr>
            </a:p>
          </p:txBody>
        </p:sp>
        <p:sp>
          <p:nvSpPr>
            <p:cNvPr id="225" name="object 214"/>
            <p:cNvSpPr txBox="1"/>
            <p:nvPr/>
          </p:nvSpPr>
          <p:spPr>
            <a:xfrm>
              <a:off x="704730" y="1911276"/>
              <a:ext cx="2635250" cy="118222"/>
            </a:xfrm>
            <a:prstGeom prst="rect">
              <a:avLst/>
            </a:prstGeom>
          </p:spPr>
          <p:txBody>
            <a:bodyPr vert="horz" wrap="square" lIns="0" tIns="0" rIns="0" bIns="0" rtlCol="0">
              <a:noAutofit/>
            </a:bodyPr>
            <a:lstStyle/>
            <a:p>
              <a:pPr marL="11396">
                <a:tabLst>
                  <a:tab pos="2331549" algn="l"/>
                </a:tabLst>
              </a:pPr>
              <a:r>
                <a:rPr sz="700" spc="-58" dirty="0">
                  <a:solidFill>
                    <a:srgbClr val="6B6765"/>
                  </a:solidFill>
                  <a:latin typeface="Arial"/>
                  <a:cs typeface="Arial"/>
                </a:rPr>
                <a:t>Q</a:t>
              </a:r>
              <a:r>
                <a:rPr sz="700" spc="-36" dirty="0">
                  <a:solidFill>
                    <a:srgbClr val="6B6765"/>
                  </a:solidFill>
                  <a:latin typeface="Arial"/>
                  <a:cs typeface="Arial"/>
                </a:rPr>
                <a:t>A </a:t>
              </a:r>
              <a:r>
                <a:rPr sz="700" spc="40" dirty="0">
                  <a:solidFill>
                    <a:srgbClr val="6B6765"/>
                  </a:solidFill>
                  <a:latin typeface="Arial"/>
                  <a:cs typeface="Arial"/>
                </a:rPr>
                <a:t> </a:t>
              </a:r>
              <a:r>
                <a:rPr sz="700" spc="-22" dirty="0">
                  <a:solidFill>
                    <a:srgbClr val="6B6765"/>
                  </a:solidFill>
                  <a:latin typeface="Arial"/>
                  <a:cs typeface="Arial"/>
                </a:rPr>
                <a:t>F</a:t>
              </a:r>
              <a:r>
                <a:rPr sz="700" spc="-130" dirty="0">
                  <a:solidFill>
                    <a:srgbClr val="6B6765"/>
                  </a:solidFill>
                  <a:latin typeface="Arial"/>
                  <a:cs typeface="Arial"/>
                </a:rPr>
                <a:t>S</a:t>
              </a:r>
              <a:r>
                <a:rPr sz="700" spc="-90" dirty="0">
                  <a:solidFill>
                    <a:srgbClr val="6B6765"/>
                  </a:solidFill>
                  <a:latin typeface="Arial"/>
                  <a:cs typeface="Arial"/>
                </a:rPr>
                <a:t>C   </a:t>
              </a:r>
              <a:r>
                <a:rPr sz="700" spc="-9" dirty="0">
                  <a:solidFill>
                    <a:srgbClr val="6B6765"/>
                  </a:solidFill>
                  <a:latin typeface="Arial"/>
                  <a:cs typeface="Arial"/>
                </a:rPr>
                <a:t> </a:t>
              </a:r>
              <a:r>
                <a:rPr sz="700" spc="-58" dirty="0">
                  <a:solidFill>
                    <a:srgbClr val="6B6765"/>
                  </a:solidFill>
                  <a:latin typeface="Arial"/>
                  <a:cs typeface="Arial"/>
                </a:rPr>
                <a:t>Q</a:t>
              </a:r>
              <a:r>
                <a:rPr sz="700" spc="-63" dirty="0">
                  <a:solidFill>
                    <a:srgbClr val="6B6765"/>
                  </a:solidFill>
                  <a:latin typeface="Arial"/>
                  <a:cs typeface="Arial"/>
                </a:rPr>
                <a:t>P</a:t>
              </a:r>
              <a:r>
                <a:rPr sz="700" spc="-9" dirty="0">
                  <a:solidFill>
                    <a:srgbClr val="6B6765"/>
                  </a:solidFill>
                  <a:latin typeface="Arial"/>
                  <a:cs typeface="Arial"/>
                </a:rPr>
                <a:t>L</a:t>
              </a:r>
              <a:r>
                <a:rPr sz="700" spc="9" dirty="0">
                  <a:solidFill>
                    <a:srgbClr val="6B6765"/>
                  </a:solidFill>
                  <a:latin typeface="Arial"/>
                  <a:cs typeface="Arial"/>
                </a:rPr>
                <a:t> </a:t>
              </a:r>
              <a:r>
                <a:rPr sz="700" spc="-63" dirty="0">
                  <a:solidFill>
                    <a:srgbClr val="6B6765"/>
                  </a:solidFill>
                  <a:latin typeface="Arial"/>
                  <a:cs typeface="Arial"/>
                </a:rPr>
                <a:t>N</a:t>
              </a:r>
              <a:r>
                <a:rPr sz="700" spc="18" dirty="0">
                  <a:solidFill>
                    <a:srgbClr val="6B6765"/>
                  </a:solidFill>
                  <a:latin typeface="Arial"/>
                  <a:cs typeface="Arial"/>
                </a:rPr>
                <a:t>u</a:t>
              </a:r>
              <a:r>
                <a:rPr sz="700" spc="9" dirty="0">
                  <a:solidFill>
                    <a:srgbClr val="6B6765"/>
                  </a:solidFill>
                  <a:latin typeface="Arial"/>
                  <a:cs typeface="Arial"/>
                </a:rPr>
                <a:t>m</a:t>
              </a:r>
              <a:r>
                <a:rPr sz="700" spc="4" dirty="0">
                  <a:solidFill>
                    <a:srgbClr val="6B6765"/>
                  </a:solidFill>
                  <a:latin typeface="Arial"/>
                  <a:cs typeface="Arial"/>
                </a:rPr>
                <a:t>b</a:t>
              </a:r>
              <a:r>
                <a:rPr sz="700" spc="-9" dirty="0">
                  <a:solidFill>
                    <a:srgbClr val="6B6765"/>
                  </a:solidFill>
                  <a:latin typeface="Arial"/>
                  <a:cs typeface="Arial"/>
                </a:rPr>
                <a:t>e</a:t>
              </a:r>
              <a:r>
                <a:rPr sz="700" spc="63" dirty="0">
                  <a:solidFill>
                    <a:srgbClr val="6B6765"/>
                  </a:solidFill>
                  <a:latin typeface="Arial"/>
                  <a:cs typeface="Arial"/>
                </a:rPr>
                <a:t>r </a:t>
              </a:r>
              <a:r>
                <a:rPr sz="700" spc="18" dirty="0">
                  <a:solidFill>
                    <a:srgbClr val="6B6765"/>
                  </a:solidFill>
                  <a:latin typeface="Arial"/>
                  <a:cs typeface="Arial"/>
                </a:rPr>
                <a:t> </a:t>
              </a:r>
              <a:r>
                <a:rPr sz="700" spc="-81" dirty="0">
                  <a:solidFill>
                    <a:srgbClr val="6B6765"/>
                  </a:solidFill>
                  <a:latin typeface="Arial"/>
                  <a:cs typeface="Arial"/>
                </a:rPr>
                <a:t>G</a:t>
              </a:r>
              <a:r>
                <a:rPr sz="700" spc="-4" dirty="0">
                  <a:solidFill>
                    <a:srgbClr val="6B6765"/>
                  </a:solidFill>
                  <a:latin typeface="Arial"/>
                  <a:cs typeface="Arial"/>
                </a:rPr>
                <a:t>o</a:t>
              </a:r>
              <a:r>
                <a:rPr sz="700" spc="4" dirty="0">
                  <a:solidFill>
                    <a:srgbClr val="6B6765"/>
                  </a:solidFill>
                  <a:latin typeface="Arial"/>
                  <a:cs typeface="Arial"/>
                </a:rPr>
                <a:t>ve</a:t>
              </a:r>
              <a:r>
                <a:rPr sz="700" spc="58" dirty="0">
                  <a:solidFill>
                    <a:srgbClr val="6B6765"/>
                  </a:solidFill>
                  <a:latin typeface="Arial"/>
                  <a:cs typeface="Arial"/>
                </a:rPr>
                <a:t>r</a:t>
              </a:r>
              <a:r>
                <a:rPr sz="700" spc="18" dirty="0">
                  <a:solidFill>
                    <a:srgbClr val="6B6765"/>
                  </a:solidFill>
                  <a:latin typeface="Arial"/>
                  <a:cs typeface="Arial"/>
                </a:rPr>
                <a:t>n</a:t>
              </a:r>
              <a:r>
                <a:rPr sz="700" spc="40" dirty="0">
                  <a:solidFill>
                    <a:srgbClr val="6B6765"/>
                  </a:solidFill>
                  <a:latin typeface="Arial"/>
                  <a:cs typeface="Arial"/>
                </a:rPr>
                <a:t>i</a:t>
              </a:r>
              <a:r>
                <a:rPr sz="700" spc="18" dirty="0">
                  <a:solidFill>
                    <a:srgbClr val="6B6765"/>
                  </a:solidFill>
                  <a:latin typeface="Arial"/>
                  <a:cs typeface="Arial"/>
                </a:rPr>
                <a:t>n</a:t>
              </a:r>
              <a:r>
                <a:rPr sz="700" spc="-45" dirty="0">
                  <a:solidFill>
                    <a:srgbClr val="6B6765"/>
                  </a:solidFill>
                  <a:latin typeface="Arial"/>
                  <a:cs typeface="Arial"/>
                </a:rPr>
                <a:t>g</a:t>
              </a:r>
              <a:r>
                <a:rPr sz="700" spc="13" dirty="0">
                  <a:solidFill>
                    <a:srgbClr val="6B6765"/>
                  </a:solidFill>
                  <a:latin typeface="Arial"/>
                  <a:cs typeface="Arial"/>
                </a:rPr>
                <a:t> </a:t>
              </a:r>
              <a:r>
                <a:rPr sz="700" spc="-130" dirty="0">
                  <a:solidFill>
                    <a:srgbClr val="6B6765"/>
                  </a:solidFill>
                  <a:latin typeface="Arial"/>
                  <a:cs typeface="Arial"/>
                </a:rPr>
                <a:t>S</a:t>
              </a:r>
              <a:r>
                <a:rPr sz="700" spc="13" dirty="0">
                  <a:solidFill>
                    <a:srgbClr val="6B6765"/>
                  </a:solidFill>
                  <a:latin typeface="Arial"/>
                  <a:cs typeface="Arial"/>
                </a:rPr>
                <a:t>p</a:t>
              </a:r>
              <a:r>
                <a:rPr sz="700" spc="-9" dirty="0">
                  <a:solidFill>
                    <a:srgbClr val="6B6765"/>
                  </a:solidFill>
                  <a:latin typeface="Arial"/>
                  <a:cs typeface="Arial"/>
                </a:rPr>
                <a:t>e</a:t>
              </a:r>
              <a:r>
                <a:rPr sz="700" dirty="0">
                  <a:solidFill>
                    <a:srgbClr val="6B6765"/>
                  </a:solidFill>
                  <a:latin typeface="Arial"/>
                  <a:cs typeface="Arial"/>
                </a:rPr>
                <a:t>c </a:t>
              </a:r>
              <a:r>
                <a:rPr sz="700" spc="22" dirty="0">
                  <a:solidFill>
                    <a:srgbClr val="6B6765"/>
                  </a:solidFill>
                  <a:latin typeface="Arial"/>
                  <a:cs typeface="Arial"/>
                </a:rPr>
                <a:t> </a:t>
              </a:r>
              <a:r>
                <a:rPr sz="700" spc="-58" dirty="0">
                  <a:solidFill>
                    <a:srgbClr val="6B6765"/>
                  </a:solidFill>
                  <a:latin typeface="Arial"/>
                  <a:cs typeface="Arial"/>
                </a:rPr>
                <a:t>D</a:t>
              </a:r>
              <a:r>
                <a:rPr sz="700" spc="-4" dirty="0">
                  <a:solidFill>
                    <a:srgbClr val="6B6765"/>
                  </a:solidFill>
                  <a:latin typeface="Arial"/>
                  <a:cs typeface="Arial"/>
                </a:rPr>
                <a:t>o</a:t>
              </a:r>
              <a:r>
                <a:rPr sz="700" dirty="0">
                  <a:solidFill>
                    <a:srgbClr val="6B6765"/>
                  </a:solidFill>
                  <a:latin typeface="Arial"/>
                  <a:cs typeface="Arial"/>
                </a:rPr>
                <a:t>c</a:t>
              </a:r>
              <a:r>
                <a:rPr sz="700" spc="4" dirty="0">
                  <a:solidFill>
                    <a:srgbClr val="6B6765"/>
                  </a:solidFill>
                  <a:latin typeface="Arial"/>
                  <a:cs typeface="Arial"/>
                </a:rPr>
                <a:t> </a:t>
              </a:r>
              <a:r>
                <a:rPr sz="700" spc="-67" dirty="0">
                  <a:solidFill>
                    <a:srgbClr val="6B6765"/>
                  </a:solidFill>
                  <a:latin typeface="Arial"/>
                  <a:cs typeface="Arial"/>
                </a:rPr>
                <a:t>D</a:t>
              </a:r>
              <a:r>
                <a:rPr sz="700" spc="-31" dirty="0">
                  <a:solidFill>
                    <a:srgbClr val="6B6765"/>
                  </a:solidFill>
                  <a:latin typeface="Arial"/>
                  <a:cs typeface="Arial"/>
                </a:rPr>
                <a:t>a</a:t>
              </a:r>
              <a:r>
                <a:rPr sz="700" spc="76" dirty="0">
                  <a:solidFill>
                    <a:srgbClr val="6B6765"/>
                  </a:solidFill>
                  <a:latin typeface="Arial"/>
                  <a:cs typeface="Arial"/>
                </a:rPr>
                <a:t>t</a:t>
              </a:r>
              <a:r>
                <a:rPr sz="700" spc="4" dirty="0">
                  <a:solidFill>
                    <a:srgbClr val="6B6765"/>
                  </a:solidFill>
                  <a:latin typeface="Arial"/>
                  <a:cs typeface="Arial"/>
                </a:rPr>
                <a:t>e	</a:t>
              </a:r>
              <a:r>
                <a:rPr sz="700" spc="-121" dirty="0">
                  <a:solidFill>
                    <a:srgbClr val="6B6765"/>
                  </a:solidFill>
                  <a:latin typeface="Arial"/>
                  <a:cs typeface="Arial"/>
                </a:rPr>
                <a:t>S</a:t>
              </a:r>
              <a:r>
                <a:rPr sz="700" spc="76" dirty="0">
                  <a:solidFill>
                    <a:srgbClr val="6B6765"/>
                  </a:solidFill>
                  <a:latin typeface="Arial"/>
                  <a:cs typeface="Arial"/>
                </a:rPr>
                <a:t>t</a:t>
              </a:r>
              <a:r>
                <a:rPr sz="700" spc="-31" dirty="0">
                  <a:solidFill>
                    <a:srgbClr val="6B6765"/>
                  </a:solidFill>
                  <a:latin typeface="Arial"/>
                  <a:cs typeface="Arial"/>
                </a:rPr>
                <a:t>a</a:t>
              </a:r>
              <a:r>
                <a:rPr sz="700" spc="76" dirty="0">
                  <a:solidFill>
                    <a:srgbClr val="6B6765"/>
                  </a:solidFill>
                  <a:latin typeface="Arial"/>
                  <a:cs typeface="Arial"/>
                </a:rPr>
                <a:t>t</a:t>
              </a:r>
              <a:r>
                <a:rPr sz="700" spc="18" dirty="0">
                  <a:solidFill>
                    <a:srgbClr val="6B6765"/>
                  </a:solidFill>
                  <a:latin typeface="Arial"/>
                  <a:cs typeface="Arial"/>
                </a:rPr>
                <a:t>u</a:t>
              </a:r>
              <a:r>
                <a:rPr sz="700" spc="-54" dirty="0">
                  <a:solidFill>
                    <a:srgbClr val="6B6765"/>
                  </a:solidFill>
                  <a:latin typeface="Arial"/>
                  <a:cs typeface="Arial"/>
                </a:rPr>
                <a:t>s</a:t>
              </a:r>
              <a:endParaRPr sz="700">
                <a:latin typeface="Arial"/>
                <a:cs typeface="Arial"/>
              </a:endParaRPr>
            </a:p>
          </p:txBody>
        </p:sp>
      </p:grpSp>
      <p:sp>
        <p:nvSpPr>
          <p:cNvPr id="2" name="TextBox 1"/>
          <p:cNvSpPr txBox="1"/>
          <p:nvPr/>
        </p:nvSpPr>
        <p:spPr>
          <a:xfrm>
            <a:off x="609600" y="4737536"/>
            <a:ext cx="2601994" cy="461665"/>
          </a:xfrm>
          <a:prstGeom prst="rect">
            <a:avLst/>
          </a:prstGeom>
          <a:noFill/>
        </p:spPr>
        <p:txBody>
          <a:bodyPr wrap="none" rtlCol="0">
            <a:spAutoFit/>
          </a:bodyPr>
          <a:lstStyle/>
          <a:p>
            <a:r>
              <a:rPr lang="en-US" dirty="0" smtClean="0"/>
              <a:t> Fall 2015 Status</a:t>
            </a:r>
            <a:endParaRPr lang="en-US" dirty="0"/>
          </a:p>
        </p:txBody>
      </p:sp>
    </p:spTree>
    <p:extLst>
      <p:ext uri="{BB962C8B-B14F-4D97-AF65-F5344CB8AC3E}">
        <p14:creationId xmlns:p14="http://schemas.microsoft.com/office/powerpoint/2010/main" val="239024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5700"/>
            <a:ext cx="8050213" cy="4391025"/>
          </a:xfrm>
        </p:spPr>
        <p:txBody>
          <a:bodyPr/>
          <a:lstStyle/>
          <a:p>
            <a:pPr marL="0" indent="0" algn="ctr">
              <a:buNone/>
            </a:pPr>
            <a:r>
              <a:rPr lang="en-US" dirty="0"/>
              <a:t>Brief </a:t>
            </a:r>
            <a:r>
              <a:rPr lang="en-US" dirty="0" smtClean="0"/>
              <a:t>History</a:t>
            </a:r>
          </a:p>
          <a:p>
            <a:pPr marL="0" indent="0">
              <a:buNone/>
            </a:pPr>
            <a:endParaRPr lang="en-US" sz="2000" dirty="0" smtClean="0"/>
          </a:p>
          <a:p>
            <a:pPr marL="0" indent="0">
              <a:buNone/>
            </a:pPr>
            <a:r>
              <a:rPr lang="en-US" dirty="0" err="1" smtClean="0"/>
              <a:t>Perfluorinated</a:t>
            </a:r>
            <a:r>
              <a:rPr lang="en-US" dirty="0" smtClean="0"/>
              <a:t> Surfactants</a:t>
            </a:r>
          </a:p>
          <a:p>
            <a:pPr marL="0" indent="0">
              <a:buNone/>
            </a:pPr>
            <a:endParaRPr lang="en-US" sz="1600" dirty="0"/>
          </a:p>
          <a:p>
            <a:pPr lvl="0"/>
            <a:r>
              <a:rPr lang="en-US" sz="2000" dirty="0"/>
              <a:t>PFOS – 3M stopped production around 2002. </a:t>
            </a:r>
            <a:endParaRPr lang="en-US" sz="2000" dirty="0" smtClean="0"/>
          </a:p>
          <a:p>
            <a:pPr lvl="1"/>
            <a:r>
              <a:rPr lang="en-US" sz="1600" dirty="0" smtClean="0"/>
              <a:t>Are all other AFFF’s going away?  </a:t>
            </a:r>
          </a:p>
          <a:p>
            <a:pPr lvl="1"/>
            <a:r>
              <a:rPr lang="en-US" sz="1600" dirty="0" smtClean="0"/>
              <a:t>Tech Center program for replacements initiated.</a:t>
            </a:r>
          </a:p>
          <a:p>
            <a:pPr lvl="1"/>
            <a:endParaRPr lang="en-US" sz="1600" dirty="0"/>
          </a:p>
          <a:p>
            <a:pPr lvl="0"/>
            <a:r>
              <a:rPr lang="en-US" sz="2000" dirty="0"/>
              <a:t>PFOA – All other manufacturers. </a:t>
            </a:r>
            <a:endParaRPr lang="en-US" sz="2000" dirty="0" smtClean="0"/>
          </a:p>
          <a:p>
            <a:pPr lvl="1"/>
            <a:r>
              <a:rPr lang="en-US" sz="1600" dirty="0" smtClean="0"/>
              <a:t>EPA backed off these chemicals.  </a:t>
            </a:r>
          </a:p>
          <a:p>
            <a:pPr lvl="1"/>
            <a:r>
              <a:rPr lang="en-US" sz="1600" dirty="0" smtClean="0"/>
              <a:t>Tech Center program slowed.</a:t>
            </a:r>
            <a:endParaRPr lang="en-US" sz="1600" dirty="0"/>
          </a:p>
          <a:p>
            <a:endParaRPr lang="en-US" sz="2000" dirty="0"/>
          </a:p>
        </p:txBody>
      </p:sp>
      <p:sp>
        <p:nvSpPr>
          <p:cNvPr id="3" name="Title 2"/>
          <p:cNvSpPr>
            <a:spLocks noGrp="1"/>
          </p:cNvSpPr>
          <p:nvPr>
            <p:ph type="title"/>
          </p:nvPr>
        </p:nvSpPr>
        <p:spPr/>
        <p:txBody>
          <a:bodyPr/>
          <a:lstStyle/>
          <a:p>
            <a:pPr algn="ctr"/>
            <a:r>
              <a:rPr lang="en-US" sz="3200" dirty="0" smtClean="0"/>
              <a:t>Environmental Effects of AFFF</a:t>
            </a:r>
            <a:endParaRPr lang="en-US" sz="3200" dirty="0"/>
          </a:p>
        </p:txBody>
      </p:sp>
    </p:spTree>
    <p:extLst>
      <p:ext uri="{BB962C8B-B14F-4D97-AF65-F5344CB8AC3E}">
        <p14:creationId xmlns:p14="http://schemas.microsoft.com/office/powerpoint/2010/main" val="158882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5700"/>
            <a:ext cx="8050213" cy="4391025"/>
          </a:xfrm>
        </p:spPr>
        <p:txBody>
          <a:bodyPr/>
          <a:lstStyle/>
          <a:p>
            <a:pPr marL="0" indent="0">
              <a:buNone/>
            </a:pPr>
            <a:r>
              <a:rPr lang="en-US" dirty="0" smtClean="0"/>
              <a:t>Carbon Chains</a:t>
            </a:r>
          </a:p>
          <a:p>
            <a:pPr marL="0" indent="0">
              <a:buNone/>
            </a:pPr>
            <a:endParaRPr lang="en-US" sz="1600" dirty="0"/>
          </a:p>
          <a:p>
            <a:pPr lvl="0"/>
            <a:r>
              <a:rPr lang="en-US" sz="2000" dirty="0" smtClean="0"/>
              <a:t>Long-chain </a:t>
            </a:r>
            <a:r>
              <a:rPr lang="en-US" sz="2000" dirty="0"/>
              <a:t>carbons – C8 and above, break down to PFOA</a:t>
            </a:r>
          </a:p>
          <a:p>
            <a:pPr lvl="0"/>
            <a:r>
              <a:rPr lang="en-US" sz="2000" dirty="0"/>
              <a:t>Short-chain carbons – C6 and below, do not break down to PFOA</a:t>
            </a:r>
          </a:p>
          <a:p>
            <a:pPr lvl="1"/>
            <a:r>
              <a:rPr lang="en-US" sz="2000" dirty="0"/>
              <a:t>Not new, </a:t>
            </a:r>
            <a:r>
              <a:rPr lang="en-US" sz="2000" dirty="0" err="1"/>
              <a:t>Ansul</a:t>
            </a:r>
            <a:r>
              <a:rPr lang="en-US" sz="2000" dirty="0"/>
              <a:t> has 95% C6 AFFF since 1970’s</a:t>
            </a:r>
          </a:p>
          <a:p>
            <a:pPr lvl="0"/>
            <a:r>
              <a:rPr lang="en-US" sz="2000" dirty="0"/>
              <a:t>EU 25ppb PFOA</a:t>
            </a:r>
          </a:p>
          <a:p>
            <a:pPr lvl="0"/>
            <a:r>
              <a:rPr lang="en-US" sz="2000" dirty="0" err="1"/>
              <a:t>NavSea</a:t>
            </a:r>
            <a:r>
              <a:rPr lang="en-US" sz="2000" dirty="0"/>
              <a:t> – considering limiting PFOA </a:t>
            </a:r>
            <a:r>
              <a:rPr lang="en-US" sz="2000" dirty="0" smtClean="0"/>
              <a:t>amounts in Mil Spec</a:t>
            </a:r>
            <a:endParaRPr lang="en-US" sz="2000" dirty="0"/>
          </a:p>
          <a:p>
            <a:pPr lvl="0"/>
            <a:r>
              <a:rPr lang="en-US" sz="2000" dirty="0"/>
              <a:t>New C6 AFFFs do not have PFOA as an ingredient but may be evident as a “contaminant” of other chemicals in the process.</a:t>
            </a:r>
          </a:p>
          <a:p>
            <a:endParaRPr lang="en-US" sz="2000" dirty="0"/>
          </a:p>
        </p:txBody>
      </p:sp>
      <p:sp>
        <p:nvSpPr>
          <p:cNvPr id="3" name="Title 2"/>
          <p:cNvSpPr>
            <a:spLocks noGrp="1"/>
          </p:cNvSpPr>
          <p:nvPr>
            <p:ph type="title"/>
          </p:nvPr>
        </p:nvSpPr>
        <p:spPr/>
        <p:txBody>
          <a:bodyPr/>
          <a:lstStyle/>
          <a:p>
            <a:pPr algn="ctr"/>
            <a:r>
              <a:rPr lang="en-US" sz="3200" dirty="0" smtClean="0"/>
              <a:t>Environmental Effects of AFFF</a:t>
            </a:r>
            <a:endParaRPr lang="en-US" sz="3200" dirty="0"/>
          </a:p>
        </p:txBody>
      </p:sp>
    </p:spTree>
    <p:extLst>
      <p:ext uri="{BB962C8B-B14F-4D97-AF65-F5344CB8AC3E}">
        <p14:creationId xmlns:p14="http://schemas.microsoft.com/office/powerpoint/2010/main" val="324307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370"/>
            <a:ext cx="7880677" cy="4560055"/>
          </a:xfrm>
          <a:prstGeom prst="rect">
            <a:avLst/>
          </a:prstGeom>
        </p:spPr>
      </p:pic>
      <p:sp>
        <p:nvSpPr>
          <p:cNvPr id="3" name="Title 2"/>
          <p:cNvSpPr>
            <a:spLocks noGrp="1"/>
          </p:cNvSpPr>
          <p:nvPr>
            <p:ph type="title"/>
          </p:nvPr>
        </p:nvSpPr>
        <p:spPr/>
        <p:txBody>
          <a:bodyPr/>
          <a:lstStyle/>
          <a:p>
            <a:pPr algn="ctr"/>
            <a:r>
              <a:rPr lang="en-US" sz="3200" dirty="0" smtClean="0"/>
              <a:t>PFC Contamination Headlines</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13" y="1028699"/>
            <a:ext cx="5630362" cy="50005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90" y="977875"/>
            <a:ext cx="5319859" cy="50513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110" y="1003122"/>
            <a:ext cx="6470990" cy="5026121"/>
          </a:xfrm>
          <a:prstGeom prst="rect">
            <a:avLst/>
          </a:prstGeom>
        </p:spPr>
      </p:pic>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349148" y="1003123"/>
            <a:ext cx="3808762" cy="5026120"/>
          </a:xfrm>
        </p:spPr>
      </p:pic>
    </p:spTree>
    <p:extLst>
      <p:ext uri="{BB962C8B-B14F-4D97-AF65-F5344CB8AC3E}">
        <p14:creationId xmlns:p14="http://schemas.microsoft.com/office/powerpoint/2010/main" val="260764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6000"/>
                            </p:stCondLst>
                            <p:childTnLst>
                              <p:par>
                                <p:cTn id="12" presetID="2" presetClass="entr" presetSubtype="4" fill="hold" nodeType="afterEffect">
                                  <p:stCondLst>
                                    <p:cond delay="50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2000"/>
                            </p:stCondLst>
                            <p:childTnLst>
                              <p:par>
                                <p:cTn id="17" presetID="42" presetClass="entr" presetSubtype="0" fill="hold" nodeType="afterEffect">
                                  <p:stCondLst>
                                    <p:cond delay="5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8000"/>
                            </p:stCondLst>
                            <p:childTnLst>
                              <p:par>
                                <p:cTn id="23" presetID="22" presetClass="entr" presetSubtype="4" fill="hold" nodeType="afterEffect">
                                  <p:stCondLst>
                                    <p:cond delay="500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a:t>Current </a:t>
            </a:r>
            <a:r>
              <a:rPr lang="en-US" sz="2000" dirty="0" smtClean="0"/>
              <a:t>litigation/bans </a:t>
            </a:r>
            <a:r>
              <a:rPr lang="en-US" sz="2000" dirty="0"/>
              <a:t>in </a:t>
            </a:r>
            <a:r>
              <a:rPr lang="en-US" sz="2000" dirty="0" smtClean="0"/>
              <a:t>place</a:t>
            </a:r>
          </a:p>
          <a:p>
            <a:pPr marL="0" indent="0">
              <a:buNone/>
            </a:pPr>
            <a:endParaRPr lang="en-US" sz="2000" dirty="0"/>
          </a:p>
          <a:p>
            <a:pPr lvl="0"/>
            <a:r>
              <a:rPr lang="en-US" sz="2000" dirty="0" smtClean="0"/>
              <a:t>Current </a:t>
            </a:r>
            <a:r>
              <a:rPr lang="en-US" sz="2000" dirty="0"/>
              <a:t>litigation related to PFCs (USAF / Municipal Water</a:t>
            </a:r>
            <a:r>
              <a:rPr lang="en-US" sz="2000" dirty="0" smtClean="0"/>
              <a:t>)</a:t>
            </a:r>
            <a:endParaRPr lang="en-US" sz="2000" dirty="0"/>
          </a:p>
          <a:p>
            <a:pPr lvl="1"/>
            <a:r>
              <a:rPr lang="en-US" sz="1600" dirty="0"/>
              <a:t>Oscoda, MI</a:t>
            </a:r>
          </a:p>
          <a:p>
            <a:pPr lvl="1"/>
            <a:r>
              <a:rPr lang="en-US" sz="1600" dirty="0"/>
              <a:t>Pennsylvania’s Bucks and Montgomery Counties </a:t>
            </a:r>
            <a:endParaRPr lang="en-US" sz="1600" dirty="0" smtClean="0"/>
          </a:p>
          <a:p>
            <a:pPr lvl="1"/>
            <a:r>
              <a:rPr lang="en-US" sz="1600" dirty="0" smtClean="0"/>
              <a:t>Barnstable </a:t>
            </a:r>
            <a:r>
              <a:rPr lang="en-US" sz="1600" dirty="0"/>
              <a:t>County, MA </a:t>
            </a:r>
            <a:endParaRPr lang="en-US" sz="1600" dirty="0" smtClean="0"/>
          </a:p>
          <a:p>
            <a:pPr lvl="1"/>
            <a:r>
              <a:rPr lang="en-US" sz="1600" dirty="0" smtClean="0"/>
              <a:t>Peterson </a:t>
            </a:r>
            <a:r>
              <a:rPr lang="en-US" sz="1600" dirty="0"/>
              <a:t>Air Force Base, CO </a:t>
            </a:r>
          </a:p>
          <a:p>
            <a:pPr lvl="0"/>
            <a:endParaRPr lang="en-US" sz="2000" dirty="0" smtClean="0"/>
          </a:p>
          <a:p>
            <a:pPr lvl="0"/>
            <a:r>
              <a:rPr lang="en-US" sz="2000" dirty="0" smtClean="0"/>
              <a:t>There </a:t>
            </a:r>
            <a:r>
              <a:rPr lang="en-US" sz="2000" dirty="0"/>
              <a:t>are several different states which are looking into PFOAs and PFOSs being found in the ground water in and around airports.  One state in particular is NY.  NY is currently undergoing actual rule making on this issue.  NY is the only state which I have heard going to this extent. </a:t>
            </a:r>
          </a:p>
          <a:p>
            <a:endParaRPr lang="en-US" sz="2000" dirty="0"/>
          </a:p>
        </p:txBody>
      </p:sp>
      <p:sp>
        <p:nvSpPr>
          <p:cNvPr id="3" name="Title 2"/>
          <p:cNvSpPr>
            <a:spLocks noGrp="1"/>
          </p:cNvSpPr>
          <p:nvPr>
            <p:ph type="title"/>
          </p:nvPr>
        </p:nvSpPr>
        <p:spPr/>
        <p:txBody>
          <a:bodyPr/>
          <a:lstStyle/>
          <a:p>
            <a:pPr algn="ctr"/>
            <a:r>
              <a:rPr lang="en-US" sz="3200" dirty="0"/>
              <a:t>Environmental Effects of AFFF</a:t>
            </a:r>
            <a:endParaRPr lang="en-US" dirty="0"/>
          </a:p>
        </p:txBody>
      </p:sp>
    </p:spTree>
    <p:extLst>
      <p:ext uri="{BB962C8B-B14F-4D97-AF65-F5344CB8AC3E}">
        <p14:creationId xmlns:p14="http://schemas.microsoft.com/office/powerpoint/2010/main" val="3582497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30BB5C-1634-49BF-BAF0-FE89926689F9}"/>
</file>

<file path=customXml/itemProps2.xml><?xml version="1.0" encoding="utf-8"?>
<ds:datastoreItem xmlns:ds="http://schemas.openxmlformats.org/officeDocument/2006/customXml" ds:itemID="{DE74EC00-F977-435A-AA35-A9A401490E60}"/>
</file>

<file path=customXml/itemProps3.xml><?xml version="1.0" encoding="utf-8"?>
<ds:datastoreItem xmlns:ds="http://schemas.openxmlformats.org/officeDocument/2006/customXml" ds:itemID="{2656570B-BD89-4482-A274-D9CE4219F23D}"/>
</file>

<file path=docProps/app.xml><?xml version="1.0" encoding="utf-8"?>
<Properties xmlns="http://schemas.openxmlformats.org/officeDocument/2006/extended-properties" xmlns:vt="http://schemas.openxmlformats.org/officeDocument/2006/docPropsVTypes">
  <Template/>
  <TotalTime>26347</TotalTime>
  <Words>1172</Words>
  <Application>Microsoft Office PowerPoint</Application>
  <PresentationFormat>On-screen Show (4:3)</PresentationFormat>
  <Paragraphs>228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1_Custom Design</vt:lpstr>
      <vt:lpstr>PowerPoint Presentation</vt:lpstr>
      <vt:lpstr>RPA S3 – Aircraft Rescue and Fire Fighting Overview</vt:lpstr>
      <vt:lpstr>Current Fire Fighting Research Areas</vt:lpstr>
      <vt:lpstr>Today’s Topics</vt:lpstr>
      <vt:lpstr>AFFF Availability</vt:lpstr>
      <vt:lpstr>Environmental Effects of AFFF</vt:lpstr>
      <vt:lpstr>Environmental Effects of AFFF</vt:lpstr>
      <vt:lpstr>PFC Contamination Headlines</vt:lpstr>
      <vt:lpstr>Environmental Effects of AFFF</vt:lpstr>
      <vt:lpstr>Environmental Effects of AFFF</vt:lpstr>
      <vt:lpstr>Environmental Effects of AFFF</vt:lpstr>
      <vt:lpstr>Environmental Effects of AFFF</vt:lpstr>
      <vt:lpstr>Environmental Effects of AFFF</vt:lpstr>
      <vt:lpstr>Environmental Effects of AFFF</vt:lpstr>
      <vt:lpstr>New Fire Test Building</vt:lpstr>
      <vt:lpstr>New Fire Test Building</vt:lpstr>
      <vt:lpstr>PowerPoint Presentation</vt:lpstr>
      <vt:lpstr>New Fire Test Building Design</vt:lpstr>
      <vt:lpstr>New Fire Test Building Design</vt:lpstr>
      <vt:lpstr>Questions?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Bagot, Keith (FAA)</cp:lastModifiedBy>
  <cp:revision>638</cp:revision>
  <cp:lastPrinted>2015-03-20T17:50:22Z</cp:lastPrinted>
  <dcterms:created xsi:type="dcterms:W3CDTF">2005-01-28T20:32:53Z</dcterms:created>
  <dcterms:modified xsi:type="dcterms:W3CDTF">2017-02-24T18:47:06Z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