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A8C9-17D5-4714-B052-E9A40D4E5C6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2181-49B7-484A-BBAE-30E416B240C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A8C9-17D5-4714-B052-E9A40D4E5C6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2181-49B7-484A-BBAE-30E416B24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A8C9-17D5-4714-B052-E9A40D4E5C6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2181-49B7-484A-BBAE-30E416B24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A8C9-17D5-4714-B052-E9A40D4E5C6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2181-49B7-484A-BBAE-30E416B24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A8C9-17D5-4714-B052-E9A40D4E5C6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2181-49B7-484A-BBAE-30E416B240C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A8C9-17D5-4714-B052-E9A40D4E5C6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2181-49B7-484A-BBAE-30E416B24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A8C9-17D5-4714-B052-E9A40D4E5C6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2181-49B7-484A-BBAE-30E416B24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A8C9-17D5-4714-B052-E9A40D4E5C6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2181-49B7-484A-BBAE-30E416B24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A8C9-17D5-4714-B052-E9A40D4E5C6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2181-49B7-484A-BBAE-30E416B24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A8C9-17D5-4714-B052-E9A40D4E5C6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2181-49B7-484A-BBAE-30E416B24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A8C9-17D5-4714-B052-E9A40D4E5C6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012181-49B7-484A-BBAE-30E416B24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2BA8C9-17D5-4714-B052-E9A40D4E5C6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012181-49B7-484A-BBAE-30E416B240C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FAA REDAC</a:t>
            </a:r>
            <a:br>
              <a:rPr lang="en-US" dirty="0" smtClean="0"/>
            </a:br>
            <a:r>
              <a:rPr lang="en-US" dirty="0" smtClean="0"/>
              <a:t>Environment &amp; Energy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Findings and Recommendations</a:t>
            </a:r>
          </a:p>
          <a:p>
            <a:r>
              <a:rPr lang="en-US" dirty="0" smtClean="0"/>
              <a:t>August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Findings and Recommendations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Plan for community noise surveys at 20 US airports</a:t>
            </a:r>
          </a:p>
          <a:p>
            <a:r>
              <a:rPr lang="en-US" dirty="0" smtClean="0"/>
              <a:t>Pre-survey approval process underway</a:t>
            </a:r>
          </a:p>
          <a:p>
            <a:r>
              <a:rPr lang="en-US" dirty="0" smtClean="0"/>
              <a:t>SC concern: Survey pre-announcement may bias results</a:t>
            </a:r>
          </a:p>
          <a:p>
            <a:endParaRPr lang="en-US" dirty="0" smtClean="0"/>
          </a:p>
          <a:p>
            <a:r>
              <a:rPr lang="en-US" dirty="0" smtClean="0"/>
              <a:t>Recommendations:</a:t>
            </a:r>
          </a:p>
          <a:p>
            <a:r>
              <a:rPr lang="en-US" dirty="0" smtClean="0"/>
              <a:t>Do not identify noise survey airports publicly before the survey</a:t>
            </a:r>
          </a:p>
          <a:p>
            <a:r>
              <a:rPr lang="en-US" dirty="0" smtClean="0"/>
              <a:t>Inform airport managers so they can manage community </a:t>
            </a:r>
            <a:r>
              <a:rPr lang="en-US" dirty="0" err="1" smtClean="0"/>
              <a:t>querries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Findings and Recommendations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reduction in F&amp;E funding in FY15-FY16</a:t>
            </a:r>
          </a:p>
          <a:p>
            <a:r>
              <a:rPr lang="en-US" dirty="0" smtClean="0"/>
              <a:t>SC Concern:  Will delay or eliminate air traffic improvements with large environmental benefits</a:t>
            </a:r>
          </a:p>
          <a:p>
            <a:endParaRPr lang="en-US" dirty="0" smtClean="0"/>
          </a:p>
          <a:p>
            <a:r>
              <a:rPr lang="en-US" dirty="0" smtClean="0"/>
              <a:t>Recommendation:</a:t>
            </a:r>
          </a:p>
          <a:p>
            <a:r>
              <a:rPr lang="en-US" dirty="0" smtClean="0"/>
              <a:t>Restore F&amp;E funding necessary to develop and implement  environmental operational procedures</a:t>
            </a:r>
          </a:p>
          <a:p>
            <a:r>
              <a:rPr lang="en-US" dirty="0" smtClean="0"/>
              <a:t>Leverage efforts with NASA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Findings and Recommendations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progress in all areas of Environment and Energy</a:t>
            </a:r>
          </a:p>
          <a:p>
            <a:r>
              <a:rPr lang="en-US" dirty="0" smtClean="0"/>
              <a:t>SC concern: Progress not adequately communicated to decision makers and public.  Information cannot be easily found on FAA website</a:t>
            </a:r>
          </a:p>
          <a:p>
            <a:endParaRPr lang="en-US" dirty="0" smtClean="0"/>
          </a:p>
          <a:p>
            <a:r>
              <a:rPr lang="en-US" dirty="0" smtClean="0"/>
              <a:t>Recommendations:</a:t>
            </a:r>
          </a:p>
          <a:p>
            <a:r>
              <a:rPr lang="en-US" dirty="0" smtClean="0"/>
              <a:t>Create a main webpage at faa.gov/environment with links to significant activities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Findings and Recommendations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NASA Aeronautics Research Mission Directorate  new Strategic Plan briefed at SC meeting</a:t>
            </a:r>
          </a:p>
          <a:p>
            <a:r>
              <a:rPr lang="en-US" dirty="0" smtClean="0"/>
              <a:t>Additional opportunities to work together</a:t>
            </a:r>
          </a:p>
          <a:p>
            <a:endParaRPr lang="en-US" dirty="0" smtClean="0"/>
          </a:p>
          <a:p>
            <a:r>
              <a:rPr lang="en-US" dirty="0" smtClean="0"/>
              <a:t>Recommendation:</a:t>
            </a:r>
          </a:p>
          <a:p>
            <a:r>
              <a:rPr lang="en-US" dirty="0" smtClean="0"/>
              <a:t>FAA, NASA and other agencies to work together and up date the National Aeronautics Research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FAA REDAC</a:t>
            </a:r>
            <a:br>
              <a:rPr lang="en-US" dirty="0" smtClean="0"/>
            </a:br>
            <a:r>
              <a:rPr lang="en-US" dirty="0" smtClean="0"/>
              <a:t>Environment &amp; Energy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Long Term Issues / Needs and Opportunities</a:t>
            </a:r>
          </a:p>
          <a:p>
            <a:r>
              <a:rPr lang="en-US" dirty="0" smtClean="0"/>
              <a:t>August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and Opportunities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Emissions Aviation Alternative Fuels</a:t>
            </a:r>
          </a:p>
          <a:p>
            <a:pPr lvl="1"/>
            <a:r>
              <a:rPr lang="en-US" dirty="0" smtClean="0"/>
              <a:t>Fuel qualification based on chemical composition</a:t>
            </a:r>
          </a:p>
          <a:p>
            <a:pPr lvl="1"/>
            <a:r>
              <a:rPr lang="en-US" dirty="0" smtClean="0"/>
              <a:t>Tailor fuel composition to reduce emissions (</a:t>
            </a:r>
            <a:r>
              <a:rPr lang="en-US" dirty="0" smtClean="0"/>
              <a:t>N</a:t>
            </a:r>
            <a:r>
              <a:rPr lang="en-US" dirty="0" smtClean="0"/>
              <a:t>VPM)</a:t>
            </a:r>
          </a:p>
          <a:p>
            <a:r>
              <a:rPr lang="en-US" dirty="0" smtClean="0"/>
              <a:t>Advanced Technologies and Configurations Maturation</a:t>
            </a:r>
          </a:p>
          <a:p>
            <a:pPr lvl="1"/>
            <a:r>
              <a:rPr lang="en-US" dirty="0" smtClean="0"/>
              <a:t>Advanced technologies under development (like hybrid systems, morphing surfaces, advanced configurations and manufacturing technologies will need </a:t>
            </a:r>
            <a:r>
              <a:rPr lang="en-US" dirty="0" err="1" smtClean="0"/>
              <a:t>mauration</a:t>
            </a:r>
            <a:endParaRPr lang="en-US" dirty="0" smtClean="0"/>
          </a:p>
          <a:p>
            <a:pPr lvl="1"/>
            <a:r>
              <a:rPr lang="en-US" dirty="0" smtClean="0"/>
              <a:t>CLEEN – I successful, CLEEN – II imminent.  Plan a follow on to CLEEN - II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and Opportunities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Technology certification process</a:t>
            </a:r>
          </a:p>
          <a:p>
            <a:pPr lvl="1"/>
            <a:r>
              <a:rPr lang="en-US" dirty="0" smtClean="0"/>
              <a:t>Improve efficiency by using more analysis, less testing</a:t>
            </a:r>
          </a:p>
          <a:p>
            <a:pPr lvl="1"/>
            <a:r>
              <a:rPr lang="en-US" dirty="0" smtClean="0"/>
              <a:t>Implement focused effort that advances and validates analysis procedures</a:t>
            </a:r>
          </a:p>
          <a:p>
            <a:r>
              <a:rPr lang="en-US" dirty="0" smtClean="0"/>
              <a:t>Incorporation of  “Growth / Diversifications’ areas like UAS, CST etc into NAS</a:t>
            </a:r>
          </a:p>
          <a:p>
            <a:pPr lvl="1"/>
            <a:r>
              <a:rPr lang="en-US" dirty="0" smtClean="0"/>
              <a:t>Establish methods and procedures for this integration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and Opportunities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 Data / Information Technology Integration</a:t>
            </a:r>
          </a:p>
          <a:p>
            <a:pPr lvl="1"/>
            <a:r>
              <a:rPr lang="en-US" dirty="0" smtClean="0"/>
              <a:t>Technology to integrate relayed information (like weather, 4D trajectory, etc) with cockpit information</a:t>
            </a:r>
          </a:p>
          <a:p>
            <a:pPr lvl="1"/>
            <a:r>
              <a:rPr lang="en-US" dirty="0" smtClean="0"/>
              <a:t>Enables higher level of on board automation</a:t>
            </a:r>
          </a:p>
          <a:p>
            <a:pPr lvl="1"/>
            <a:r>
              <a:rPr lang="en-US" dirty="0" smtClean="0"/>
              <a:t>Reduces environmental  impact </a:t>
            </a:r>
            <a:endParaRPr lang="en-US" dirty="0" smtClean="0"/>
          </a:p>
          <a:p>
            <a:r>
              <a:rPr lang="en-US" dirty="0" smtClean="0"/>
              <a:t>Integrated Modeling and Simulation</a:t>
            </a:r>
          </a:p>
          <a:p>
            <a:pPr lvl="1"/>
            <a:r>
              <a:rPr lang="en-US" dirty="0" smtClean="0"/>
              <a:t>Integration of FAA tool chain for </a:t>
            </a:r>
            <a:r>
              <a:rPr lang="en-US" dirty="0" err="1" smtClean="0"/>
              <a:t>NextGen</a:t>
            </a:r>
            <a:endParaRPr lang="en-US" dirty="0" smtClean="0"/>
          </a:p>
          <a:p>
            <a:pPr lvl="1"/>
            <a:r>
              <a:rPr lang="en-US" dirty="0" smtClean="0"/>
              <a:t>Enhance tools in probabilistic use of modeling and </a:t>
            </a:r>
            <a:r>
              <a:rPr lang="en-US" dirty="0" err="1" smtClean="0"/>
              <a:t>sim</a:t>
            </a:r>
            <a:endParaRPr lang="en-US" dirty="0" smtClean="0"/>
          </a:p>
          <a:p>
            <a:pPr lvl="1"/>
            <a:r>
              <a:rPr lang="en-US" dirty="0" smtClean="0"/>
              <a:t>Will enable informed decision making with reduced environmental impact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6092F2-D6AB-4C40-9101-D68E74D11528}"/>
</file>

<file path=customXml/itemProps2.xml><?xml version="1.0" encoding="utf-8"?>
<ds:datastoreItem xmlns:ds="http://schemas.openxmlformats.org/officeDocument/2006/customXml" ds:itemID="{9344227C-3575-4AD6-BA7C-835B80E41C89}"/>
</file>

<file path=customXml/itemProps3.xml><?xml version="1.0" encoding="utf-8"?>
<ds:datastoreItem xmlns:ds="http://schemas.openxmlformats.org/officeDocument/2006/customXml" ds:itemID="{387EC29C-AF4A-43FE-BF82-BC1A30088D88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</TotalTime>
  <Words>388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FAA REDAC Environment &amp; Energy Subcommittee</vt:lpstr>
      <vt:lpstr>Findings and Recommendations (1)</vt:lpstr>
      <vt:lpstr>Findings and Recommendations (2)</vt:lpstr>
      <vt:lpstr>Findings and Recommendations (3)</vt:lpstr>
      <vt:lpstr>Findings and Recommendations (4)</vt:lpstr>
      <vt:lpstr>FAA REDAC Environment &amp; Energy Subcommittee</vt:lpstr>
      <vt:lpstr>Issues and Opportunities (1)</vt:lpstr>
      <vt:lpstr>Issues and Opportunities (2)</vt:lpstr>
      <vt:lpstr>Issues and Opportunities (3)</vt:lpstr>
    </vt:vector>
  </TitlesOfParts>
  <Company>The Boeing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FAA REDAC Environment &amp; Energy Subcommittee</dc:title>
  <dc:creator>mcj4672</dc:creator>
  <cp:lastModifiedBy>mcj4672</cp:lastModifiedBy>
  <cp:revision>20</cp:revision>
  <dcterms:created xsi:type="dcterms:W3CDTF">2014-10-02T00:47:16Z</dcterms:created>
  <dcterms:modified xsi:type="dcterms:W3CDTF">2014-10-02T03:14:26Z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