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slides/slide14.xml" ContentType="application/vnd.openxmlformats-officedocument.presentationml.slide+xml"/>
  <Override PartName="/ppt/drawings/drawing1.xml" ContentType="application/vnd.openxmlformats-officedocument.drawingml.chartshapes+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6.xml" ContentType="application/vnd.openxmlformats-officedocument.presentationml.slideMaster+xml"/>
  <Override PartName="/ppt/slideMasters/slideMaster15.xml" ContentType="application/vnd.openxmlformats-officedocument.presentationml.slideMaster+xml"/>
  <Override PartName="/ppt/slideMasters/slideMaster14.xml" ContentType="application/vnd.openxmlformats-officedocument.presentationml.slideMaster+xml"/>
  <Override PartName="/ppt/slideMasters/slideMaster13.xml" ContentType="application/vnd.openxmlformats-officedocument.presentationml.slideMaster+xml"/>
  <Override PartName="/ppt/slideMasters/slideMaster12.xml" ContentType="application/vnd.openxmlformats-officedocument.presentationml.slideMaster+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1.xml" ContentType="application/vnd.openxmlformats-officedocument.presentationml.slideMaster+xml"/>
  <Override PartName="/ppt/slideLayouts/slideLayout57.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50.xml" ContentType="application/vnd.openxmlformats-officedocument.presentationml.slideLayout+xml"/>
  <Override PartName="/ppt/slideLayouts/slideLayout106.xml" ContentType="application/vnd.openxmlformats-officedocument.presentationml.slideLayout+xml"/>
  <Override PartName="/ppt/slideLayouts/slideLayout100.xml" ContentType="application/vnd.openxmlformats-officedocument.presentationml.slideLayout+xml"/>
  <Override PartName="/ppt/slideLayouts/slideLayout99.xml" ContentType="application/vnd.openxmlformats-officedocument.presentationml.slideLayout+xml"/>
  <Override PartName="/ppt/slideLayouts/slideLayout5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17.xml" ContentType="application/vnd.openxmlformats-officedocument.presentationml.slideLayout+xml"/>
  <Override PartName="/ppt/slideLayouts/slideLayout116.xml" ContentType="application/vnd.openxmlformats-officedocument.presentationml.slideLayout+xml"/>
  <Override PartName="/ppt/slideLayouts/slideLayout115.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49.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91.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55.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54.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56.xml" ContentType="application/vnd.openxmlformats-officedocument.presentationml.slideLayout+xml"/>
  <Override PartName="/ppt/slideLayouts/slideLayout122.xml" ContentType="application/vnd.openxmlformats-officedocument.presentationml.slideLayout+xml"/>
  <Override PartName="/ppt/slideLayouts/slideLayout124.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123.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25.xml" ContentType="application/vnd.openxmlformats-officedocument.presentationml.slideLayout+xml"/>
  <Override PartName="/ppt/slideLayouts/slideLayout33.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43.xml" ContentType="application/vnd.openxmlformats-officedocument.presentationml.slideLayout+xml"/>
  <Override PartName="/ppt/slideLayouts/slideLayout32.xml" ContentType="application/vnd.openxmlformats-officedocument.presentationml.slideLayout+xml"/>
  <Override PartName="/ppt/notesSlides/notesSlide1.xml" ContentType="application/vnd.openxmlformats-officedocument.presentationml.notesSlide+xml"/>
  <Override PartName="/ppt/slideLayouts/slideLayout130.xml" ContentType="application/vnd.openxmlformats-officedocument.presentationml.slideLayout+xml"/>
  <Override PartName="/ppt/slideLayouts/slideLayout44.xml" ContentType="application/vnd.openxmlformats-officedocument.presentationml.slideLayout+xml"/>
  <Override PartName="/ppt/slideLayouts/slideLayout129.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45.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notesSlides/notesSlide2.xml" ContentType="application/vnd.openxmlformats-officedocument.presentationml.notesSlide+xml"/>
  <Override PartName="/ppt/slideLayouts/slideLayout42.xml" ContentType="application/vnd.openxmlformats-officedocument.presentationml.slideLayout+xml"/>
  <Override PartName="/ppt/notesSlides/notesSlide5.xml" ContentType="application/vnd.openxmlformats-officedocument.presentationml.notesSlide+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notesSlides/notesSlide4.xml" ContentType="application/vnd.openxmlformats-officedocument.presentationml.notesSlide+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notesSlides/notesSlide3.xml" ContentType="application/vnd.openxmlformats-officedocument.presentationml.notesSlide+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9.xml" ContentType="application/vnd.openxmlformats-officedocument.theme+xml"/>
  <Override PartName="/ppt/theme/theme7.xml" ContentType="application/vnd.openxmlformats-officedocument.theme+xml"/>
  <Override PartName="/ppt/media/image52.jpg" ContentType="image/png"/>
  <Override PartName="/ppt/charts/chart1.xml" ContentType="application/vnd.openxmlformats-officedocument.drawingml.chart+xml"/>
  <Override PartName="/ppt/theme/theme6.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3.xml" ContentType="application/vnd.openxmlformats-officedocument.theme+xml"/>
  <Override PartName="/ppt/theme/theme8.xml" ContentType="application/vnd.openxmlformats-officedocument.theme+xml"/>
  <Override PartName="/ppt/charts/chart2.xml" ContentType="application/vnd.openxmlformats-officedocument.drawingml.char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64" r:id="rId2"/>
    <p:sldMasterId id="2147483677" r:id="rId3"/>
    <p:sldMasterId id="2147483690" r:id="rId4"/>
    <p:sldMasterId id="2147483746" r:id="rId5"/>
    <p:sldMasterId id="2147483895" r:id="rId6"/>
    <p:sldMasterId id="2147484314" r:id="rId7"/>
    <p:sldMasterId id="2147484327" r:id="rId8"/>
    <p:sldMasterId id="2147484824" r:id="rId9"/>
    <p:sldMasterId id="2147484836" r:id="rId10"/>
    <p:sldMasterId id="2147484844" r:id="rId11"/>
    <p:sldMasterId id="2147484852" r:id="rId12"/>
    <p:sldMasterId id="2147484860" r:id="rId13"/>
    <p:sldMasterId id="2147484868" r:id="rId14"/>
    <p:sldMasterId id="2147484876" r:id="rId15"/>
    <p:sldMasterId id="2147484880" r:id="rId16"/>
  </p:sldMasterIdLst>
  <p:notesMasterIdLst>
    <p:notesMasterId r:id="rId36"/>
  </p:notesMasterIdLst>
  <p:handoutMasterIdLst>
    <p:handoutMasterId r:id="rId37"/>
  </p:handoutMasterIdLst>
  <p:sldIdLst>
    <p:sldId id="624" r:id="rId17"/>
    <p:sldId id="625" r:id="rId18"/>
    <p:sldId id="696" r:id="rId19"/>
    <p:sldId id="720" r:id="rId20"/>
    <p:sldId id="721" r:id="rId21"/>
    <p:sldId id="722" r:id="rId22"/>
    <p:sldId id="732" r:id="rId23"/>
    <p:sldId id="733" r:id="rId24"/>
    <p:sldId id="734" r:id="rId25"/>
    <p:sldId id="735" r:id="rId26"/>
    <p:sldId id="729" r:id="rId27"/>
    <p:sldId id="728" r:id="rId28"/>
    <p:sldId id="736" r:id="rId29"/>
    <p:sldId id="737" r:id="rId30"/>
    <p:sldId id="730" r:id="rId31"/>
    <p:sldId id="713" r:id="rId32"/>
    <p:sldId id="731" r:id="rId33"/>
    <p:sldId id="714" r:id="rId34"/>
    <p:sldId id="664" r:id="rId35"/>
  </p:sldIdLst>
  <p:sldSz cx="9144000" cy="6858000" type="screen4x3"/>
  <p:notesSz cx="6858000" cy="9199563"/>
  <p:defaultTextStyle>
    <a:defPPr>
      <a:defRPr lang="en-US"/>
    </a:defPPr>
    <a:lvl1pPr algn="ctr" rtl="0" fontAlgn="base">
      <a:spcBef>
        <a:spcPct val="0"/>
      </a:spcBef>
      <a:spcAft>
        <a:spcPct val="0"/>
      </a:spcAft>
      <a:defRPr sz="2400" kern="1200">
        <a:solidFill>
          <a:schemeClr val="tx1"/>
        </a:solidFill>
        <a:latin typeface="Arial" pitchFamily="34" charset="0"/>
        <a:ea typeface="+mn-ea"/>
        <a:cs typeface="+mn-cs"/>
      </a:defRPr>
    </a:lvl1pPr>
    <a:lvl2pPr marL="457200" algn="ctr" rtl="0" fontAlgn="base">
      <a:spcBef>
        <a:spcPct val="0"/>
      </a:spcBef>
      <a:spcAft>
        <a:spcPct val="0"/>
      </a:spcAft>
      <a:defRPr sz="2400" kern="1200">
        <a:solidFill>
          <a:schemeClr val="tx1"/>
        </a:solidFill>
        <a:latin typeface="Arial" pitchFamily="34" charset="0"/>
        <a:ea typeface="+mn-ea"/>
        <a:cs typeface="+mn-cs"/>
      </a:defRPr>
    </a:lvl2pPr>
    <a:lvl3pPr marL="914400" algn="ctr" rtl="0" fontAlgn="base">
      <a:spcBef>
        <a:spcPct val="0"/>
      </a:spcBef>
      <a:spcAft>
        <a:spcPct val="0"/>
      </a:spcAft>
      <a:defRPr sz="2400" kern="1200">
        <a:solidFill>
          <a:schemeClr val="tx1"/>
        </a:solidFill>
        <a:latin typeface="Arial" pitchFamily="34" charset="0"/>
        <a:ea typeface="+mn-ea"/>
        <a:cs typeface="+mn-cs"/>
      </a:defRPr>
    </a:lvl3pPr>
    <a:lvl4pPr marL="1371600" algn="ctr" rtl="0" fontAlgn="base">
      <a:spcBef>
        <a:spcPct val="0"/>
      </a:spcBef>
      <a:spcAft>
        <a:spcPct val="0"/>
      </a:spcAft>
      <a:defRPr sz="2400" kern="1200">
        <a:solidFill>
          <a:schemeClr val="tx1"/>
        </a:solidFill>
        <a:latin typeface="Arial" pitchFamily="34" charset="0"/>
        <a:ea typeface="+mn-ea"/>
        <a:cs typeface="+mn-cs"/>
      </a:defRPr>
    </a:lvl4pPr>
    <a:lvl5pPr marL="1828800" algn="ctr"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CFFCC"/>
    <a:srgbClr val="99FF99"/>
    <a:srgbClr val="0033CC"/>
    <a:srgbClr val="FF9999"/>
    <a:srgbClr val="FF99FF"/>
    <a:srgbClr val="00CC99"/>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366" autoAdjust="0"/>
    <p:restoredTop sz="65169" autoAdjust="0"/>
  </p:normalViewPr>
  <p:slideViewPr>
    <p:cSldViewPr snapToGrid="0">
      <p:cViewPr varScale="1">
        <p:scale>
          <a:sx n="79" d="100"/>
          <a:sy n="79" d="100"/>
        </p:scale>
        <p:origin x="-2460" y="-1212"/>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7" d="100"/>
          <a:sy n="87" d="100"/>
        </p:scale>
        <p:origin x="-538" y="-91"/>
      </p:cViewPr>
      <p:guideLst>
        <p:guide orient="horz" pos="2897"/>
        <p:guide pos="215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viewProps" Target="viewProps.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customXml" Target="../customXml/item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customXml" Target="../customXml/item2.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Anna\Data\FAA\Spreadsheets\Master%20Spreadsheets\Blowoff%20Stability%20Limits_F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oshua\AppData\Local\Microsoft\Windows\INetCache\IE\G3O16TLO\FuelRankings_ignition_Jos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0" i="1" baseline="0" dirty="0">
                <a:latin typeface="Times New Roman" panose="02020603050405020304" pitchFamily="18" charset="0"/>
                <a:cs typeface="Times New Roman" panose="02020603050405020304" pitchFamily="18" charset="0"/>
              </a:rPr>
              <a:t>T</a:t>
            </a:r>
            <a:r>
              <a:rPr lang="en-US" b="0" i="1" baseline="-25000" dirty="0">
                <a:latin typeface="Times New Roman" panose="02020603050405020304" pitchFamily="18" charset="0"/>
                <a:cs typeface="Times New Roman" panose="02020603050405020304" pitchFamily="18" charset="0"/>
              </a:rPr>
              <a:t>BH</a:t>
            </a:r>
            <a:r>
              <a:rPr lang="en-US" b="0" i="1" baseline="0" dirty="0">
                <a:latin typeface="Times New Roman" panose="02020603050405020304" pitchFamily="18" charset="0"/>
                <a:cs typeface="Times New Roman" panose="02020603050405020304" pitchFamily="18" charset="0"/>
              </a:rPr>
              <a:t>=375 F</a:t>
            </a:r>
            <a:endParaRPr lang="en-US" b="0" i="1" dirty="0">
              <a:latin typeface="Times New Roman" panose="02020603050405020304" pitchFamily="18" charset="0"/>
              <a:cs typeface="Times New Roman" panose="02020603050405020304" pitchFamily="18" charset="0"/>
            </a:endParaRPr>
          </a:p>
        </c:rich>
      </c:tx>
      <c:layout>
        <c:manualLayout>
          <c:xMode val="edge"/>
          <c:yMode val="edge"/>
          <c:x val="0.26004551952188776"/>
          <c:y val="0.47574803149606298"/>
        </c:manualLayout>
      </c:layout>
      <c:overlay val="1"/>
      <c:spPr>
        <a:solidFill>
          <a:schemeClr val="bg1"/>
        </a:solidFill>
        <a:ln>
          <a:solidFill>
            <a:schemeClr val="tx1">
              <a:shade val="95000"/>
              <a:satMod val="105000"/>
            </a:schemeClr>
          </a:solidFill>
        </a:ln>
      </c:spPr>
    </c:title>
    <c:autoTitleDeleted val="0"/>
    <c:plotArea>
      <c:layout/>
      <c:scatterChart>
        <c:scatterStyle val="lineMarker"/>
        <c:varyColors val="0"/>
        <c:ser>
          <c:idx val="7"/>
          <c:order val="0"/>
          <c:tx>
            <c:v>A-2</c:v>
          </c:tx>
          <c:spPr>
            <a:ln w="28575">
              <a:noFill/>
            </a:ln>
          </c:spPr>
          <c:marker>
            <c:symbol val="triangle"/>
            <c:size val="7"/>
            <c:spPr>
              <a:solidFill>
                <a:srgbClr val="45CDA9"/>
              </a:solidFill>
              <a:ln>
                <a:solidFill>
                  <a:schemeClr val="tx1"/>
                </a:solidFill>
              </a:ln>
            </c:spPr>
          </c:marker>
          <c:xVal>
            <c:numLit>
              <c:formatCode>General</c:formatCode>
              <c:ptCount val="1"/>
              <c:pt idx="0">
                <c:v>0</c:v>
              </c:pt>
            </c:numLit>
          </c:xVal>
          <c:yVal>
            <c:numRef>
              <c:f>'Delta Phi'!$C$14</c:f>
              <c:numCache>
                <c:formatCode>0.000000</c:formatCode>
                <c:ptCount val="1"/>
                <c:pt idx="0">
                  <c:v>0</c:v>
                </c:pt>
              </c:numCache>
            </c:numRef>
          </c:yVal>
          <c:smooth val="0"/>
        </c:ser>
        <c:ser>
          <c:idx val="5"/>
          <c:order val="1"/>
          <c:tx>
            <c:v>A-1</c:v>
          </c:tx>
          <c:spPr>
            <a:ln w="28575">
              <a:noFill/>
            </a:ln>
          </c:spPr>
          <c:marker>
            <c:symbol val="triangle"/>
            <c:size val="7"/>
            <c:spPr>
              <a:solidFill>
                <a:srgbClr val="FF0000"/>
              </a:solidFill>
              <a:ln w="9525">
                <a:solidFill>
                  <a:schemeClr val="tx1"/>
                </a:solidFill>
              </a:ln>
            </c:spPr>
          </c:marker>
          <c:trendline>
            <c:spPr>
              <a:ln w="19050">
                <a:solidFill>
                  <a:srgbClr val="FF0000"/>
                </a:solidFill>
              </a:ln>
            </c:spPr>
            <c:trendlineType val="linear"/>
            <c:dispRSqr val="0"/>
            <c:dispEq val="0"/>
          </c:trendline>
          <c:errBars>
            <c:errDir val="y"/>
            <c:errBarType val="both"/>
            <c:errValType val="cust"/>
            <c:noEndCap val="0"/>
            <c:plus>
              <c:numRef>
                <c:f>'Delta Phi'!$E$15</c:f>
                <c:numCache>
                  <c:formatCode>General</c:formatCode>
                  <c:ptCount val="1"/>
                  <c:pt idx="0">
                    <c:v>4.0380637067782832E-3</c:v>
                  </c:pt>
                </c:numCache>
              </c:numRef>
            </c:plus>
            <c:minus>
              <c:numRef>
                <c:f>'Delta Phi'!$E$15</c:f>
                <c:numCache>
                  <c:formatCode>General</c:formatCode>
                  <c:ptCount val="1"/>
                  <c:pt idx="0">
                    <c:v>4.0380637067782832E-3</c:v>
                  </c:pt>
                </c:numCache>
              </c:numRef>
            </c:minus>
          </c:errBars>
          <c:xVal>
            <c:numLit>
              <c:formatCode>General</c:formatCode>
              <c:ptCount val="1"/>
              <c:pt idx="0">
                <c:v>1</c:v>
              </c:pt>
            </c:numLit>
          </c:xVal>
          <c:yVal>
            <c:numRef>
              <c:f>'Delta Phi'!$C$15</c:f>
              <c:numCache>
                <c:formatCode>0.000000</c:formatCode>
                <c:ptCount val="1"/>
                <c:pt idx="0">
                  <c:v>5.4910000000000072E-3</c:v>
                </c:pt>
              </c:numCache>
            </c:numRef>
          </c:yVal>
          <c:smooth val="0"/>
        </c:ser>
        <c:ser>
          <c:idx val="2"/>
          <c:order val="2"/>
          <c:tx>
            <c:v>C-1</c:v>
          </c:tx>
          <c:spPr>
            <a:ln w="28575">
              <a:noFill/>
            </a:ln>
          </c:spPr>
          <c:marker>
            <c:symbol val="diamond"/>
            <c:size val="7"/>
            <c:spPr>
              <a:solidFill>
                <a:srgbClr val="FFC000"/>
              </a:solidFill>
              <a:ln w="9525">
                <a:solidFill>
                  <a:schemeClr val="tx1"/>
                </a:solidFill>
              </a:ln>
            </c:spPr>
          </c:marker>
          <c:trendline>
            <c:spPr>
              <a:ln w="19050">
                <a:solidFill>
                  <a:srgbClr val="FFC000"/>
                </a:solidFill>
              </a:ln>
            </c:spPr>
            <c:trendlineType val="linear"/>
            <c:dispRSqr val="0"/>
            <c:dispEq val="0"/>
          </c:trendline>
          <c:errBars>
            <c:errDir val="y"/>
            <c:errBarType val="both"/>
            <c:errValType val="cust"/>
            <c:noEndCap val="0"/>
            <c:plus>
              <c:numRef>
                <c:f>'Delta Phi'!$E$17</c:f>
                <c:numCache>
                  <c:formatCode>General</c:formatCode>
                  <c:ptCount val="1"/>
                  <c:pt idx="0">
                    <c:v>4.0150658151517108E-3</c:v>
                  </c:pt>
                </c:numCache>
              </c:numRef>
            </c:plus>
            <c:minus>
              <c:numRef>
                <c:f>'Delta Phi'!$E$17</c:f>
                <c:numCache>
                  <c:formatCode>General</c:formatCode>
                  <c:ptCount val="1"/>
                  <c:pt idx="0">
                    <c:v>4.0150658151517108E-3</c:v>
                  </c:pt>
                </c:numCache>
              </c:numRef>
            </c:minus>
          </c:errBars>
          <c:xVal>
            <c:numLit>
              <c:formatCode>General</c:formatCode>
              <c:ptCount val="1"/>
              <c:pt idx="0">
                <c:v>2</c:v>
              </c:pt>
            </c:numLit>
          </c:xVal>
          <c:yVal>
            <c:numRef>
              <c:f>'Delta Phi'!$C$17</c:f>
              <c:numCache>
                <c:formatCode>0.000000</c:formatCode>
                <c:ptCount val="1"/>
                <c:pt idx="0">
                  <c:v>2.0742999999999984E-2</c:v>
                </c:pt>
              </c:numCache>
            </c:numRef>
          </c:yVal>
          <c:smooth val="0"/>
        </c:ser>
        <c:ser>
          <c:idx val="0"/>
          <c:order val="3"/>
          <c:tx>
            <c:v>C-5</c:v>
          </c:tx>
          <c:spPr>
            <a:ln w="28575">
              <a:noFill/>
            </a:ln>
          </c:spPr>
          <c:marker>
            <c:spPr>
              <a:solidFill>
                <a:srgbClr val="C40C87"/>
              </a:solidFill>
              <a:ln>
                <a:solidFill>
                  <a:schemeClr val="tx1"/>
                </a:solidFill>
              </a:ln>
            </c:spPr>
          </c:marker>
          <c:xVal>
            <c:numLit>
              <c:formatCode>General</c:formatCode>
              <c:ptCount val="1"/>
              <c:pt idx="0">
                <c:v>3</c:v>
              </c:pt>
            </c:numLit>
          </c:xVal>
          <c:yVal>
            <c:numRef>
              <c:f>'Delta Phi'!$C$21</c:f>
              <c:numCache>
                <c:formatCode>0.000000</c:formatCode>
                <c:ptCount val="1"/>
                <c:pt idx="0">
                  <c:v>2.5787999999999981E-2</c:v>
                </c:pt>
              </c:numCache>
            </c:numRef>
          </c:yVal>
          <c:smooth val="0"/>
        </c:ser>
        <c:dLbls>
          <c:showLegendKey val="0"/>
          <c:showVal val="0"/>
          <c:showCatName val="0"/>
          <c:showSerName val="0"/>
          <c:showPercent val="0"/>
          <c:showBubbleSize val="0"/>
        </c:dLbls>
        <c:axId val="95303168"/>
        <c:axId val="95305088"/>
      </c:scatterChart>
      <c:valAx>
        <c:axId val="95303168"/>
        <c:scaling>
          <c:orientation val="minMax"/>
          <c:min val="0"/>
        </c:scaling>
        <c:delete val="1"/>
        <c:axPos val="b"/>
        <c:majorGridlines>
          <c:spPr>
            <a:ln w="9525">
              <a:solidFill>
                <a:schemeClr val="tx1">
                  <a:tint val="75000"/>
                  <a:shade val="95000"/>
                  <a:satMod val="105000"/>
                  <a:alpha val="50000"/>
                </a:schemeClr>
              </a:solidFill>
            </a:ln>
          </c:spPr>
        </c:majorGridlines>
        <c:numFmt formatCode="General" sourceLinked="1"/>
        <c:majorTickMark val="out"/>
        <c:minorTickMark val="out"/>
        <c:tickLblPos val="none"/>
        <c:crossAx val="95305088"/>
        <c:crosses val="autoZero"/>
        <c:crossBetween val="midCat"/>
        <c:majorUnit val="1"/>
      </c:valAx>
      <c:valAx>
        <c:axId val="95305088"/>
        <c:scaling>
          <c:orientation val="minMax"/>
        </c:scaling>
        <c:delete val="0"/>
        <c:axPos val="l"/>
        <c:majorGridlines>
          <c:spPr>
            <a:ln w="3175">
              <a:solidFill>
                <a:schemeClr val="tx1">
                  <a:tint val="75000"/>
                  <a:shade val="95000"/>
                  <a:satMod val="105000"/>
                  <a:alpha val="50000"/>
                </a:schemeClr>
              </a:solidFill>
            </a:ln>
          </c:spPr>
        </c:majorGridlines>
        <c:title>
          <c:tx>
            <c:rich>
              <a:bodyPr rot="-5400000" vert="horz"/>
              <a:lstStyle/>
              <a:p>
                <a:pPr>
                  <a:defRPr sz="2400"/>
                </a:pPr>
                <a:r>
                  <a:rPr lang="el-GR" sz="2400" b="0" i="1" dirty="0" smtClean="0">
                    <a:latin typeface="Times New Roman" panose="02020603050405020304" pitchFamily="18" charset="0"/>
                    <a:cs typeface="Times New Roman" panose="02020603050405020304" pitchFamily="18" charset="0"/>
                  </a:rPr>
                  <a:t>Δϕ</a:t>
                </a:r>
                <a:r>
                  <a:rPr lang="en-US" sz="2400" b="0" i="1" baseline="0" dirty="0" smtClean="0">
                    <a:latin typeface="Times New Roman" panose="02020603050405020304" pitchFamily="18" charset="0"/>
                    <a:cs typeface="Times New Roman" panose="02020603050405020304" pitchFamily="18" charset="0"/>
                  </a:rPr>
                  <a:t> </a:t>
                </a:r>
                <a:r>
                  <a:rPr lang="en-US" sz="2400" b="0" i="1" baseline="0" dirty="0">
                    <a:latin typeface="Times New Roman" panose="02020603050405020304" pitchFamily="18" charset="0"/>
                    <a:cs typeface="Times New Roman" panose="02020603050405020304" pitchFamily="18" charset="0"/>
                  </a:rPr>
                  <a:t>from A-2</a:t>
                </a:r>
                <a:endParaRPr lang="en-US" sz="2400" b="0" i="1" dirty="0">
                  <a:latin typeface="Times New Roman" panose="02020603050405020304" pitchFamily="18" charset="0"/>
                  <a:cs typeface="Times New Roman" panose="02020603050405020304" pitchFamily="18" charset="0"/>
                </a:endParaRPr>
              </a:p>
            </c:rich>
          </c:tx>
          <c:layout>
            <c:manualLayout>
              <c:xMode val="edge"/>
              <c:yMode val="edge"/>
              <c:x val="5.6721102840520191E-2"/>
              <c:y val="0.2148840769903762"/>
            </c:manualLayout>
          </c:layout>
          <c:overlay val="0"/>
        </c:title>
        <c:numFmt formatCode="0.000" sourceLinked="0"/>
        <c:majorTickMark val="out"/>
        <c:minorTickMark val="out"/>
        <c:tickLblPos val="nextTo"/>
        <c:txPr>
          <a:bodyPr/>
          <a:lstStyle/>
          <a:p>
            <a:pPr>
              <a:defRPr sz="1400" i="1">
                <a:latin typeface="Times New Roman" panose="02020603050405020304" pitchFamily="18" charset="0"/>
                <a:cs typeface="Times New Roman" panose="02020603050405020304" pitchFamily="18" charset="0"/>
              </a:defRPr>
            </a:pPr>
            <a:endParaRPr lang="en-US"/>
          </a:p>
        </c:txPr>
        <c:crossAx val="95303168"/>
        <c:crosses val="autoZero"/>
        <c:crossBetween val="midCat"/>
      </c:valAx>
    </c:plotArea>
    <c:plotVisOnly val="1"/>
    <c:dispBlanksAs val="gap"/>
    <c:showDLblsOverMax val="0"/>
  </c:chart>
  <c:spPr>
    <a:solidFill>
      <a:schemeClr val="bg1"/>
    </a:solidFill>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472227512632729"/>
          <c:y val="5.0925925925925923E-2"/>
          <c:w val="0.60698476226210574"/>
          <c:h val="0.89814814814814814"/>
        </c:manualLayout>
      </c:layout>
      <c:scatterChart>
        <c:scatterStyle val="lineMarker"/>
        <c:varyColors val="0"/>
        <c:ser>
          <c:idx val="1"/>
          <c:order val="0"/>
          <c:tx>
            <c:strRef>
              <c:f>[FuelRankings_ignition_Josh.xlsx]Sheet1!$A$2</c:f>
              <c:strCache>
                <c:ptCount val="1"/>
                <c:pt idx="0">
                  <c:v>A2</c:v>
                </c:pt>
              </c:strCache>
            </c:strRef>
          </c:tx>
          <c:spPr>
            <a:ln w="28575">
              <a:noFill/>
            </a:ln>
          </c:spPr>
          <c:marker>
            <c:symbol val="triangle"/>
            <c:size val="7"/>
            <c:spPr>
              <a:solidFill>
                <a:srgbClr val="00FFFF"/>
              </a:solidFill>
              <a:ln>
                <a:solidFill>
                  <a:sysClr val="windowText" lastClr="000000"/>
                </a:solidFill>
              </a:ln>
            </c:spPr>
          </c:marker>
          <c:dPt>
            <c:idx val="0"/>
            <c:bubble3D val="0"/>
            <c:spPr>
              <a:ln w="28575">
                <a:solidFill>
                  <a:sysClr val="windowText" lastClr="000000"/>
                </a:solidFill>
              </a:ln>
            </c:spPr>
          </c:dPt>
          <c:errBars>
            <c:errDir val="y"/>
            <c:errBarType val="both"/>
            <c:errValType val="cust"/>
            <c:noEndCap val="0"/>
            <c:plus>
              <c:numRef>
                <c:f>[FuelRankings_ignition_Josh.xlsx]Sheet1!$D$2</c:f>
                <c:numCache>
                  <c:formatCode>General</c:formatCode>
                  <c:ptCount val="1"/>
                  <c:pt idx="0">
                    <c:v>0</c:v>
                  </c:pt>
                </c:numCache>
              </c:numRef>
            </c:plus>
            <c:minus>
              <c:numRef>
                <c:f>[FuelRankings_ignition_Josh.xlsx]Sheet1!$D$2</c:f>
                <c:numCache>
                  <c:formatCode>General</c:formatCode>
                  <c:ptCount val="1"/>
                  <c:pt idx="0">
                    <c:v>0</c:v>
                  </c:pt>
                </c:numCache>
              </c:numRef>
            </c:minus>
            <c:spPr>
              <a:ln w="19050">
                <a:solidFill>
                  <a:srgbClr val="00FFFF"/>
                </a:solidFill>
              </a:ln>
            </c:spPr>
          </c:errBars>
          <c:xVal>
            <c:numRef>
              <c:f>[FuelRankings_ignition_Josh.xlsx]Sheet1!$B$2</c:f>
              <c:numCache>
                <c:formatCode>General</c:formatCode>
                <c:ptCount val="1"/>
                <c:pt idx="0">
                  <c:v>0</c:v>
                </c:pt>
              </c:numCache>
            </c:numRef>
          </c:xVal>
          <c:yVal>
            <c:numRef>
              <c:f>[FuelRankings_ignition_Josh.xlsx]Sheet1!$C$2</c:f>
              <c:numCache>
                <c:formatCode>General</c:formatCode>
                <c:ptCount val="1"/>
                <c:pt idx="0">
                  <c:v>1</c:v>
                </c:pt>
              </c:numCache>
            </c:numRef>
          </c:yVal>
          <c:smooth val="0"/>
        </c:ser>
        <c:ser>
          <c:idx val="3"/>
          <c:order val="1"/>
          <c:tx>
            <c:strRef>
              <c:f>[FuelRankings_ignition_Josh.xlsx]Sheet1!$A$3</c:f>
              <c:strCache>
                <c:ptCount val="1"/>
                <c:pt idx="0">
                  <c:v>C1</c:v>
                </c:pt>
              </c:strCache>
            </c:strRef>
          </c:tx>
          <c:spPr>
            <a:ln w="28575">
              <a:noFill/>
            </a:ln>
          </c:spPr>
          <c:marker>
            <c:symbol val="diamond"/>
            <c:size val="7"/>
            <c:spPr>
              <a:solidFill>
                <a:srgbClr val="FFFA29"/>
              </a:solidFill>
              <a:ln>
                <a:solidFill>
                  <a:sysClr val="windowText" lastClr="000000"/>
                </a:solidFill>
              </a:ln>
            </c:spPr>
          </c:marker>
          <c:errBars>
            <c:errDir val="y"/>
            <c:errBarType val="both"/>
            <c:errValType val="cust"/>
            <c:noEndCap val="0"/>
            <c:plus>
              <c:numRef>
                <c:f>[FuelRankings_ignition_Josh.xlsx]Sheet1!$D$3</c:f>
                <c:numCache>
                  <c:formatCode>General</c:formatCode>
                  <c:ptCount val="1"/>
                  <c:pt idx="0">
                    <c:v>0.18749999999999994</c:v>
                  </c:pt>
                </c:numCache>
              </c:numRef>
            </c:plus>
            <c:minus>
              <c:numRef>
                <c:f>[FuelRankings_ignition_Josh.xlsx]Sheet1!$D$3</c:f>
                <c:numCache>
                  <c:formatCode>General</c:formatCode>
                  <c:ptCount val="1"/>
                  <c:pt idx="0">
                    <c:v>0.18749999999999994</c:v>
                  </c:pt>
                </c:numCache>
              </c:numRef>
            </c:minus>
            <c:spPr>
              <a:ln w="19050">
                <a:solidFill>
                  <a:srgbClr val="FFFA29"/>
                </a:solidFill>
              </a:ln>
            </c:spPr>
          </c:errBars>
          <c:xVal>
            <c:numRef>
              <c:f>[FuelRankings_ignition_Josh.xlsx]Sheet1!$B$3</c:f>
              <c:numCache>
                <c:formatCode>General</c:formatCode>
                <c:ptCount val="1"/>
                <c:pt idx="0">
                  <c:v>0.3</c:v>
                </c:pt>
              </c:numCache>
            </c:numRef>
          </c:xVal>
          <c:yVal>
            <c:numRef>
              <c:f>[FuelRankings_ignition_Josh.xlsx]Sheet1!$C$3</c:f>
              <c:numCache>
                <c:formatCode>General</c:formatCode>
                <c:ptCount val="1"/>
                <c:pt idx="0">
                  <c:v>0.625</c:v>
                </c:pt>
              </c:numCache>
            </c:numRef>
          </c:yVal>
          <c:smooth val="0"/>
        </c:ser>
        <c:ser>
          <c:idx val="7"/>
          <c:order val="2"/>
          <c:tx>
            <c:strRef>
              <c:f>[FuelRankings_ignition_Josh.xlsx]Sheet1!$A$4</c:f>
              <c:strCache>
                <c:ptCount val="1"/>
                <c:pt idx="0">
                  <c:v>C5</c:v>
                </c:pt>
              </c:strCache>
            </c:strRef>
          </c:tx>
          <c:spPr>
            <a:ln w="28575">
              <a:noFill/>
            </a:ln>
          </c:spPr>
          <c:marker>
            <c:symbol val="diamond"/>
            <c:size val="7"/>
            <c:spPr>
              <a:solidFill>
                <a:srgbClr val="FF33CC"/>
              </a:solidFill>
              <a:ln>
                <a:solidFill>
                  <a:sysClr val="windowText" lastClr="000000"/>
                </a:solidFill>
              </a:ln>
            </c:spPr>
          </c:marker>
          <c:errBars>
            <c:errDir val="y"/>
            <c:errBarType val="both"/>
            <c:errValType val="cust"/>
            <c:noEndCap val="0"/>
            <c:plus>
              <c:numRef>
                <c:f>[FuelRankings_ignition_Josh.xlsx]Sheet1!$D$4</c:f>
                <c:numCache>
                  <c:formatCode>General</c:formatCode>
                  <c:ptCount val="1"/>
                  <c:pt idx="0">
                    <c:v>0.18749999999999978</c:v>
                  </c:pt>
                </c:numCache>
              </c:numRef>
            </c:plus>
            <c:minus>
              <c:numRef>
                <c:f>[FuelRankings_ignition_Josh.xlsx]Sheet1!$D$4</c:f>
                <c:numCache>
                  <c:formatCode>General</c:formatCode>
                  <c:ptCount val="1"/>
                  <c:pt idx="0">
                    <c:v>0.18749999999999978</c:v>
                  </c:pt>
                </c:numCache>
              </c:numRef>
            </c:minus>
            <c:spPr>
              <a:ln w="19050">
                <a:solidFill>
                  <a:srgbClr val="FF33CC"/>
                </a:solidFill>
              </a:ln>
            </c:spPr>
          </c:errBars>
          <c:xVal>
            <c:numRef>
              <c:f>[FuelRankings_ignition_Josh.xlsx]Sheet1!$B$4</c:f>
              <c:numCache>
                <c:formatCode>General</c:formatCode>
                <c:ptCount val="1"/>
                <c:pt idx="0">
                  <c:v>0.3</c:v>
                </c:pt>
              </c:numCache>
            </c:numRef>
          </c:xVal>
          <c:yVal>
            <c:numRef>
              <c:f>[FuelRankings_ignition_Josh.xlsx]Sheet1!$C$4</c:f>
              <c:numCache>
                <c:formatCode>General</c:formatCode>
                <c:ptCount val="1"/>
                <c:pt idx="0">
                  <c:v>1.8124999999999998</c:v>
                </c:pt>
              </c:numCache>
            </c:numRef>
          </c:yVal>
          <c:smooth val="0"/>
        </c:ser>
        <c:dLbls>
          <c:showLegendKey val="0"/>
          <c:showVal val="0"/>
          <c:showCatName val="0"/>
          <c:showSerName val="0"/>
          <c:showPercent val="0"/>
          <c:showBubbleSize val="0"/>
        </c:dLbls>
        <c:axId val="95341568"/>
        <c:axId val="95363840"/>
      </c:scatterChart>
      <c:valAx>
        <c:axId val="95341568"/>
        <c:scaling>
          <c:orientation val="minMax"/>
          <c:max val="1"/>
          <c:min val="0"/>
        </c:scaling>
        <c:delete val="1"/>
        <c:axPos val="b"/>
        <c:numFmt formatCode="General" sourceLinked="1"/>
        <c:majorTickMark val="out"/>
        <c:minorTickMark val="none"/>
        <c:tickLblPos val="none"/>
        <c:crossAx val="95363840"/>
        <c:crosses val="autoZero"/>
        <c:crossBetween val="midCat"/>
        <c:majorUnit val="0.2"/>
      </c:valAx>
      <c:valAx>
        <c:axId val="95363840"/>
        <c:scaling>
          <c:orientation val="minMax"/>
          <c:max val="2"/>
          <c:min val="0.4"/>
        </c:scaling>
        <c:delete val="0"/>
        <c:axPos val="l"/>
        <c:numFmt formatCode="General" sourceLinked="1"/>
        <c:majorTickMark val="cross"/>
        <c:minorTickMark val="none"/>
        <c:tickLblPos val="nextTo"/>
        <c:spPr>
          <a:ln/>
        </c:spPr>
        <c:txPr>
          <a:bodyPr/>
          <a:lstStyle/>
          <a:p>
            <a:pPr>
              <a:defRPr sz="1400" i="1">
                <a:latin typeface="Times New Roman" panose="02020603050405020304" pitchFamily="18" charset="0"/>
                <a:cs typeface="Times New Roman" panose="02020603050405020304" pitchFamily="18" charset="0"/>
              </a:defRPr>
            </a:pPr>
            <a:endParaRPr lang="en-US"/>
          </a:p>
        </c:txPr>
        <c:crossAx val="95341568"/>
        <c:crosses val="autoZero"/>
        <c:crossBetween val="midCat"/>
      </c:valAx>
    </c:plotArea>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drawing1.xml><?xml version="1.0" encoding="utf-8"?>
<c:userShapes xmlns:c="http://schemas.openxmlformats.org/drawingml/2006/chart">
  <cdr:relSizeAnchor xmlns:cdr="http://schemas.openxmlformats.org/drawingml/2006/chartDrawing">
    <cdr:from>
      <cdr:x>0.59781</cdr:x>
      <cdr:y>0.86538</cdr:y>
    </cdr:from>
    <cdr:to>
      <cdr:x>1</cdr:x>
      <cdr:y>1</cdr:y>
    </cdr:to>
    <cdr:sp macro="" textlink="">
      <cdr:nvSpPr>
        <cdr:cNvPr id="2" name="TextBox 1"/>
        <cdr:cNvSpPr txBox="1"/>
      </cdr:nvSpPr>
      <cdr:spPr>
        <a:xfrm xmlns:a="http://schemas.openxmlformats.org/drawingml/2006/main">
          <a:off x="1117957" y="2373910"/>
          <a:ext cx="752123" cy="36929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i="1" dirty="0" smtClean="0">
              <a:solidFill>
                <a:srgbClr val="45CDA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A-2</a:t>
          </a:r>
          <a:endParaRPr lang="en-US" sz="1800" i="1" dirty="0">
            <a:solidFill>
              <a:srgbClr val="45CDA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0471" cy="46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584" tIns="44792" rIns="89584" bIns="44792" numCol="1" anchor="t" anchorCtr="0" compatLnSpc="1">
            <a:prstTxWarp prst="textNoShape">
              <a:avLst/>
            </a:prstTxWarp>
          </a:bodyPr>
          <a:lstStyle>
            <a:lvl1pPr algn="l" defTabSz="895265">
              <a:defRPr sz="1300">
                <a:latin typeface="Times New Roman" pitchFamily="18" charset="0"/>
              </a:defRPr>
            </a:lvl1pPr>
          </a:lstStyle>
          <a:p>
            <a:pPr>
              <a:defRPr/>
            </a:pPr>
            <a:endParaRPr lang="en-US"/>
          </a:p>
        </p:txBody>
      </p:sp>
      <p:sp>
        <p:nvSpPr>
          <p:cNvPr id="24579" name="Rectangle 3"/>
          <p:cNvSpPr>
            <a:spLocks noGrp="1" noChangeArrowheads="1"/>
          </p:cNvSpPr>
          <p:nvPr>
            <p:ph type="dt" sz="quarter" idx="1"/>
          </p:nvPr>
        </p:nvSpPr>
        <p:spPr bwMode="auto">
          <a:xfrm>
            <a:off x="3887530" y="0"/>
            <a:ext cx="2970470" cy="46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584" tIns="44792" rIns="89584" bIns="44792" numCol="1" anchor="t" anchorCtr="0" compatLnSpc="1">
            <a:prstTxWarp prst="textNoShape">
              <a:avLst/>
            </a:prstTxWarp>
          </a:bodyPr>
          <a:lstStyle>
            <a:lvl1pPr algn="r" defTabSz="895265">
              <a:defRPr sz="1300">
                <a:latin typeface="Times New Roman" pitchFamily="18" charset="0"/>
              </a:defRPr>
            </a:lvl1pPr>
          </a:lstStyle>
          <a:p>
            <a:pPr>
              <a:defRPr/>
            </a:pPr>
            <a:endParaRPr lang="en-US"/>
          </a:p>
        </p:txBody>
      </p:sp>
      <p:sp>
        <p:nvSpPr>
          <p:cNvPr id="24580" name="Rectangle 4"/>
          <p:cNvSpPr>
            <a:spLocks noGrp="1" noChangeArrowheads="1"/>
          </p:cNvSpPr>
          <p:nvPr>
            <p:ph type="ftr" sz="quarter" idx="2"/>
          </p:nvPr>
        </p:nvSpPr>
        <p:spPr bwMode="auto">
          <a:xfrm>
            <a:off x="0" y="8738962"/>
            <a:ext cx="2970471" cy="46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584" tIns="44792" rIns="89584" bIns="44792" numCol="1" anchor="b" anchorCtr="0" compatLnSpc="1">
            <a:prstTxWarp prst="textNoShape">
              <a:avLst/>
            </a:prstTxWarp>
          </a:bodyPr>
          <a:lstStyle>
            <a:lvl1pPr algn="l" defTabSz="895265">
              <a:defRPr sz="1300">
                <a:latin typeface="Times New Roman" pitchFamily="18" charset="0"/>
              </a:defRPr>
            </a:lvl1pPr>
          </a:lstStyle>
          <a:p>
            <a:pPr>
              <a:defRPr/>
            </a:pPr>
            <a:endParaRPr lang="en-US"/>
          </a:p>
        </p:txBody>
      </p:sp>
      <p:sp>
        <p:nvSpPr>
          <p:cNvPr id="24581" name="Rectangle 5"/>
          <p:cNvSpPr>
            <a:spLocks noGrp="1" noChangeArrowheads="1"/>
          </p:cNvSpPr>
          <p:nvPr>
            <p:ph type="sldNum" sz="quarter" idx="3"/>
          </p:nvPr>
        </p:nvSpPr>
        <p:spPr bwMode="auto">
          <a:xfrm>
            <a:off x="3887530" y="8738962"/>
            <a:ext cx="2970470" cy="46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584" tIns="44792" rIns="89584" bIns="44792" numCol="1" anchor="b" anchorCtr="0" compatLnSpc="1">
            <a:prstTxWarp prst="textNoShape">
              <a:avLst/>
            </a:prstTxWarp>
          </a:bodyPr>
          <a:lstStyle>
            <a:lvl1pPr algn="r" defTabSz="895265">
              <a:defRPr sz="1300">
                <a:latin typeface="Times New Roman" pitchFamily="18" charset="0"/>
              </a:defRPr>
            </a:lvl1pPr>
          </a:lstStyle>
          <a:p>
            <a:pPr>
              <a:defRPr/>
            </a:pPr>
            <a:fld id="{74B52845-6250-4BD2-82AE-629C7F101F92}" type="slidenum">
              <a:rPr lang="en-US"/>
              <a:pPr>
                <a:defRPr/>
              </a:pPr>
              <a:t>‹#›</a:t>
            </a:fld>
            <a:endParaRPr lang="en-US"/>
          </a:p>
        </p:txBody>
      </p:sp>
    </p:spTree>
    <p:extLst>
      <p:ext uri="{BB962C8B-B14F-4D97-AF65-F5344CB8AC3E}">
        <p14:creationId xmlns:p14="http://schemas.microsoft.com/office/powerpoint/2010/main" val="390189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0471" cy="46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584" tIns="44792" rIns="89584" bIns="44792" numCol="1" anchor="t" anchorCtr="0" compatLnSpc="1">
            <a:prstTxWarp prst="textNoShape">
              <a:avLst/>
            </a:prstTxWarp>
          </a:bodyPr>
          <a:lstStyle>
            <a:lvl1pPr algn="l" defTabSz="895265">
              <a:defRPr sz="1300">
                <a:latin typeface="Times New Roman" pitchFamily="18" charset="0"/>
              </a:defRPr>
            </a:lvl1pPr>
          </a:lstStyle>
          <a:p>
            <a:pPr>
              <a:defRPr/>
            </a:pPr>
            <a:endParaRPr lang="en-US"/>
          </a:p>
        </p:txBody>
      </p:sp>
      <p:sp>
        <p:nvSpPr>
          <p:cNvPr id="21507" name="Rectangle 3"/>
          <p:cNvSpPr>
            <a:spLocks noGrp="1" noChangeArrowheads="1"/>
          </p:cNvSpPr>
          <p:nvPr>
            <p:ph type="dt" idx="1"/>
          </p:nvPr>
        </p:nvSpPr>
        <p:spPr bwMode="auto">
          <a:xfrm>
            <a:off x="3887530" y="0"/>
            <a:ext cx="2970470" cy="46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584" tIns="44792" rIns="89584" bIns="44792" numCol="1" anchor="t" anchorCtr="0" compatLnSpc="1">
            <a:prstTxWarp prst="textNoShape">
              <a:avLst/>
            </a:prstTxWarp>
          </a:bodyPr>
          <a:lstStyle>
            <a:lvl1pPr algn="r" defTabSz="895265">
              <a:defRPr sz="1300">
                <a:latin typeface="Times New Roman" pitchFamily="18" charset="0"/>
              </a:defRPr>
            </a:lvl1pPr>
          </a:lstStyle>
          <a:p>
            <a:pPr>
              <a:defRPr/>
            </a:pPr>
            <a:endParaRPr lang="en-US"/>
          </a:p>
        </p:txBody>
      </p:sp>
      <p:sp>
        <p:nvSpPr>
          <p:cNvPr id="78852" name="Rectangle 4"/>
          <p:cNvSpPr>
            <a:spLocks noGrp="1" noRot="1" noChangeAspect="1" noChangeArrowheads="1" noTextEdit="1"/>
          </p:cNvSpPr>
          <p:nvPr>
            <p:ph type="sldImg" idx="2"/>
          </p:nvPr>
        </p:nvSpPr>
        <p:spPr bwMode="auto">
          <a:xfrm>
            <a:off x="1130300" y="688975"/>
            <a:ext cx="4597400" cy="3449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913991" y="4369481"/>
            <a:ext cx="5030018" cy="414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584" tIns="44792" rIns="89584" bIns="4479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738962"/>
            <a:ext cx="2970471" cy="46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584" tIns="44792" rIns="89584" bIns="44792" numCol="1" anchor="b" anchorCtr="0" compatLnSpc="1">
            <a:prstTxWarp prst="textNoShape">
              <a:avLst/>
            </a:prstTxWarp>
          </a:bodyPr>
          <a:lstStyle>
            <a:lvl1pPr algn="l" defTabSz="895265">
              <a:defRPr sz="1300">
                <a:latin typeface="Times New Roman" pitchFamily="18" charset="0"/>
              </a:defRPr>
            </a:lvl1pPr>
          </a:lstStyle>
          <a:p>
            <a:pPr>
              <a:defRPr/>
            </a:pPr>
            <a:endParaRPr lang="en-US"/>
          </a:p>
        </p:txBody>
      </p:sp>
      <p:sp>
        <p:nvSpPr>
          <p:cNvPr id="21511" name="Rectangle 7"/>
          <p:cNvSpPr>
            <a:spLocks noGrp="1" noChangeArrowheads="1"/>
          </p:cNvSpPr>
          <p:nvPr>
            <p:ph type="sldNum" sz="quarter" idx="5"/>
          </p:nvPr>
        </p:nvSpPr>
        <p:spPr bwMode="auto">
          <a:xfrm>
            <a:off x="3887530" y="8738962"/>
            <a:ext cx="2970470" cy="46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584" tIns="44792" rIns="89584" bIns="44792" numCol="1" anchor="b" anchorCtr="0" compatLnSpc="1">
            <a:prstTxWarp prst="textNoShape">
              <a:avLst/>
            </a:prstTxWarp>
          </a:bodyPr>
          <a:lstStyle>
            <a:lvl1pPr algn="r" defTabSz="895265">
              <a:defRPr sz="1300">
                <a:latin typeface="Times New Roman" pitchFamily="18" charset="0"/>
              </a:defRPr>
            </a:lvl1pPr>
          </a:lstStyle>
          <a:p>
            <a:pPr>
              <a:defRPr/>
            </a:pPr>
            <a:fld id="{8241F014-C0F1-4AA8-95E7-165B15BF63C8}" type="slidenum">
              <a:rPr lang="en-US"/>
              <a:pPr>
                <a:defRPr/>
              </a:pPr>
              <a:t>‹#›</a:t>
            </a:fld>
            <a:endParaRPr lang="en-US"/>
          </a:p>
        </p:txBody>
      </p:sp>
    </p:spTree>
    <p:extLst>
      <p:ext uri="{BB962C8B-B14F-4D97-AF65-F5344CB8AC3E}">
        <p14:creationId xmlns:p14="http://schemas.microsoft.com/office/powerpoint/2010/main" val="7419685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895265" eaLnBrk="0" hangingPunct="0">
              <a:defRPr sz="2300">
                <a:solidFill>
                  <a:schemeClr val="tx1"/>
                </a:solidFill>
                <a:latin typeface="Arial" pitchFamily="34" charset="0"/>
              </a:defRPr>
            </a:lvl1pPr>
            <a:lvl2pPr marL="723633" indent="-278321" defTabSz="895265" eaLnBrk="0" hangingPunct="0">
              <a:defRPr sz="2300">
                <a:solidFill>
                  <a:schemeClr val="tx1"/>
                </a:solidFill>
                <a:latin typeface="Arial" pitchFamily="34" charset="0"/>
              </a:defRPr>
            </a:lvl2pPr>
            <a:lvl3pPr marL="1113282" indent="-222656" defTabSz="895265" eaLnBrk="0" hangingPunct="0">
              <a:defRPr sz="2300">
                <a:solidFill>
                  <a:schemeClr val="tx1"/>
                </a:solidFill>
                <a:latin typeface="Arial" pitchFamily="34" charset="0"/>
              </a:defRPr>
            </a:lvl3pPr>
            <a:lvl4pPr marL="1558595" indent="-222656" defTabSz="895265" eaLnBrk="0" hangingPunct="0">
              <a:defRPr sz="2300">
                <a:solidFill>
                  <a:schemeClr val="tx1"/>
                </a:solidFill>
                <a:latin typeface="Arial" pitchFamily="34" charset="0"/>
              </a:defRPr>
            </a:lvl4pPr>
            <a:lvl5pPr marL="2003908" indent="-222656" defTabSz="895265" eaLnBrk="0" hangingPunct="0">
              <a:defRPr sz="2300">
                <a:solidFill>
                  <a:schemeClr val="tx1"/>
                </a:solidFill>
                <a:latin typeface="Arial" pitchFamily="34" charset="0"/>
              </a:defRPr>
            </a:lvl5pPr>
            <a:lvl6pPr marL="2449220" indent="-222656" algn="ctr" defTabSz="895265" eaLnBrk="0" fontAlgn="base" hangingPunct="0">
              <a:spcBef>
                <a:spcPct val="0"/>
              </a:spcBef>
              <a:spcAft>
                <a:spcPct val="0"/>
              </a:spcAft>
              <a:defRPr sz="2300">
                <a:solidFill>
                  <a:schemeClr val="tx1"/>
                </a:solidFill>
                <a:latin typeface="Arial" pitchFamily="34" charset="0"/>
              </a:defRPr>
            </a:lvl6pPr>
            <a:lvl7pPr marL="2894533" indent="-222656" algn="ctr" defTabSz="895265" eaLnBrk="0" fontAlgn="base" hangingPunct="0">
              <a:spcBef>
                <a:spcPct val="0"/>
              </a:spcBef>
              <a:spcAft>
                <a:spcPct val="0"/>
              </a:spcAft>
              <a:defRPr sz="2300">
                <a:solidFill>
                  <a:schemeClr val="tx1"/>
                </a:solidFill>
                <a:latin typeface="Arial" pitchFamily="34" charset="0"/>
              </a:defRPr>
            </a:lvl7pPr>
            <a:lvl8pPr marL="3339846" indent="-222656" algn="ctr" defTabSz="895265" eaLnBrk="0" fontAlgn="base" hangingPunct="0">
              <a:spcBef>
                <a:spcPct val="0"/>
              </a:spcBef>
              <a:spcAft>
                <a:spcPct val="0"/>
              </a:spcAft>
              <a:defRPr sz="2300">
                <a:solidFill>
                  <a:schemeClr val="tx1"/>
                </a:solidFill>
                <a:latin typeface="Arial" pitchFamily="34" charset="0"/>
              </a:defRPr>
            </a:lvl8pPr>
            <a:lvl9pPr marL="3785159" indent="-222656" algn="ctr" defTabSz="895265" eaLnBrk="0" fontAlgn="base" hangingPunct="0">
              <a:spcBef>
                <a:spcPct val="0"/>
              </a:spcBef>
              <a:spcAft>
                <a:spcPct val="0"/>
              </a:spcAft>
              <a:defRPr sz="2300">
                <a:solidFill>
                  <a:schemeClr val="tx1"/>
                </a:solidFill>
                <a:latin typeface="Arial" pitchFamily="34" charset="0"/>
              </a:defRPr>
            </a:lvl9pPr>
          </a:lstStyle>
          <a:p>
            <a:pPr eaLnBrk="1" hangingPunct="1"/>
            <a:fld id="{0BBBFCEE-E08B-4B7A-91DA-DBE42C66B4BA}" type="slidenum">
              <a:rPr lang="en-US" sz="1300">
                <a:solidFill>
                  <a:srgbClr val="000000"/>
                </a:solidFill>
                <a:latin typeface="Times New Roman" pitchFamily="18" charset="0"/>
              </a:rPr>
              <a:pPr eaLnBrk="1" hangingPunct="1"/>
              <a:t>1</a:t>
            </a:fld>
            <a:endParaRPr lang="en-US" sz="1300">
              <a:solidFill>
                <a:srgbClr val="000000"/>
              </a:solidFill>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r>
              <a:rPr lang="en-US" dirty="0"/>
              <a:t>Overview of the program</a:t>
            </a:r>
          </a:p>
          <a:p>
            <a:endParaRPr lang="en-US" dirty="0"/>
          </a:p>
          <a:p>
            <a:pPr marL="282697" indent="-282697">
              <a:buFont typeface="Arial" panose="020B0604020202020204" pitchFamily="34" charset="0"/>
              <a:buChar char="•"/>
            </a:pPr>
            <a:r>
              <a:rPr lang="en-US" sz="1800" dirty="0"/>
              <a:t>Alternative jet fuels are a key component of U.S. strategy for meeting aviation environmental goals</a:t>
            </a:r>
          </a:p>
          <a:p>
            <a:pPr marL="282697" indent="-282697">
              <a:buFont typeface="Arial" panose="020B0604020202020204" pitchFamily="34" charset="0"/>
              <a:buChar char="•"/>
            </a:pPr>
            <a:r>
              <a:rPr lang="en-US" sz="1800" dirty="0"/>
              <a:t>FAA efforts are directed to overcoming key challenges via testing, analysis and coordination</a:t>
            </a:r>
          </a:p>
          <a:p>
            <a:pPr marL="282697" indent="-282697">
              <a:buFont typeface="Arial" panose="020B0604020202020204" pitchFamily="34" charset="0"/>
              <a:buChar char="•"/>
            </a:pPr>
            <a:r>
              <a:rPr lang="en-US" sz="1800" dirty="0"/>
              <a:t>Multiple programs and activities focus on different aspects of the challenge</a:t>
            </a:r>
          </a:p>
          <a:p>
            <a:pPr marL="282697" indent="-282697">
              <a:buFont typeface="Arial" panose="020B0604020202020204" pitchFamily="34" charset="0"/>
              <a:buChar char="•"/>
            </a:pPr>
            <a:r>
              <a:rPr lang="en-US" sz="1800" dirty="0"/>
              <a:t>Partnerships across technical areas, and with partners with very different expertise across the supply chain are a key focus</a:t>
            </a:r>
          </a:p>
          <a:p>
            <a:pPr marL="282697" indent="-282697">
              <a:buFont typeface="Arial" panose="020B0604020202020204" pitchFamily="34" charset="0"/>
              <a:buChar char="•"/>
            </a:pPr>
            <a:r>
              <a:rPr lang="en-US" sz="1800" dirty="0"/>
              <a:t>Strong domestic and international coordination necessary for success</a:t>
            </a:r>
          </a:p>
          <a:p>
            <a:endParaRPr lang="en-US" dirty="0" smtClean="0"/>
          </a:p>
          <a:p>
            <a:r>
              <a:rPr lang="en-US" sz="1200" b="0" dirty="0" smtClean="0"/>
              <a:t>FAA Alternative Jet Fuel principles: </a:t>
            </a:r>
          </a:p>
          <a:p>
            <a:endParaRPr lang="en-US" sz="1200" b="0" dirty="0" smtClean="0"/>
          </a:p>
          <a:p>
            <a:pPr marL="171450" indent="-171450">
              <a:buFont typeface="Arial" panose="020B0604020202020204" pitchFamily="34" charset="0"/>
              <a:buChar char="•"/>
            </a:pPr>
            <a:r>
              <a:rPr lang="en-US" sz="1200" b="0" dirty="0" smtClean="0"/>
              <a:t>must be drop in, have equivalent safety and better environmental performance than petroleum Jet fuel</a:t>
            </a:r>
          </a:p>
          <a:p>
            <a:pPr marL="171450" indent="-171450">
              <a:buFont typeface="Arial" panose="020B0604020202020204" pitchFamily="34" charset="0"/>
              <a:buChar char="•"/>
            </a:pPr>
            <a:r>
              <a:rPr lang="en-US" sz="1200" b="0" dirty="0" smtClean="0"/>
              <a:t>Enable all possible fuels that meet criteria </a:t>
            </a:r>
          </a:p>
          <a:p>
            <a:pPr marL="171450" indent="-171450">
              <a:buFont typeface="Arial" panose="020B0604020202020204" pitchFamily="34" charset="0"/>
              <a:buChar char="•"/>
            </a:pPr>
            <a:r>
              <a:rPr lang="en-US" sz="1200" b="0" dirty="0" smtClean="0"/>
              <a:t>Government role to address key barriers </a:t>
            </a:r>
          </a:p>
          <a:p>
            <a:pPr marL="171450" indent="-171450">
              <a:buFont typeface="Arial" panose="020B0604020202020204" pitchFamily="34" charset="0"/>
              <a:buChar char="•"/>
            </a:pPr>
            <a:r>
              <a:rPr lang="en-US" sz="1200" b="0" dirty="0" smtClean="0"/>
              <a:t>Work through Public-Private Partnerships</a:t>
            </a:r>
          </a:p>
          <a:p>
            <a:pPr marL="171450" indent="-171450">
              <a:buFont typeface="Arial" panose="020B0604020202020204" pitchFamily="34" charset="0"/>
              <a:buChar char="•"/>
            </a:pPr>
            <a:r>
              <a:rPr lang="en-US" sz="1200" b="0" dirty="0" smtClean="0"/>
              <a:t>Address the whole supply chain</a:t>
            </a:r>
          </a:p>
          <a:p>
            <a:pPr marL="171450" indent="-171450">
              <a:buFont typeface="Arial" panose="020B0604020202020204" pitchFamily="34" charset="0"/>
              <a:buChar char="•"/>
            </a:pPr>
            <a:r>
              <a:rPr lang="en-US" sz="1200" b="0" dirty="0" smtClean="0"/>
              <a:t>Leverage expertise and resources of other government agencies and other countries</a:t>
            </a:r>
          </a:p>
          <a:p>
            <a:pPr marL="171450" indent="-171450">
              <a:buFont typeface="Arial" panose="020B0604020202020204" pitchFamily="34" charset="0"/>
              <a:buChar char="•"/>
            </a:pPr>
            <a:r>
              <a:rPr lang="en-US" sz="1200" b="0" dirty="0" smtClean="0"/>
              <a:t>Aviation should be a lead user of alternative fuels</a:t>
            </a:r>
          </a:p>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Five</a:t>
            </a:r>
            <a:r>
              <a:rPr lang="en-US" dirty="0" smtClean="0"/>
              <a:t> significant announcements</a:t>
            </a:r>
            <a:r>
              <a:rPr lang="en-US" baseline="0" dirty="0" smtClean="0"/>
              <a:t> </a:t>
            </a:r>
            <a:r>
              <a:rPr lang="en-US" dirty="0" smtClean="0"/>
              <a:t>between may and </a:t>
            </a:r>
            <a:r>
              <a:rPr lang="en-US" dirty="0" err="1" smtClean="0"/>
              <a:t>july</a:t>
            </a:r>
            <a:r>
              <a:rPr lang="en-US" dirty="0" smtClean="0"/>
              <a:t>:</a:t>
            </a:r>
          </a:p>
          <a:p>
            <a:r>
              <a:rPr lang="en-US" dirty="0" smtClean="0"/>
              <a:t>4 agreements between 4 Airlines and 4 fuel producers</a:t>
            </a:r>
          </a:p>
          <a:p>
            <a:r>
              <a:rPr lang="en-US" dirty="0" smtClean="0"/>
              <a:t>1 agreement</a:t>
            </a:r>
            <a:r>
              <a:rPr lang="en-US" baseline="0" dirty="0" smtClean="0"/>
              <a:t> </a:t>
            </a:r>
            <a:r>
              <a:rPr lang="en-US" dirty="0" smtClean="0"/>
              <a:t>between</a:t>
            </a:r>
            <a:r>
              <a:rPr lang="en-US" baseline="0" dirty="0" smtClean="0"/>
              <a:t> fuel technology provider &amp; major distributor</a:t>
            </a:r>
          </a:p>
          <a:p>
            <a:endParaRPr lang="en-US" baseline="0" dirty="0" smtClean="0"/>
          </a:p>
          <a:p>
            <a:r>
              <a:rPr lang="en-US" baseline="0" dirty="0" smtClean="0"/>
              <a:t>Alaska launch partner for GEVO ATJ following approval</a:t>
            </a:r>
          </a:p>
          <a:p>
            <a:r>
              <a:rPr lang="en-US" baseline="0" dirty="0" smtClean="0"/>
              <a:t>United starts delivery this month of 3M </a:t>
            </a:r>
            <a:r>
              <a:rPr lang="en-US" baseline="0" dirty="0" err="1" smtClean="0"/>
              <a:t>gpy</a:t>
            </a:r>
            <a:r>
              <a:rPr lang="en-US" baseline="0" dirty="0" smtClean="0"/>
              <a:t> of Altair HEFA this month for 5 years offtake</a:t>
            </a:r>
          </a:p>
          <a:p>
            <a:r>
              <a:rPr lang="en-US" baseline="0" dirty="0" smtClean="0"/>
              <a:t>United invest $30M in Fulcrum MSW to FT fuel 5 facilities offtake agreement for 10 year for up to 90M </a:t>
            </a:r>
            <a:r>
              <a:rPr lang="en-US" baseline="0" dirty="0" err="1" smtClean="0"/>
              <a:t>gpy</a:t>
            </a:r>
            <a:endParaRPr lang="en-US" baseline="0" dirty="0" smtClean="0"/>
          </a:p>
          <a:p>
            <a:r>
              <a:rPr lang="en-US" baseline="0" dirty="0" smtClean="0"/>
              <a:t>Total and </a:t>
            </a:r>
            <a:r>
              <a:rPr lang="en-US" baseline="0" dirty="0" err="1" smtClean="0"/>
              <a:t>Amyris</a:t>
            </a:r>
            <a:r>
              <a:rPr lang="en-US" baseline="0" dirty="0" smtClean="0"/>
              <a:t> joint venture for SIP jet fuel production – oil major taking on production and distribution</a:t>
            </a:r>
          </a:p>
          <a:p>
            <a:r>
              <a:rPr lang="en-US" baseline="0" dirty="0" smtClean="0"/>
              <a:t>FedEx and Southwest to each take 3M </a:t>
            </a:r>
            <a:r>
              <a:rPr lang="en-US" baseline="0" dirty="0" err="1" smtClean="0"/>
              <a:t>gpy</a:t>
            </a:r>
            <a:r>
              <a:rPr lang="en-US" baseline="0" dirty="0" smtClean="0"/>
              <a:t> of Red Rock MSW to FT fuel for 7 years beginning 2017</a:t>
            </a:r>
          </a:p>
          <a:p>
            <a:endParaRPr lang="en-US" baseline="0" dirty="0" smtClean="0"/>
          </a:p>
          <a:p>
            <a:r>
              <a:rPr lang="en-US" baseline="0" dirty="0" smtClean="0"/>
              <a:t>Collectively represent More than 10% of our aspirational goal beginning in 2017 through 2025+</a:t>
            </a:r>
          </a:p>
          <a:p>
            <a:r>
              <a:rPr lang="en-US" baseline="0" dirty="0" err="1" smtClean="0"/>
              <a:t>Gevo</a:t>
            </a:r>
            <a:r>
              <a:rPr lang="en-US" baseline="0" dirty="0" smtClean="0"/>
              <a:t> and </a:t>
            </a:r>
            <a:r>
              <a:rPr lang="en-US" baseline="0" dirty="0" err="1" smtClean="0"/>
              <a:t>Amyris</a:t>
            </a:r>
            <a:r>
              <a:rPr lang="en-US" baseline="0" dirty="0" smtClean="0"/>
              <a:t> deals don’t have numbers but presumably represent quite a bit more fuel</a:t>
            </a:r>
          </a:p>
          <a:p>
            <a:r>
              <a:rPr lang="en-US" baseline="0" dirty="0" smtClean="0"/>
              <a:t>Other projects are in development – also represent many potential gallons.</a:t>
            </a:r>
          </a:p>
          <a:p>
            <a:endParaRPr lang="en-US" baseline="0" dirty="0" smtClean="0"/>
          </a:p>
        </p:txBody>
      </p:sp>
      <p:sp>
        <p:nvSpPr>
          <p:cNvPr id="4" name="Slide Number Placeholder 3"/>
          <p:cNvSpPr>
            <a:spLocks noGrp="1"/>
          </p:cNvSpPr>
          <p:nvPr>
            <p:ph type="sldNum" sz="quarter" idx="10"/>
          </p:nvPr>
        </p:nvSpPr>
        <p:spPr/>
        <p:txBody>
          <a:bodyPr/>
          <a:lstStyle/>
          <a:p>
            <a:pPr>
              <a:defRPr/>
            </a:pPr>
            <a:fld id="{8241F014-C0F1-4AA8-95E7-165B15BF63C8}" type="slidenum">
              <a:rPr lang="en-US" smtClean="0"/>
              <a:pPr>
                <a:defRPr/>
              </a:pPr>
              <a:t>18</a:t>
            </a:fld>
            <a:endParaRPr lang="en-US"/>
          </a:p>
        </p:txBody>
      </p:sp>
    </p:spTree>
    <p:extLst>
      <p:ext uri="{BB962C8B-B14F-4D97-AF65-F5344CB8AC3E}">
        <p14:creationId xmlns:p14="http://schemas.microsoft.com/office/powerpoint/2010/main" val="2174369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241F014-C0F1-4AA8-95E7-165B15BF63C8}" type="slidenum">
              <a:rPr lang="en-US" smtClean="0"/>
              <a:pPr>
                <a:defRPr/>
              </a:pPr>
              <a:t>19</a:t>
            </a:fld>
            <a:endParaRPr lang="en-US"/>
          </a:p>
        </p:txBody>
      </p:sp>
    </p:spTree>
    <p:extLst>
      <p:ext uri="{BB962C8B-B14F-4D97-AF65-F5344CB8AC3E}">
        <p14:creationId xmlns:p14="http://schemas.microsoft.com/office/powerpoint/2010/main" val="1503006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pPr marL="221111" indent="-221111">
              <a:spcBef>
                <a:spcPts val="0"/>
              </a:spcBef>
            </a:pPr>
            <a:r>
              <a:rPr lang="en-US" sz="1400" dirty="0" smtClean="0">
                <a:latin typeface="+mn-lt"/>
              </a:rPr>
              <a:t>R&amp;D portfolio is to advance our understanding and play our role as a facilitator of the process</a:t>
            </a:r>
          </a:p>
          <a:p>
            <a:pPr marL="221111" indent="-221111">
              <a:spcBef>
                <a:spcPts val="0"/>
              </a:spcBef>
            </a:pPr>
            <a:r>
              <a:rPr lang="en-US" sz="1400" dirty="0" smtClean="0">
                <a:latin typeface="+mn-lt"/>
              </a:rPr>
              <a:t>Loosely grouped into three categories:</a:t>
            </a:r>
          </a:p>
          <a:p>
            <a:pPr marL="221111" indent="-221111">
              <a:spcBef>
                <a:spcPts val="0"/>
              </a:spcBef>
              <a:buFontTx/>
              <a:buAutoNum type="arabicPeriod"/>
            </a:pPr>
            <a:r>
              <a:rPr lang="en-US" sz="1400" dirty="0" smtClean="0">
                <a:latin typeface="+mn-lt"/>
              </a:rPr>
              <a:t>Performance and emissions Testing of Alternative fuels to support ASTM </a:t>
            </a:r>
            <a:r>
              <a:rPr lang="en-US" sz="1400" dirty="0" err="1" smtClean="0">
                <a:latin typeface="+mn-lt"/>
              </a:rPr>
              <a:t>Internaional</a:t>
            </a:r>
            <a:r>
              <a:rPr lang="en-US" sz="1400" dirty="0" smtClean="0">
                <a:latin typeface="+mn-lt"/>
              </a:rPr>
              <a:t> approval and emission benefits measurement</a:t>
            </a:r>
          </a:p>
          <a:p>
            <a:pPr marL="342900" indent="-342900" algn="l">
              <a:spcBef>
                <a:spcPts val="0"/>
              </a:spcBef>
              <a:buFont typeface="Wingdings" panose="05000000000000000000" pitchFamily="2" charset="2"/>
              <a:buChar char="Ø"/>
              <a:defRPr/>
            </a:pPr>
            <a:r>
              <a:rPr lang="en-US" sz="1400" dirty="0" smtClean="0">
                <a:latin typeface="+mn-lt"/>
              </a:rPr>
              <a:t>Support evaluation of fuels for ASTM approval</a:t>
            </a:r>
          </a:p>
          <a:p>
            <a:pPr marL="342900" indent="-342900" algn="l">
              <a:spcBef>
                <a:spcPts val="0"/>
              </a:spcBef>
              <a:buFont typeface="Wingdings" panose="05000000000000000000" pitchFamily="2" charset="2"/>
              <a:buChar char="Ø"/>
              <a:defRPr/>
            </a:pPr>
            <a:r>
              <a:rPr lang="en-US" sz="1400" dirty="0" smtClean="0">
                <a:latin typeface="+mn-lt"/>
              </a:rPr>
              <a:t>Reduce test cost and time for qualification</a:t>
            </a:r>
          </a:p>
          <a:p>
            <a:pPr marL="0" indent="0">
              <a:spcBef>
                <a:spcPts val="0"/>
              </a:spcBef>
              <a:buFontTx/>
              <a:buNone/>
            </a:pPr>
            <a:r>
              <a:rPr lang="en-US" sz="1400" dirty="0" smtClean="0">
                <a:latin typeface="+mn-lt"/>
              </a:rPr>
              <a:t>2. Analysis on impacts, economics and availability to:</a:t>
            </a:r>
          </a:p>
          <a:p>
            <a:pPr marL="342900" indent="-342900" algn="l">
              <a:spcBef>
                <a:spcPts val="0"/>
              </a:spcBef>
              <a:buFont typeface="Wingdings" panose="05000000000000000000" pitchFamily="2" charset="2"/>
              <a:buChar char="Ø"/>
              <a:defRPr/>
            </a:pPr>
            <a:r>
              <a:rPr lang="en-US" sz="1400" dirty="0" smtClean="0">
                <a:latin typeface="+mn-lt"/>
              </a:rPr>
              <a:t>Improve understanding of environmental and economic sustainability of alternative jet fuel pathways </a:t>
            </a:r>
          </a:p>
          <a:p>
            <a:pPr marL="342900" indent="-342900" algn="l">
              <a:spcBef>
                <a:spcPts val="0"/>
              </a:spcBef>
              <a:buFont typeface="Wingdings" panose="05000000000000000000" pitchFamily="2" charset="2"/>
              <a:buChar char="Ø"/>
              <a:defRPr/>
            </a:pPr>
            <a:r>
              <a:rPr lang="en-US" sz="1400" dirty="0" smtClean="0">
                <a:latin typeface="+mn-lt"/>
              </a:rPr>
              <a:t>Improve understanding of the potential availability of alternative jet fuels</a:t>
            </a:r>
          </a:p>
          <a:p>
            <a:pPr marL="0" indent="0">
              <a:spcBef>
                <a:spcPts val="0"/>
              </a:spcBef>
              <a:buFontTx/>
              <a:buNone/>
            </a:pPr>
            <a:r>
              <a:rPr lang="en-US" sz="1400" dirty="0" smtClean="0">
                <a:latin typeface="+mn-lt"/>
              </a:rPr>
              <a:t>3. Coordination and Leveraging efforts across…interagency, public-private,</a:t>
            </a:r>
            <a:r>
              <a:rPr lang="en-US" sz="1400" baseline="0" dirty="0" smtClean="0">
                <a:latin typeface="+mn-lt"/>
              </a:rPr>
              <a:t> regional level</a:t>
            </a:r>
            <a:r>
              <a:rPr lang="en-US" sz="1400" dirty="0" smtClean="0">
                <a:latin typeface="+mn-lt"/>
              </a:rPr>
              <a:t> and with international partners</a:t>
            </a:r>
          </a:p>
          <a:p>
            <a:pPr marL="342900" indent="-342900" algn="l">
              <a:spcBef>
                <a:spcPts val="0"/>
              </a:spcBef>
              <a:buFont typeface="Wingdings" panose="05000000000000000000" pitchFamily="2" charset="2"/>
              <a:buChar char="Ø"/>
              <a:defRPr/>
            </a:pPr>
            <a:r>
              <a:rPr lang="en-US" sz="1400" dirty="0" smtClean="0">
                <a:latin typeface="+mn-lt"/>
              </a:rPr>
              <a:t>Complement and leverage work of other U.S. agencies </a:t>
            </a:r>
          </a:p>
          <a:p>
            <a:pPr marL="342900" indent="-342900" algn="l">
              <a:spcBef>
                <a:spcPts val="0"/>
              </a:spcBef>
              <a:buFont typeface="Wingdings" panose="05000000000000000000" pitchFamily="2" charset="2"/>
              <a:buChar char="Ø"/>
              <a:defRPr/>
            </a:pPr>
            <a:r>
              <a:rPr lang="en-US" sz="1400" dirty="0" smtClean="0">
                <a:latin typeface="+mn-lt"/>
              </a:rPr>
              <a:t>Complement and leverage work of private sector</a:t>
            </a:r>
          </a:p>
          <a:p>
            <a:pPr marL="342900" indent="-342900" algn="l">
              <a:spcBef>
                <a:spcPts val="0"/>
              </a:spcBef>
              <a:buFont typeface="Wingdings" panose="05000000000000000000" pitchFamily="2" charset="2"/>
              <a:buChar char="Ø"/>
              <a:defRPr/>
            </a:pPr>
            <a:r>
              <a:rPr lang="en-US" sz="1400" dirty="0" smtClean="0">
                <a:latin typeface="+mn-lt"/>
              </a:rPr>
              <a:t>Support deployment</a:t>
            </a:r>
            <a:r>
              <a:rPr lang="en-US" sz="1400" baseline="0" dirty="0" smtClean="0">
                <a:latin typeface="+mn-lt"/>
              </a:rPr>
              <a:t> through </a:t>
            </a:r>
            <a:r>
              <a:rPr lang="en-US" sz="1400" dirty="0" smtClean="0">
                <a:latin typeface="+mn-lt"/>
              </a:rPr>
              <a:t>state/regional supply chain development</a:t>
            </a:r>
          </a:p>
          <a:p>
            <a:pPr marL="342900" indent="-342900" algn="l">
              <a:spcBef>
                <a:spcPts val="0"/>
              </a:spcBef>
              <a:buFont typeface="Wingdings" panose="05000000000000000000" pitchFamily="2" charset="2"/>
              <a:buChar char="Ø"/>
              <a:defRPr/>
            </a:pPr>
            <a:r>
              <a:rPr lang="en-US" sz="1400" dirty="0" smtClean="0">
                <a:latin typeface="+mn-lt"/>
              </a:rPr>
              <a:t>Complement and leverage work of international partners</a:t>
            </a:r>
          </a:p>
          <a:p>
            <a:pPr marL="221111" indent="-221111">
              <a:spcBef>
                <a:spcPts val="0"/>
              </a:spcBef>
            </a:pPr>
            <a:r>
              <a:rPr lang="en-US" sz="1400" dirty="0" smtClean="0">
                <a:latin typeface="+mn-lt"/>
              </a:rPr>
              <a:t>Our means of conducting the work on the right side </a:t>
            </a:r>
          </a:p>
          <a:p>
            <a:pPr marL="221111" indent="-221111">
              <a:spcBef>
                <a:spcPts val="0"/>
              </a:spcBef>
            </a:pPr>
            <a:r>
              <a:rPr lang="en-US" sz="1400" dirty="0">
                <a:latin typeface="+mn-lt"/>
              </a:rPr>
              <a:t>	</a:t>
            </a:r>
          </a:p>
        </p:txBody>
      </p:sp>
      <p:sp>
        <p:nvSpPr>
          <p:cNvPr id="82948" name="Slide Number Placeholder 3"/>
          <p:cNvSpPr>
            <a:spLocks noGrp="1"/>
          </p:cNvSpPr>
          <p:nvPr>
            <p:ph type="sldNum" sz="quarter" idx="5"/>
          </p:nvPr>
        </p:nvSpPr>
        <p:spPr>
          <a:noFill/>
        </p:spPr>
        <p:txBody>
          <a:bodyPr/>
          <a:lstStyle>
            <a:lvl1pPr defTabSz="893718" eaLnBrk="0" hangingPunct="0">
              <a:defRPr sz="2300">
                <a:solidFill>
                  <a:schemeClr val="tx1"/>
                </a:solidFill>
                <a:latin typeface="Arial" pitchFamily="34" charset="0"/>
              </a:defRPr>
            </a:lvl1pPr>
            <a:lvl2pPr marL="723633" indent="-278321" defTabSz="893718" eaLnBrk="0" hangingPunct="0">
              <a:defRPr sz="2300">
                <a:solidFill>
                  <a:schemeClr val="tx1"/>
                </a:solidFill>
                <a:latin typeface="Arial" pitchFamily="34" charset="0"/>
              </a:defRPr>
            </a:lvl2pPr>
            <a:lvl3pPr marL="1113282" indent="-222656" defTabSz="893718" eaLnBrk="0" hangingPunct="0">
              <a:defRPr sz="2300">
                <a:solidFill>
                  <a:schemeClr val="tx1"/>
                </a:solidFill>
                <a:latin typeface="Arial" pitchFamily="34" charset="0"/>
              </a:defRPr>
            </a:lvl3pPr>
            <a:lvl4pPr marL="1558595" indent="-222656" defTabSz="893718" eaLnBrk="0" hangingPunct="0">
              <a:defRPr sz="2300">
                <a:solidFill>
                  <a:schemeClr val="tx1"/>
                </a:solidFill>
                <a:latin typeface="Arial" pitchFamily="34" charset="0"/>
              </a:defRPr>
            </a:lvl4pPr>
            <a:lvl5pPr marL="2003908" indent="-222656" defTabSz="893718" eaLnBrk="0" hangingPunct="0">
              <a:defRPr sz="2300">
                <a:solidFill>
                  <a:schemeClr val="tx1"/>
                </a:solidFill>
                <a:latin typeface="Arial" pitchFamily="34" charset="0"/>
              </a:defRPr>
            </a:lvl5pPr>
            <a:lvl6pPr marL="2449220" indent="-222656" algn="ctr" defTabSz="893718" eaLnBrk="0" fontAlgn="base" hangingPunct="0">
              <a:spcBef>
                <a:spcPct val="0"/>
              </a:spcBef>
              <a:spcAft>
                <a:spcPct val="0"/>
              </a:spcAft>
              <a:defRPr sz="2300">
                <a:solidFill>
                  <a:schemeClr val="tx1"/>
                </a:solidFill>
                <a:latin typeface="Arial" pitchFamily="34" charset="0"/>
              </a:defRPr>
            </a:lvl6pPr>
            <a:lvl7pPr marL="2894533" indent="-222656" algn="ctr" defTabSz="893718" eaLnBrk="0" fontAlgn="base" hangingPunct="0">
              <a:spcBef>
                <a:spcPct val="0"/>
              </a:spcBef>
              <a:spcAft>
                <a:spcPct val="0"/>
              </a:spcAft>
              <a:defRPr sz="2300">
                <a:solidFill>
                  <a:schemeClr val="tx1"/>
                </a:solidFill>
                <a:latin typeface="Arial" pitchFamily="34" charset="0"/>
              </a:defRPr>
            </a:lvl7pPr>
            <a:lvl8pPr marL="3339846" indent="-222656" algn="ctr" defTabSz="893718" eaLnBrk="0" fontAlgn="base" hangingPunct="0">
              <a:spcBef>
                <a:spcPct val="0"/>
              </a:spcBef>
              <a:spcAft>
                <a:spcPct val="0"/>
              </a:spcAft>
              <a:defRPr sz="2300">
                <a:solidFill>
                  <a:schemeClr val="tx1"/>
                </a:solidFill>
                <a:latin typeface="Arial" pitchFamily="34" charset="0"/>
              </a:defRPr>
            </a:lvl8pPr>
            <a:lvl9pPr marL="3785159" indent="-222656" algn="ctr" defTabSz="893718" eaLnBrk="0" fontAlgn="base" hangingPunct="0">
              <a:spcBef>
                <a:spcPct val="0"/>
              </a:spcBef>
              <a:spcAft>
                <a:spcPct val="0"/>
              </a:spcAft>
              <a:defRPr sz="2300">
                <a:solidFill>
                  <a:schemeClr val="tx1"/>
                </a:solidFill>
                <a:latin typeface="Arial" pitchFamily="34" charset="0"/>
              </a:defRPr>
            </a:lvl9pPr>
          </a:lstStyle>
          <a:p>
            <a:pPr eaLnBrk="1" hangingPunct="1"/>
            <a:fld id="{CCB2467A-D22E-42C1-BA5A-2041DB5C3DA8}" type="slidenum">
              <a:rPr lang="en-US" sz="1300">
                <a:solidFill>
                  <a:srgbClr val="000000"/>
                </a:solidFill>
                <a:latin typeface="Times New Roman" pitchFamily="18" charset="0"/>
              </a:rPr>
              <a:pPr eaLnBrk="1" hangingPunct="1"/>
              <a:t>2</a:t>
            </a:fld>
            <a:endParaRPr lang="en-US" sz="1300">
              <a:solidFill>
                <a:srgbClr val="000000"/>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xfrm>
            <a:off x="1130300" y="688975"/>
            <a:ext cx="4597400" cy="3449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xfrm>
            <a:off x="273132" y="4369481"/>
            <a:ext cx="6175169" cy="4140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0626">
              <a:spcBef>
                <a:spcPts val="0"/>
              </a:spcBef>
              <a:spcAft>
                <a:spcPts val="0"/>
              </a:spcAft>
              <a:defRPr/>
            </a:pPr>
            <a:r>
              <a:rPr lang="en-US" sz="1400" b="1" dirty="0" smtClean="0">
                <a:latin typeface="+mn-lt"/>
              </a:rPr>
              <a:t>1) Near term effort</a:t>
            </a:r>
            <a:r>
              <a:rPr lang="en-US" sz="1400" b="1" baseline="0" dirty="0" smtClean="0">
                <a:latin typeface="+mn-lt"/>
              </a:rPr>
              <a:t> to </a:t>
            </a:r>
            <a:r>
              <a:rPr lang="en-US" sz="1400" b="1" dirty="0" smtClean="0">
                <a:latin typeface="+mn-lt"/>
              </a:rPr>
              <a:t>Support ASTM D4054 testing activities to enable development of data for approvals</a:t>
            </a:r>
          </a:p>
          <a:p>
            <a:pPr marL="705108" lvl="1" indent="-271196">
              <a:spcBef>
                <a:spcPts val="0"/>
              </a:spcBef>
              <a:spcAft>
                <a:spcPts val="0"/>
              </a:spcAft>
              <a:buFont typeface="Arial" panose="020B0604020202020204" pitchFamily="34" charset="0"/>
              <a:buChar char="•"/>
            </a:pPr>
            <a:r>
              <a:rPr lang="en-US" sz="1400" dirty="0" smtClean="0">
                <a:latin typeface="+mn-lt"/>
              </a:rPr>
              <a:t>BAA/SEMRS/CLEEN</a:t>
            </a:r>
          </a:p>
          <a:p>
            <a:pPr marL="1139021" lvl="2" indent="-271196" defTabSz="433913" eaLnBrk="1" fontAlgn="auto" hangingPunct="1">
              <a:spcBef>
                <a:spcPts val="0"/>
              </a:spcBef>
              <a:spcAft>
                <a:spcPts val="0"/>
              </a:spcAft>
              <a:buFont typeface="Arial" panose="020B0604020202020204" pitchFamily="34" charset="0"/>
              <a:buChar char="•"/>
            </a:pPr>
            <a:r>
              <a:rPr lang="en-US" sz="1400" dirty="0" smtClean="0">
                <a:latin typeface="+mn-lt"/>
              </a:rPr>
              <a:t>Honeywell </a:t>
            </a:r>
            <a:r>
              <a:rPr lang="en-US" sz="1400" dirty="0">
                <a:latin typeface="+mn-lt"/>
              </a:rPr>
              <a:t>APU testing of 7 fuels underway</a:t>
            </a:r>
          </a:p>
          <a:p>
            <a:pPr marL="705108" lvl="1" indent="-271196">
              <a:spcBef>
                <a:spcPts val="0"/>
              </a:spcBef>
              <a:spcAft>
                <a:spcPts val="0"/>
              </a:spcAft>
              <a:buFont typeface="Arial" panose="020B0604020202020204" pitchFamily="34" charset="0"/>
              <a:buChar char="•"/>
            </a:pPr>
            <a:r>
              <a:rPr lang="en-US" sz="1400" dirty="0" smtClean="0">
                <a:latin typeface="+mn-lt"/>
              </a:rPr>
              <a:t>ASCENT Project 31</a:t>
            </a:r>
          </a:p>
          <a:p>
            <a:pPr marL="1139021" lvl="2" indent="-271196">
              <a:spcBef>
                <a:spcPts val="0"/>
              </a:spcBef>
              <a:spcAft>
                <a:spcPts val="0"/>
              </a:spcAft>
              <a:buFont typeface="Arial" panose="020B0604020202020204" pitchFamily="34" charset="0"/>
              <a:buChar char="•"/>
            </a:pPr>
            <a:r>
              <a:rPr lang="en-US" sz="1400" dirty="0" smtClean="0">
                <a:latin typeface="+mn-lt"/>
              </a:rPr>
              <a:t>TBD fuels tested</a:t>
            </a:r>
          </a:p>
          <a:p>
            <a:pPr>
              <a:spcBef>
                <a:spcPts val="0"/>
              </a:spcBef>
              <a:spcAft>
                <a:spcPts val="0"/>
              </a:spcAft>
            </a:pPr>
            <a:r>
              <a:rPr lang="en-US" sz="1400" b="1" dirty="0" smtClean="0">
                <a:latin typeface="+mn-lt"/>
              </a:rPr>
              <a:t>2) Support for Research Report Review &amp; Coordination</a:t>
            </a:r>
          </a:p>
          <a:p>
            <a:pPr marL="705108" lvl="1" indent="-271196">
              <a:spcBef>
                <a:spcPts val="0"/>
              </a:spcBef>
              <a:spcAft>
                <a:spcPts val="0"/>
              </a:spcAft>
              <a:buFont typeface="Arial" panose="020B0604020202020204" pitchFamily="34" charset="0"/>
              <a:buChar char="•"/>
            </a:pPr>
            <a:r>
              <a:rPr lang="en-US" sz="1400" dirty="0" smtClean="0">
                <a:latin typeface="+mn-lt"/>
              </a:rPr>
              <a:t>Via</a:t>
            </a:r>
            <a:r>
              <a:rPr lang="en-US" sz="1400" baseline="0" dirty="0" smtClean="0">
                <a:latin typeface="+mn-lt"/>
              </a:rPr>
              <a:t> </a:t>
            </a:r>
            <a:r>
              <a:rPr lang="en-US" sz="1400" dirty="0" smtClean="0">
                <a:latin typeface="+mn-lt"/>
              </a:rPr>
              <a:t>CLEEN</a:t>
            </a:r>
          </a:p>
          <a:p>
            <a:pPr marL="705108" lvl="1" indent="-271196">
              <a:spcBef>
                <a:spcPts val="0"/>
              </a:spcBef>
              <a:spcAft>
                <a:spcPts val="0"/>
              </a:spcAft>
              <a:buFont typeface="Arial" panose="020B0604020202020204" pitchFamily="34" charset="0"/>
              <a:buChar char="•"/>
            </a:pPr>
            <a:r>
              <a:rPr lang="en-US" sz="1400" dirty="0" smtClean="0">
                <a:latin typeface="+mn-lt"/>
              </a:rPr>
              <a:t>Support organized approach</a:t>
            </a:r>
            <a:r>
              <a:rPr lang="en-US" sz="1400" baseline="0" dirty="0" smtClean="0">
                <a:latin typeface="+mn-lt"/>
              </a:rPr>
              <a:t> to fuels in ASTM pipeline</a:t>
            </a:r>
          </a:p>
          <a:p>
            <a:pPr marL="705108" lvl="1" indent="-271196">
              <a:spcBef>
                <a:spcPts val="0"/>
              </a:spcBef>
              <a:spcAft>
                <a:spcPts val="0"/>
              </a:spcAft>
              <a:buFont typeface="Arial" panose="020B0604020202020204" pitchFamily="34" charset="0"/>
              <a:buChar char="•"/>
            </a:pPr>
            <a:r>
              <a:rPr lang="en-US" sz="1400" baseline="0" dirty="0" smtClean="0">
                <a:latin typeface="+mn-lt"/>
              </a:rPr>
              <a:t>Boeing, GE, Honeywell, P&amp;W, RR and </a:t>
            </a:r>
            <a:r>
              <a:rPr lang="en-US" sz="1400" baseline="0" dirty="0" err="1" smtClean="0">
                <a:latin typeface="+mn-lt"/>
              </a:rPr>
              <a:t>SWRi</a:t>
            </a:r>
            <a:endParaRPr lang="en-US" sz="1400" baseline="0" dirty="0" smtClean="0">
              <a:latin typeface="+mn-lt"/>
            </a:endParaRPr>
          </a:p>
          <a:p>
            <a:pPr marL="0" indent="0" algn="l" fontAlgn="auto">
              <a:spcBef>
                <a:spcPts val="0"/>
              </a:spcBef>
              <a:spcAft>
                <a:spcPts val="0"/>
              </a:spcAft>
              <a:buFont typeface="Arial" panose="020B0604020202020204" pitchFamily="34" charset="0"/>
              <a:buNone/>
            </a:pPr>
            <a:r>
              <a:rPr lang="en-US" sz="1400" b="1" dirty="0" smtClean="0">
                <a:latin typeface="+mn-lt"/>
              </a:rPr>
              <a:t>3) </a:t>
            </a:r>
            <a:r>
              <a:rPr lang="en-US" sz="1400" b="1" dirty="0" smtClean="0">
                <a:solidFill>
                  <a:prstClr val="black"/>
                </a:solidFill>
                <a:latin typeface="Calibri"/>
              </a:rPr>
              <a:t>Data Gathering </a:t>
            </a:r>
          </a:p>
          <a:p>
            <a:pPr marL="742950" lvl="1" indent="-285750" algn="l" fontAlgn="auto">
              <a:spcBef>
                <a:spcPts val="0"/>
              </a:spcBef>
              <a:spcAft>
                <a:spcPts val="0"/>
              </a:spcAft>
              <a:buFont typeface="Arial" panose="020B0604020202020204" pitchFamily="34" charset="0"/>
              <a:buChar char="•"/>
            </a:pPr>
            <a:r>
              <a:rPr lang="en-US" sz="1400" dirty="0" smtClean="0">
                <a:solidFill>
                  <a:prstClr val="black"/>
                </a:solidFill>
                <a:latin typeface="Calibri"/>
              </a:rPr>
              <a:t>Alternative Jet Fuel</a:t>
            </a:r>
            <a:r>
              <a:rPr lang="en-US" sz="1400" baseline="0" dirty="0" smtClean="0">
                <a:solidFill>
                  <a:prstClr val="black"/>
                </a:solidFill>
                <a:latin typeface="Calibri"/>
              </a:rPr>
              <a:t> Test Data Library </a:t>
            </a:r>
            <a:r>
              <a:rPr lang="en-US" sz="1400" dirty="0" smtClean="0">
                <a:solidFill>
                  <a:prstClr val="black"/>
                </a:solidFill>
                <a:latin typeface="Calibri"/>
              </a:rPr>
              <a:t>(ASCENT A33) -- </a:t>
            </a:r>
            <a:r>
              <a:rPr lang="en-US" sz="1200" kern="1200" dirty="0" smtClean="0">
                <a:solidFill>
                  <a:schemeClr val="tx1"/>
                </a:solidFill>
                <a:effectLst/>
                <a:latin typeface="Times New Roman" pitchFamily="18" charset="0"/>
                <a:ea typeface="+mn-ea"/>
                <a:cs typeface="+mn-cs"/>
              </a:rPr>
              <a:t>focus on creating a library to catalogue the test data that has and will be collected from previous, current and future alternative fuels testing. Plan to establish a framework for the database, as well as host a web-portal that will make the data collected accessible to the general public. </a:t>
            </a:r>
            <a:endParaRPr lang="en-US" sz="1400" dirty="0" smtClean="0">
              <a:solidFill>
                <a:prstClr val="black"/>
              </a:solidFill>
              <a:latin typeface="Calibri"/>
            </a:endParaRPr>
          </a:p>
          <a:p>
            <a:pPr marL="742950" lvl="1" indent="-285750" algn="l" fontAlgn="auto">
              <a:spcBef>
                <a:spcPts val="0"/>
              </a:spcBef>
              <a:spcAft>
                <a:spcPts val="0"/>
              </a:spcAft>
              <a:buFont typeface="Arial" panose="020B0604020202020204" pitchFamily="34" charset="0"/>
              <a:buChar char="•"/>
            </a:pPr>
            <a:r>
              <a:rPr lang="en-US" sz="1400" dirty="0" smtClean="0">
                <a:solidFill>
                  <a:prstClr val="black"/>
                </a:solidFill>
                <a:latin typeface="Calibri"/>
              </a:rPr>
              <a:t>Worldwide</a:t>
            </a:r>
            <a:r>
              <a:rPr lang="en-US" sz="1400" baseline="0" dirty="0" smtClean="0">
                <a:solidFill>
                  <a:prstClr val="black"/>
                </a:solidFill>
                <a:latin typeface="Calibri"/>
              </a:rPr>
              <a:t> Jet Fuel Data (</a:t>
            </a:r>
            <a:r>
              <a:rPr lang="en-US" sz="1400" dirty="0" smtClean="0">
                <a:solidFill>
                  <a:prstClr val="black"/>
                </a:solidFill>
                <a:latin typeface="Calibri"/>
              </a:rPr>
              <a:t>SEMRS) – </a:t>
            </a:r>
            <a:r>
              <a:rPr lang="en-US" sz="1400" dirty="0" err="1" smtClean="0">
                <a:solidFill>
                  <a:prstClr val="black"/>
                </a:solidFill>
                <a:latin typeface="Calibri"/>
              </a:rPr>
              <a:t>Metron</a:t>
            </a:r>
            <a:r>
              <a:rPr lang="en-US" sz="1400" dirty="0" smtClean="0">
                <a:solidFill>
                  <a:prstClr val="black"/>
                </a:solidFill>
                <a:latin typeface="Calibri"/>
              </a:rPr>
              <a:t> &amp; A4A project gathering fuel </a:t>
            </a:r>
            <a:r>
              <a:rPr lang="en-US" sz="1200" kern="1200" dirty="0" smtClean="0">
                <a:solidFill>
                  <a:schemeClr val="tx1"/>
                </a:solidFill>
                <a:effectLst/>
                <a:latin typeface="Times New Roman" pitchFamily="18" charset="0"/>
                <a:ea typeface="+mn-ea"/>
                <a:cs typeface="+mn-cs"/>
              </a:rPr>
              <a:t>specification data of conventional jet fuel at airports throughout the US and the world. Track the spec properties at the various airports over time to give insight to the variation of properties in conventional jet fuel, and substantiate a tolerance level for spec properties in alternative fuels. Conventional jet fuel property data at multiple areas can be useful  in aircraft emissions modeling and future alternative fuel blending efforts. </a:t>
            </a:r>
            <a:endParaRPr lang="en-US" sz="1400" dirty="0" smtClean="0">
              <a:solidFill>
                <a:prstClr val="black"/>
              </a:solidFill>
              <a:latin typeface="Calibri"/>
            </a:endParaRPr>
          </a:p>
          <a:p>
            <a:pPr marL="0" lvl="0" indent="-11887" fontAlgn="auto">
              <a:spcBef>
                <a:spcPts val="0"/>
              </a:spcBef>
              <a:spcAft>
                <a:spcPts val="0"/>
              </a:spcAft>
            </a:pPr>
            <a:r>
              <a:rPr lang="en-US" sz="1400" b="1" dirty="0" smtClean="0">
                <a:latin typeface="+mn-lt"/>
              </a:rPr>
              <a:t>4) Mid term effort to streamline ASTM International jet fuels approval process</a:t>
            </a:r>
          </a:p>
          <a:p>
            <a:pPr marL="723633" lvl="1" indent="-278321" fontAlgn="auto">
              <a:spcBef>
                <a:spcPts val="0"/>
              </a:spcBef>
              <a:spcAft>
                <a:spcPts val="0"/>
              </a:spcAft>
              <a:buFont typeface="Arial" panose="020B0604020202020204" pitchFamily="34" charset="0"/>
              <a:buChar char="•"/>
            </a:pPr>
            <a:r>
              <a:rPr lang="en-US" sz="1400" dirty="0" smtClean="0">
                <a:latin typeface="+mn-lt"/>
              </a:rPr>
              <a:t>Develop generic fuel composition/chemistry evaluation methodology</a:t>
            </a:r>
          </a:p>
          <a:p>
            <a:pPr marL="1168946" lvl="2" indent="-278321" fontAlgn="auto">
              <a:spcBef>
                <a:spcPts val="0"/>
              </a:spcBef>
              <a:spcAft>
                <a:spcPts val="0"/>
              </a:spcAft>
              <a:buFont typeface="Arial" panose="020B0604020202020204" pitchFamily="34" charset="0"/>
              <a:buChar char="•"/>
            </a:pPr>
            <a:r>
              <a:rPr lang="en-US" sz="1400" dirty="0" smtClean="0">
                <a:latin typeface="+mn-lt"/>
              </a:rPr>
              <a:t>Standardized rig/lab tests</a:t>
            </a:r>
          </a:p>
          <a:p>
            <a:pPr marL="1168946" lvl="2" indent="-278321" fontAlgn="auto">
              <a:spcBef>
                <a:spcPts val="0"/>
              </a:spcBef>
              <a:spcAft>
                <a:spcPts val="0"/>
              </a:spcAft>
              <a:buFont typeface="Arial" panose="020B0604020202020204" pitchFamily="34" charset="0"/>
              <a:buChar char="•"/>
            </a:pPr>
            <a:r>
              <a:rPr lang="en-US" sz="1400" dirty="0" smtClean="0">
                <a:latin typeface="+mn-lt"/>
              </a:rPr>
              <a:t>Chemical kinetic/combustion modeling</a:t>
            </a:r>
          </a:p>
          <a:p>
            <a:pPr marL="723633" lvl="1" indent="-278321" fontAlgn="auto">
              <a:spcBef>
                <a:spcPts val="0"/>
              </a:spcBef>
              <a:spcAft>
                <a:spcPts val="0"/>
              </a:spcAft>
              <a:buFont typeface="Arial" panose="020B0604020202020204" pitchFamily="34" charset="0"/>
              <a:buChar char="•"/>
            </a:pPr>
            <a:r>
              <a:rPr lang="en-US" sz="1400" dirty="0" smtClean="0">
                <a:latin typeface="+mn-lt"/>
              </a:rPr>
              <a:t>Collaborative OEM/university/federal effort</a:t>
            </a: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5306" indent="-286656">
              <a:defRPr>
                <a:solidFill>
                  <a:schemeClr val="tx1"/>
                </a:solidFill>
                <a:latin typeface="Candara" pitchFamily="34" charset="0"/>
              </a:defRPr>
            </a:lvl2pPr>
            <a:lvl3pPr marL="1146624" indent="-229324">
              <a:defRPr>
                <a:solidFill>
                  <a:schemeClr val="tx1"/>
                </a:solidFill>
                <a:latin typeface="Candara" pitchFamily="34" charset="0"/>
              </a:defRPr>
            </a:lvl3pPr>
            <a:lvl4pPr marL="1605274" indent="-229324">
              <a:defRPr>
                <a:solidFill>
                  <a:schemeClr val="tx1"/>
                </a:solidFill>
                <a:latin typeface="Candara" pitchFamily="34" charset="0"/>
              </a:defRPr>
            </a:lvl4pPr>
            <a:lvl5pPr marL="2063924" indent="-229324">
              <a:defRPr>
                <a:solidFill>
                  <a:schemeClr val="tx1"/>
                </a:solidFill>
                <a:latin typeface="Candara" pitchFamily="34" charset="0"/>
              </a:defRPr>
            </a:lvl5pPr>
            <a:lvl6pPr marL="2522572" indent="-229324" fontAlgn="base">
              <a:spcBef>
                <a:spcPct val="0"/>
              </a:spcBef>
              <a:spcAft>
                <a:spcPct val="0"/>
              </a:spcAft>
              <a:defRPr>
                <a:solidFill>
                  <a:schemeClr val="tx1"/>
                </a:solidFill>
                <a:latin typeface="Candara" pitchFamily="34" charset="0"/>
              </a:defRPr>
            </a:lvl6pPr>
            <a:lvl7pPr marL="2981222" indent="-229324" fontAlgn="base">
              <a:spcBef>
                <a:spcPct val="0"/>
              </a:spcBef>
              <a:spcAft>
                <a:spcPct val="0"/>
              </a:spcAft>
              <a:defRPr>
                <a:solidFill>
                  <a:schemeClr val="tx1"/>
                </a:solidFill>
                <a:latin typeface="Candara" pitchFamily="34" charset="0"/>
              </a:defRPr>
            </a:lvl7pPr>
            <a:lvl8pPr marL="3439872" indent="-229324" fontAlgn="base">
              <a:spcBef>
                <a:spcPct val="0"/>
              </a:spcBef>
              <a:spcAft>
                <a:spcPct val="0"/>
              </a:spcAft>
              <a:defRPr>
                <a:solidFill>
                  <a:schemeClr val="tx1"/>
                </a:solidFill>
                <a:latin typeface="Candara" pitchFamily="34" charset="0"/>
              </a:defRPr>
            </a:lvl8pPr>
            <a:lvl9pPr marL="3898522" indent="-229324"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D82B253D-5609-45FA-80F2-E794EF433C97}" type="slidenum">
              <a:rPr lang="en-US">
                <a:solidFill>
                  <a:prstClr val="black"/>
                </a:solidFill>
                <a:latin typeface="Calibri" pitchFamily="34" charset="0"/>
              </a:rPr>
              <a:pPr fontAlgn="base">
                <a:spcBef>
                  <a:spcPct val="0"/>
                </a:spcBef>
                <a:spcAft>
                  <a:spcPct val="0"/>
                </a:spcAft>
              </a:pPr>
              <a:t>3</a:t>
            </a:fld>
            <a:endParaRPr lang="en-US">
              <a:solidFill>
                <a:prstClr val="black"/>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 checkmark indicates testing for a Tier has been completed by DOD, FAA and/or industry. Due to the iterative nature of the ASTM approval process, additional testing may be required  in Tiers where checkmarks are present for those fuels not yet approved. </a:t>
            </a:r>
          </a:p>
          <a:p>
            <a:endParaRPr lang="en-US" smtClean="0"/>
          </a:p>
          <a:p>
            <a:r>
              <a:rPr lang="en-US" smtClean="0"/>
              <a:t>This chart shows current FAA program testing activity only. Note that in the cells where FAA testing programs are indicated, these efforts may be supplemented by additional industry or other agency testing. We conduct coordination with industry and other agencies to avoid duplicate testing and leverage resources. In locations where TBD is listed there is currently no FAA sponsored testing there may be testing underway by other agencies or industry.</a:t>
            </a:r>
          </a:p>
          <a:p>
            <a:endParaRPr lang="en-US" smtClean="0"/>
          </a:p>
        </p:txBody>
      </p:sp>
      <p:sp>
        <p:nvSpPr>
          <p:cNvPr id="4" name="Slide Number Placeholder 3"/>
          <p:cNvSpPr>
            <a:spLocks noGrp="1"/>
          </p:cNvSpPr>
          <p:nvPr>
            <p:ph type="sldNum" sz="quarter" idx="5"/>
          </p:nvPr>
        </p:nvSpPr>
        <p:spPr/>
        <p:txBody>
          <a:bodyPr/>
          <a:lstStyle/>
          <a:p>
            <a:pPr>
              <a:defRPr/>
            </a:pPr>
            <a:fld id="{2B52A988-B935-4D60-933C-DB17C55A0D3A}" type="slidenum">
              <a:rPr lang="en-US" smtClean="0">
                <a:solidFill>
                  <a:prstClr val="black"/>
                </a:solidFill>
              </a:rPr>
              <a:pPr>
                <a:defRPr/>
              </a:pPr>
              <a:t>5</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Tahoma" charset="0"/>
              <a:ea typeface="ＭＳ Ｐゴシック" charset="0"/>
              <a:cs typeface="ＭＳ Ｐゴシック" charset="0"/>
            </a:endParaRPr>
          </a:p>
        </p:txBody>
      </p:sp>
    </p:spTree>
    <p:extLst>
      <p:ext uri="{BB962C8B-B14F-4D97-AF65-F5344CB8AC3E}">
        <p14:creationId xmlns:p14="http://schemas.microsoft.com/office/powerpoint/2010/main" val="4103622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pPr marL="0" indent="0">
              <a:spcBef>
                <a:spcPts val="0"/>
              </a:spcBef>
              <a:buFontTx/>
              <a:buNone/>
            </a:pPr>
            <a:r>
              <a:rPr lang="en-US" sz="1400" dirty="0" smtClean="0">
                <a:latin typeface="+mn-lt"/>
              </a:rPr>
              <a:t>2. Analysis on impacts, economics and availability to:</a:t>
            </a:r>
          </a:p>
          <a:p>
            <a:pPr marL="342900" indent="-342900" algn="l">
              <a:spcBef>
                <a:spcPts val="0"/>
              </a:spcBef>
              <a:buFont typeface="Wingdings" panose="05000000000000000000" pitchFamily="2" charset="2"/>
              <a:buChar char="Ø"/>
              <a:defRPr/>
            </a:pPr>
            <a:r>
              <a:rPr lang="en-US" sz="1400" dirty="0" smtClean="0">
                <a:latin typeface="+mn-lt"/>
              </a:rPr>
              <a:t>Improve understanding of environmental and economic sustainability of alternative jet fuel pathways </a:t>
            </a:r>
          </a:p>
          <a:p>
            <a:pPr marL="342900" indent="-342900" algn="l">
              <a:spcBef>
                <a:spcPts val="0"/>
              </a:spcBef>
              <a:buFont typeface="Wingdings" panose="05000000000000000000" pitchFamily="2" charset="2"/>
              <a:buChar char="Ø"/>
              <a:defRPr/>
            </a:pPr>
            <a:r>
              <a:rPr lang="en-US" sz="1400" dirty="0" smtClean="0">
                <a:latin typeface="+mn-lt"/>
              </a:rPr>
              <a:t>Improve understanding of the potential availability of alternative jet fuels</a:t>
            </a:r>
          </a:p>
          <a:p>
            <a:pPr marL="0" indent="0">
              <a:spcBef>
                <a:spcPts val="0"/>
              </a:spcBef>
              <a:buFontTx/>
              <a:buNone/>
            </a:pPr>
            <a:endParaRPr lang="en-US" sz="1400" dirty="0">
              <a:latin typeface="+mn-lt"/>
            </a:endParaRPr>
          </a:p>
        </p:txBody>
      </p:sp>
      <p:sp>
        <p:nvSpPr>
          <p:cNvPr id="82948" name="Slide Number Placeholder 3"/>
          <p:cNvSpPr>
            <a:spLocks noGrp="1"/>
          </p:cNvSpPr>
          <p:nvPr>
            <p:ph type="sldNum" sz="quarter" idx="5"/>
          </p:nvPr>
        </p:nvSpPr>
        <p:spPr>
          <a:noFill/>
        </p:spPr>
        <p:txBody>
          <a:bodyPr/>
          <a:lstStyle>
            <a:lvl1pPr defTabSz="893718" eaLnBrk="0" hangingPunct="0">
              <a:defRPr sz="2300">
                <a:solidFill>
                  <a:schemeClr val="tx1"/>
                </a:solidFill>
                <a:latin typeface="Arial" pitchFamily="34" charset="0"/>
              </a:defRPr>
            </a:lvl1pPr>
            <a:lvl2pPr marL="723633" indent="-278321" defTabSz="893718" eaLnBrk="0" hangingPunct="0">
              <a:defRPr sz="2300">
                <a:solidFill>
                  <a:schemeClr val="tx1"/>
                </a:solidFill>
                <a:latin typeface="Arial" pitchFamily="34" charset="0"/>
              </a:defRPr>
            </a:lvl2pPr>
            <a:lvl3pPr marL="1113282" indent="-222656" defTabSz="893718" eaLnBrk="0" hangingPunct="0">
              <a:defRPr sz="2300">
                <a:solidFill>
                  <a:schemeClr val="tx1"/>
                </a:solidFill>
                <a:latin typeface="Arial" pitchFamily="34" charset="0"/>
              </a:defRPr>
            </a:lvl3pPr>
            <a:lvl4pPr marL="1558595" indent="-222656" defTabSz="893718" eaLnBrk="0" hangingPunct="0">
              <a:defRPr sz="2300">
                <a:solidFill>
                  <a:schemeClr val="tx1"/>
                </a:solidFill>
                <a:latin typeface="Arial" pitchFamily="34" charset="0"/>
              </a:defRPr>
            </a:lvl4pPr>
            <a:lvl5pPr marL="2003908" indent="-222656" defTabSz="893718" eaLnBrk="0" hangingPunct="0">
              <a:defRPr sz="2300">
                <a:solidFill>
                  <a:schemeClr val="tx1"/>
                </a:solidFill>
                <a:latin typeface="Arial" pitchFamily="34" charset="0"/>
              </a:defRPr>
            </a:lvl5pPr>
            <a:lvl6pPr marL="2449220" indent="-222656" algn="ctr" defTabSz="893718" eaLnBrk="0" fontAlgn="base" hangingPunct="0">
              <a:spcBef>
                <a:spcPct val="0"/>
              </a:spcBef>
              <a:spcAft>
                <a:spcPct val="0"/>
              </a:spcAft>
              <a:defRPr sz="2300">
                <a:solidFill>
                  <a:schemeClr val="tx1"/>
                </a:solidFill>
                <a:latin typeface="Arial" pitchFamily="34" charset="0"/>
              </a:defRPr>
            </a:lvl6pPr>
            <a:lvl7pPr marL="2894533" indent="-222656" algn="ctr" defTabSz="893718" eaLnBrk="0" fontAlgn="base" hangingPunct="0">
              <a:spcBef>
                <a:spcPct val="0"/>
              </a:spcBef>
              <a:spcAft>
                <a:spcPct val="0"/>
              </a:spcAft>
              <a:defRPr sz="2300">
                <a:solidFill>
                  <a:schemeClr val="tx1"/>
                </a:solidFill>
                <a:latin typeface="Arial" pitchFamily="34" charset="0"/>
              </a:defRPr>
            </a:lvl7pPr>
            <a:lvl8pPr marL="3339846" indent="-222656" algn="ctr" defTabSz="893718" eaLnBrk="0" fontAlgn="base" hangingPunct="0">
              <a:spcBef>
                <a:spcPct val="0"/>
              </a:spcBef>
              <a:spcAft>
                <a:spcPct val="0"/>
              </a:spcAft>
              <a:defRPr sz="2300">
                <a:solidFill>
                  <a:schemeClr val="tx1"/>
                </a:solidFill>
                <a:latin typeface="Arial" pitchFamily="34" charset="0"/>
              </a:defRPr>
            </a:lvl8pPr>
            <a:lvl9pPr marL="3785159" indent="-222656" algn="ctr" defTabSz="893718" eaLnBrk="0" fontAlgn="base" hangingPunct="0">
              <a:spcBef>
                <a:spcPct val="0"/>
              </a:spcBef>
              <a:spcAft>
                <a:spcPct val="0"/>
              </a:spcAft>
              <a:defRPr sz="2300">
                <a:solidFill>
                  <a:schemeClr val="tx1"/>
                </a:solidFill>
                <a:latin typeface="Arial" pitchFamily="34" charset="0"/>
              </a:defRPr>
            </a:lvl9pPr>
          </a:lstStyle>
          <a:p>
            <a:pPr eaLnBrk="1" hangingPunct="1"/>
            <a:fld id="{CCB2467A-D22E-42C1-BA5A-2041DB5C3DA8}" type="slidenum">
              <a:rPr lang="en-US" sz="1300">
                <a:solidFill>
                  <a:srgbClr val="000000"/>
                </a:solidFill>
                <a:latin typeface="Times New Roman" pitchFamily="18" charset="0"/>
              </a:rPr>
              <a:pPr eaLnBrk="1" hangingPunct="1"/>
              <a:t>11</a:t>
            </a:fld>
            <a:endParaRPr lang="en-US" sz="1300">
              <a:solidFill>
                <a:srgbClr val="000000"/>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 of the Project:</a:t>
            </a:r>
          </a:p>
          <a:p>
            <a:pPr marL="457200" indent="-457200">
              <a:buFont typeface="+mj-lt"/>
              <a:buAutoNum type="arabicPeriod"/>
            </a:pPr>
            <a:r>
              <a:rPr lang="en-US" sz="2400" dirty="0" smtClean="0"/>
              <a:t>Develop information on regional supply chains </a:t>
            </a:r>
          </a:p>
          <a:p>
            <a:pPr marL="857250" lvl="1" indent="-457200"/>
            <a:r>
              <a:rPr lang="en-US" sz="2000" dirty="0" smtClean="0">
                <a:latin typeface="Tahoma (Headings)" charset="0"/>
                <a:ea typeface="ＭＳ Ｐゴシック" charset="0"/>
                <a:cs typeface="Tahoma (Headings)" charset="0"/>
              </a:rPr>
              <a:t>Provide holistic evaluation of alternative jet fuel production including </a:t>
            </a:r>
            <a:r>
              <a:rPr lang="en-US" sz="2000" dirty="0" smtClean="0">
                <a:ea typeface="ＭＳ Ｐゴシック" charset="0"/>
                <a:cs typeface="Tahoma (Headings)" charset="0"/>
              </a:rPr>
              <a:t>f</a:t>
            </a:r>
            <a:r>
              <a:rPr lang="en-US" sz="2000" dirty="0" smtClean="0"/>
              <a:t>eedstock, transportation, and conversion</a:t>
            </a:r>
          </a:p>
          <a:p>
            <a:pPr marL="857250" lvl="1" indent="-457200"/>
            <a:r>
              <a:rPr lang="en-US" sz="2000" dirty="0" smtClean="0">
                <a:latin typeface="Tahoma (Headings)" charset="0"/>
                <a:ea typeface="ＭＳ Ｐゴシック" charset="0"/>
                <a:cs typeface="Tahoma (Headings)" charset="0"/>
              </a:rPr>
              <a:t>Evaluate sustainability from environmental, economic and societal perspectives </a:t>
            </a:r>
            <a:endParaRPr lang="en-US" sz="2000" dirty="0" smtClean="0"/>
          </a:p>
          <a:p>
            <a:pPr marL="857250" lvl="1" indent="-457200"/>
            <a:r>
              <a:rPr lang="en-US" sz="2000" dirty="0" smtClean="0"/>
              <a:t>Develop scenarios of future alternative jet fuel production </a:t>
            </a:r>
          </a:p>
          <a:p>
            <a:pPr marL="457200" indent="-457200">
              <a:buFont typeface="+mj-lt"/>
              <a:buAutoNum type="arabicPeriod"/>
            </a:pPr>
            <a:r>
              <a:rPr lang="en-US" sz="2400" dirty="0" smtClean="0"/>
              <a:t>Identify the key barriers in regional supply chains that must be overcome </a:t>
            </a:r>
          </a:p>
          <a:p>
            <a:pPr marL="857250" lvl="1" indent="-457200"/>
            <a:r>
              <a:rPr lang="en-US" sz="2000" dirty="0" smtClean="0"/>
              <a:t>to produce 1 billion gallons of alternative jet fuel by 2018 and</a:t>
            </a:r>
          </a:p>
          <a:p>
            <a:pPr marL="857250" lvl="1" indent="-457200"/>
            <a:r>
              <a:rPr lang="en-US" sz="2000" dirty="0" smtClean="0"/>
              <a:t>an order of magnitude larger production in the longer term</a:t>
            </a:r>
          </a:p>
          <a:p>
            <a:pPr marL="457200" indent="-457200">
              <a:buFont typeface="+mj-lt"/>
              <a:buAutoNum type="arabicPeriod"/>
            </a:pPr>
            <a:r>
              <a:rPr lang="en-US" sz="2400" dirty="0" smtClean="0"/>
              <a:t>Support International Civil Aviation Organization (ICAO Committee on Aviation Environmental Protection (CAEP) Alternative Fuel Task Force (AFTF)</a:t>
            </a:r>
          </a:p>
          <a:p>
            <a:pPr marL="457200" indent="-457200">
              <a:buFont typeface="+mj-lt"/>
              <a:buAutoNum type="arabicPeriod"/>
            </a:pPr>
            <a:endParaRPr lang="en-US" sz="2400" dirty="0" smtClean="0"/>
          </a:p>
          <a:p>
            <a:pPr marL="0" indent="0">
              <a:buFont typeface="+mj-lt"/>
              <a:buNone/>
            </a:pPr>
            <a:r>
              <a:rPr lang="en-US" sz="2400" i="1" dirty="0" smtClean="0">
                <a:solidFill>
                  <a:srgbClr val="FF0000"/>
                </a:solidFill>
              </a:rPr>
              <a:t>Supply</a:t>
            </a:r>
            <a:r>
              <a:rPr lang="en-US" sz="2400" i="1" baseline="0" dirty="0" smtClean="0">
                <a:solidFill>
                  <a:srgbClr val="FF0000"/>
                </a:solidFill>
              </a:rPr>
              <a:t> Chain Analysis</a:t>
            </a:r>
          </a:p>
          <a:p>
            <a:r>
              <a:rPr lang="en-US" sz="2400" b="0" i="1" dirty="0" smtClean="0">
                <a:solidFill>
                  <a:srgbClr val="FF0000"/>
                </a:solidFill>
              </a:rPr>
              <a:t>Feedstock Analysis: Determine the logistics and economic feasibility of feedstock pathways to AJF</a:t>
            </a:r>
          </a:p>
          <a:p>
            <a:r>
              <a:rPr lang="en-US" sz="2400" b="0" i="1" dirty="0" smtClean="0">
                <a:solidFill>
                  <a:srgbClr val="FF0000"/>
                </a:solidFill>
              </a:rPr>
              <a:t>Bio-refinery infrastructure analysis: TEA of AJF conversion tech., existing infrastructure inventory</a:t>
            </a:r>
          </a:p>
          <a:p>
            <a:r>
              <a:rPr lang="en-US" sz="2400" b="0" i="1" dirty="0" smtClean="0">
                <a:solidFill>
                  <a:srgbClr val="FF0000"/>
                </a:solidFill>
              </a:rPr>
              <a:t>Develop Supply Scenarios (Volpe AFTOT tool): optimal movement, plant locations, costs, supply</a:t>
            </a:r>
          </a:p>
          <a:p>
            <a:r>
              <a:rPr lang="en-US" sz="2400" b="0" i="1" dirty="0" smtClean="0">
                <a:solidFill>
                  <a:srgbClr val="FF0000"/>
                </a:solidFill>
              </a:rPr>
              <a:t>Coordinate with stakeholders – e.g. CAAFI, F2F2</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2400" b="0" i="1" dirty="0" smtClean="0">
                <a:solidFill>
                  <a:srgbClr val="FF0000"/>
                </a:solidFill>
              </a:rPr>
              <a:t>Incorporate</a:t>
            </a:r>
            <a:r>
              <a:rPr lang="en-US" sz="2400" b="0" i="1" baseline="0" dirty="0" smtClean="0">
                <a:solidFill>
                  <a:srgbClr val="FF0000"/>
                </a:solidFill>
              </a:rPr>
              <a:t> r</a:t>
            </a:r>
            <a:r>
              <a:rPr lang="en-US" sz="2400" b="0" i="1" dirty="0" smtClean="0">
                <a:solidFill>
                  <a:srgbClr val="FF0000"/>
                </a:solidFill>
              </a:rPr>
              <a:t>egional characteristics: Midwest, NE/</a:t>
            </a:r>
            <a:r>
              <a:rPr lang="en-US" sz="2400" b="0" i="1" dirty="0" err="1" smtClean="0">
                <a:solidFill>
                  <a:srgbClr val="FF0000"/>
                </a:solidFill>
              </a:rPr>
              <a:t>MidAtlantic</a:t>
            </a:r>
            <a:r>
              <a:rPr lang="en-US" sz="2400" b="0" i="1" dirty="0" smtClean="0">
                <a:solidFill>
                  <a:srgbClr val="FF0000"/>
                </a:solidFill>
              </a:rPr>
              <a:t>, NW, SE</a:t>
            </a:r>
          </a:p>
          <a:p>
            <a:pPr marL="0" indent="0">
              <a:buFont typeface="+mj-lt"/>
              <a:buNone/>
            </a:pPr>
            <a:endParaRPr lang="en-US" sz="2400" i="1" dirty="0" smtClean="0"/>
          </a:p>
          <a:p>
            <a:endParaRPr lang="en-US" dirty="0" smtClean="0"/>
          </a:p>
          <a:p>
            <a:r>
              <a:rPr lang="en-US" u="sng" dirty="0" smtClean="0"/>
              <a:t>Part 1: Database Development</a:t>
            </a:r>
          </a:p>
          <a:p>
            <a:pPr lvl="0" algn="l" eaLnBrk="0" hangingPunct="0">
              <a:spcBef>
                <a:spcPct val="20000"/>
              </a:spcBef>
            </a:pPr>
            <a:r>
              <a:rPr lang="en-US" dirty="0" smtClean="0"/>
              <a:t>Feedstock Production Analysis: </a:t>
            </a:r>
            <a:r>
              <a:rPr lang="en-US" sz="1200" b="0" dirty="0" smtClean="0"/>
              <a:t>Determine the logistics and economic feasibility of alternative feedstock pathways to jet fuel.</a:t>
            </a:r>
            <a:r>
              <a:rPr lang="en-US" sz="1200" b="0" baseline="0" dirty="0" smtClean="0"/>
              <a:t> </a:t>
            </a:r>
          </a:p>
          <a:p>
            <a:pPr lvl="0" algn="l" eaLnBrk="0" hangingPunct="0">
              <a:spcBef>
                <a:spcPct val="20000"/>
              </a:spcBef>
            </a:pPr>
            <a:r>
              <a:rPr lang="en-US" sz="1200" kern="0" dirty="0" smtClean="0">
                <a:solidFill>
                  <a:srgbClr val="000000"/>
                </a:solidFill>
                <a:latin typeface="Arial"/>
              </a:rPr>
              <a:t>POLYSYS model: </a:t>
            </a:r>
          </a:p>
          <a:p>
            <a:pPr marL="342900" lvl="0" indent="-342900" algn="l" eaLnBrk="0" hangingPunct="0">
              <a:spcBef>
                <a:spcPct val="20000"/>
              </a:spcBef>
              <a:buFont typeface="Arial" panose="020B0604020202020204" pitchFamily="34" charset="0"/>
              <a:buChar char="•"/>
            </a:pPr>
            <a:r>
              <a:rPr lang="en-US" sz="1200" kern="0" dirty="0" smtClean="0">
                <a:solidFill>
                  <a:srgbClr val="000000"/>
                </a:solidFill>
                <a:latin typeface="Arial"/>
              </a:rPr>
              <a:t>County level national model representing major crops and livestock commodities. </a:t>
            </a:r>
          </a:p>
          <a:p>
            <a:pPr marL="342900" lvl="0" indent="-342900" algn="l" eaLnBrk="0" hangingPunct="0">
              <a:spcBef>
                <a:spcPct val="20000"/>
              </a:spcBef>
              <a:buFontTx/>
              <a:buChar char="•"/>
            </a:pPr>
            <a:r>
              <a:rPr lang="en-US" sz="1200" kern="0" dirty="0" smtClean="0">
                <a:solidFill>
                  <a:srgbClr val="000000"/>
                </a:solidFill>
                <a:latin typeface="Arial"/>
              </a:rPr>
              <a:t>Same model used for Dept. of Energy Billion Ton Study </a:t>
            </a:r>
          </a:p>
          <a:p>
            <a:pPr marL="0" marR="0" indent="0" algn="l" defTabSz="914400" rtl="0" eaLnBrk="0" fontAlgn="base" latinLnBrk="0" hangingPunct="0">
              <a:lnSpc>
                <a:spcPct val="100000"/>
              </a:lnSpc>
              <a:spcBef>
                <a:spcPct val="30000"/>
              </a:spcBef>
              <a:spcAft>
                <a:spcPct val="0"/>
              </a:spcAft>
              <a:buClrTx/>
              <a:buSzTx/>
              <a:buFontTx/>
              <a:buNone/>
              <a:tabLst/>
              <a:defRPr/>
            </a:pPr>
            <a:r>
              <a:rPr lang="en-US" u="sng" dirty="0" smtClean="0"/>
              <a:t>Part 2: Scenario Development</a:t>
            </a:r>
          </a:p>
          <a:p>
            <a:r>
              <a:rPr lang="en-US" dirty="0" err="1" smtClean="0">
                <a:latin typeface="Tahoma" charset="0"/>
                <a:ea typeface="ＭＳ Ｐゴシック" charset="0"/>
                <a:cs typeface="Tahoma" charset="0"/>
              </a:rPr>
              <a:t>Biorefinery</a:t>
            </a:r>
            <a:r>
              <a:rPr lang="en-US" dirty="0" smtClean="0">
                <a:latin typeface="Tahoma" charset="0"/>
                <a:ea typeface="ＭＳ Ｐゴシック" charset="0"/>
                <a:cs typeface="Tahoma" charset="0"/>
              </a:rPr>
              <a:t> Infrastructure </a:t>
            </a:r>
            <a:r>
              <a:rPr lang="en-US" dirty="0" err="1" smtClean="0">
                <a:latin typeface="Tahoma" charset="0"/>
                <a:ea typeface="ＭＳ Ｐゴシック" charset="0"/>
                <a:cs typeface="Tahoma" charset="0"/>
              </a:rPr>
              <a:t>Inventory:</a:t>
            </a:r>
            <a:r>
              <a:rPr lang="en-US" sz="2400" b="0" dirty="0" err="1" smtClean="0"/>
              <a:t>Inventory</a:t>
            </a:r>
            <a:r>
              <a:rPr lang="en-US" sz="2400" b="0" dirty="0" smtClean="0"/>
              <a:t> existing infrastructure</a:t>
            </a:r>
          </a:p>
          <a:p>
            <a:r>
              <a:rPr lang="en-US" sz="2400" b="0" dirty="0" smtClean="0"/>
              <a:t>Retrofit or co-locate with existing facilities</a:t>
            </a:r>
            <a:endParaRPr lang="en-US" sz="2000" b="0" dirty="0" smtClean="0"/>
          </a:p>
          <a:p>
            <a:r>
              <a:rPr lang="en-US" sz="2400" b="0" dirty="0" smtClean="0"/>
              <a:t>Benefits:</a:t>
            </a:r>
          </a:p>
          <a:p>
            <a:pPr marL="857250" lvl="1" indent="-457200">
              <a:buFont typeface="Arial" panose="020B0604020202020204" pitchFamily="34" charset="0"/>
              <a:buChar char="•"/>
            </a:pPr>
            <a:r>
              <a:rPr lang="en-US" sz="2000" b="0" dirty="0" smtClean="0"/>
              <a:t>Reuse existing equipment and infrastructure </a:t>
            </a:r>
            <a:r>
              <a:rPr lang="en-US" sz="2000" b="0" i="1" dirty="0" smtClean="0"/>
              <a:t>= decreased Capital Expense</a:t>
            </a:r>
          </a:p>
          <a:p>
            <a:pPr marL="857250" lvl="1" indent="-457200">
              <a:buFont typeface="Arial" panose="020B0604020202020204" pitchFamily="34" charset="0"/>
              <a:buChar char="•"/>
            </a:pPr>
            <a:r>
              <a:rPr lang="en-US" sz="2000" b="0" dirty="0" smtClean="0"/>
              <a:t>Existing skilled workforce in place = jobs saved and created</a:t>
            </a:r>
          </a:p>
          <a:p>
            <a:pPr marL="857250" lvl="1" indent="-457200">
              <a:buFont typeface="Arial" panose="020B0604020202020204" pitchFamily="34" charset="0"/>
              <a:buChar char="•"/>
            </a:pPr>
            <a:r>
              <a:rPr lang="en-US" sz="2000" b="0" dirty="0" smtClean="0"/>
              <a:t>Environmental (air, water) permits and water rights = decreased start-up delays</a:t>
            </a:r>
          </a:p>
          <a:p>
            <a:pPr marL="857250" lvl="1" indent="-457200">
              <a:buFont typeface="Arial" panose="020B0604020202020204" pitchFamily="34" charset="0"/>
              <a:buChar char="•"/>
            </a:pPr>
            <a:r>
              <a:rPr lang="en-US" sz="2000" b="0" dirty="0" smtClean="0"/>
              <a:t>Proximity to feedstock</a:t>
            </a:r>
          </a:p>
          <a:p>
            <a:pPr marL="857250" lvl="1" indent="-457200">
              <a:buFont typeface="Arial" panose="020B0604020202020204" pitchFamily="34" charset="0"/>
              <a:buChar char="•"/>
            </a:pPr>
            <a:r>
              <a:rPr lang="en-US" sz="2000" b="0" dirty="0" smtClean="0"/>
              <a:t>Existing transportation systems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latin typeface="Gill Sans MT" pitchFamily="34" charset="0"/>
              </a:rPr>
              <a:t>Volpe Alternative Fuels Transportation Optimization Tool (AFTOT):</a:t>
            </a:r>
          </a:p>
          <a:p>
            <a:pPr marL="0" marR="0" lvl="0" indent="0" algn="l"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2000" b="0" i="0" u="none" strike="noStrike" kern="0" cap="none" spc="0" normalizeH="0" baseline="0" noProof="0" dirty="0" smtClean="0">
                <a:ln>
                  <a:noFill/>
                </a:ln>
                <a:solidFill>
                  <a:sysClr val="windowText" lastClr="000000"/>
                </a:solidFill>
                <a:effectLst/>
                <a:uLnTx/>
                <a:uFillTx/>
              </a:rPr>
              <a:t>Optimizes routing to minimize scenario “cost” based on:</a:t>
            </a:r>
          </a:p>
          <a:p>
            <a:pPr marL="742950" marR="0" lvl="1"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ysClr val="windowText" lastClr="000000"/>
                </a:solidFill>
                <a:effectLst/>
                <a:uLnTx/>
                <a:uFillTx/>
              </a:rPr>
              <a:t>Transportation costs</a:t>
            </a:r>
          </a:p>
          <a:p>
            <a:pPr marL="742950" marR="0" lvl="1"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ysClr val="windowText" lastClr="000000"/>
                </a:solidFill>
                <a:effectLst/>
                <a:uLnTx/>
                <a:uFillTx/>
              </a:rPr>
              <a:t>Feedstock supply</a:t>
            </a:r>
          </a:p>
          <a:p>
            <a:pPr marL="742950" marR="0" lvl="1"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err="1" smtClean="0">
                <a:ln>
                  <a:noFill/>
                </a:ln>
                <a:solidFill>
                  <a:sysClr val="windowText" lastClr="000000"/>
                </a:solidFill>
                <a:effectLst/>
                <a:uLnTx/>
                <a:uFillTx/>
              </a:rPr>
              <a:t>Biorefinery</a:t>
            </a:r>
            <a:r>
              <a:rPr kumimoji="0" lang="en-US" sz="1800" b="0" i="0" u="none" strike="noStrike" kern="0" cap="none" spc="0" normalizeH="0" baseline="0" noProof="0" dirty="0" smtClean="0">
                <a:ln>
                  <a:noFill/>
                </a:ln>
                <a:solidFill>
                  <a:sysClr val="windowText" lastClr="000000"/>
                </a:solidFill>
                <a:effectLst/>
                <a:uLnTx/>
                <a:uFillTx/>
              </a:rPr>
              <a:t> capacity </a:t>
            </a:r>
            <a:br>
              <a:rPr kumimoji="0" lang="en-US" sz="1800" b="0" i="0" u="none" strike="noStrike" kern="0" cap="none" spc="0" normalizeH="0" baseline="0" noProof="0" dirty="0" smtClean="0">
                <a:ln>
                  <a:noFill/>
                </a:ln>
                <a:solidFill>
                  <a:sysClr val="windowText" lastClr="000000"/>
                </a:solidFill>
                <a:effectLst/>
                <a:uLnTx/>
                <a:uFillTx/>
              </a:rPr>
            </a:br>
            <a:r>
              <a:rPr kumimoji="0" lang="en-US" sz="1800" b="0" i="0" u="none" strike="noStrike" kern="0" cap="none" spc="0" normalizeH="0" baseline="0" noProof="0" dirty="0" smtClean="0">
                <a:ln>
                  <a:noFill/>
                </a:ln>
                <a:solidFill>
                  <a:sysClr val="windowText" lastClr="000000"/>
                </a:solidFill>
                <a:effectLst/>
                <a:uLnTx/>
                <a:uFillTx/>
              </a:rPr>
              <a:t>(minimum, maximum)</a:t>
            </a:r>
          </a:p>
          <a:p>
            <a:pPr marL="742950" marR="0" lvl="1"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ysClr val="windowText" lastClr="000000"/>
                </a:solidFill>
                <a:effectLst/>
                <a:uLnTx/>
                <a:uFillTx/>
              </a:rPr>
              <a:t>Facility capital cost</a:t>
            </a:r>
          </a:p>
          <a:p>
            <a:pPr marL="742950" marR="0" lvl="1"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ysClr val="windowText" lastClr="000000"/>
                </a:solidFill>
                <a:effectLst/>
                <a:uLnTx/>
                <a:uFillTx/>
              </a:rPr>
              <a:t>Demand</a:t>
            </a:r>
            <a:endParaRPr kumimoji="0" lang="en-US" sz="2000" b="0" i="0" u="none" strike="noStrike" kern="0" cap="none" spc="0" normalizeH="0" baseline="0" noProof="0" dirty="0" smtClean="0">
              <a:ln>
                <a:noFill/>
              </a:ln>
              <a:solidFill>
                <a:sysClr val="windowText" lastClr="000000"/>
              </a:solidFill>
              <a:effectLst/>
              <a:uLnTx/>
              <a:uFillTx/>
            </a:endParaRPr>
          </a:p>
          <a:p>
            <a:pPr marL="0" marR="0" lvl="0" indent="0" algn="l"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2000" b="0" i="0" u="none" strike="noStrike" kern="0" cap="none" spc="0" normalizeH="0" baseline="0" noProof="0" dirty="0" smtClean="0">
                <a:ln>
                  <a:noFill/>
                </a:ln>
                <a:solidFill>
                  <a:sysClr val="windowText" lastClr="000000"/>
                </a:solidFill>
                <a:effectLst/>
                <a:uLnTx/>
                <a:uFillTx/>
              </a:rPr>
              <a:t>Selects </a:t>
            </a:r>
            <a:r>
              <a:rPr kumimoji="0" lang="en-US" sz="2000" b="0" i="0" u="none" strike="noStrike" kern="0" cap="none" spc="0" normalizeH="0" baseline="0" noProof="0" dirty="0" err="1" smtClean="0">
                <a:ln>
                  <a:noFill/>
                </a:ln>
                <a:solidFill>
                  <a:sysClr val="windowText" lastClr="000000"/>
                </a:solidFill>
                <a:effectLst/>
                <a:uLnTx/>
                <a:uFillTx/>
              </a:rPr>
              <a:t>biorefineries</a:t>
            </a:r>
            <a:r>
              <a:rPr kumimoji="0" lang="en-US" sz="2000" b="0" i="0" u="none" strike="noStrike" kern="0" cap="none" spc="0" normalizeH="0" baseline="0" noProof="0" dirty="0" smtClean="0">
                <a:ln>
                  <a:noFill/>
                </a:ln>
                <a:solidFill>
                  <a:sysClr val="windowText" lastClr="000000"/>
                </a:solidFill>
                <a:effectLst/>
                <a:uLnTx/>
                <a:uFillTx/>
              </a:rPr>
              <a:t> </a:t>
            </a:r>
          </a:p>
          <a:p>
            <a:pPr marL="0" marR="0" lvl="0" indent="0" algn="l"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000" u="sng" dirty="0" smtClean="0"/>
              <a:t>Part 3: Focus on CAEP</a:t>
            </a:r>
          </a:p>
          <a:p>
            <a:pPr marL="0" marR="0" lvl="0" indent="0" algn="l"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000" u="sng" dirty="0" smtClean="0"/>
              <a:t>Part 4: Sustainability Evaluation</a:t>
            </a:r>
            <a:endParaRPr kumimoji="0" lang="en-US" sz="2000" b="0" i="0" u="sng" strike="noStrike" kern="0" cap="none" spc="0" normalizeH="0" baseline="0" noProof="0" dirty="0" smtClean="0">
              <a:ln>
                <a:noFill/>
              </a:ln>
              <a:solidFill>
                <a:sysClr val="windowText" lastClr="000000"/>
              </a:solidFill>
              <a:effectLst/>
              <a:uLnTx/>
              <a:uFillTx/>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smtClean="0"/>
          </a:p>
          <a:p>
            <a:endParaRPr lang="en-US" dirty="0" smtClean="0"/>
          </a:p>
          <a:p>
            <a:r>
              <a:rPr lang="en-US" dirty="0" smtClean="0"/>
              <a:t>In 2015:</a:t>
            </a:r>
          </a:p>
          <a:p>
            <a:r>
              <a:rPr lang="en-US" dirty="0" smtClean="0"/>
              <a:t>Added University</a:t>
            </a:r>
            <a:r>
              <a:rPr lang="en-US" baseline="0" dirty="0" smtClean="0"/>
              <a:t> of Hawaii to the team</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Going to work with CAAFI and F2F2 to </a:t>
            </a:r>
            <a:r>
              <a:rPr lang="en-US" sz="1200" b="0" baseline="0" dirty="0" smtClean="0"/>
              <a:t>c</a:t>
            </a:r>
            <a:r>
              <a:rPr lang="en-US" sz="1200" b="0" dirty="0" smtClean="0"/>
              <a:t>oordinate with stakeholders – e.g. CAAFI, F2F2</a:t>
            </a:r>
          </a:p>
          <a:p>
            <a:r>
              <a:rPr lang="en-US" baseline="0" dirty="0" smtClean="0"/>
              <a:t>develop data for regional supply chains</a:t>
            </a:r>
          </a:p>
          <a:p>
            <a:r>
              <a:rPr lang="en-US" sz="1200" b="0" dirty="0" smtClean="0"/>
              <a:t>Leveraging unique regional characteristics: Midwest, NE/</a:t>
            </a:r>
            <a:r>
              <a:rPr lang="en-US" sz="1200" b="0" dirty="0" err="1" smtClean="0"/>
              <a:t>MidAtlantic</a:t>
            </a:r>
            <a:r>
              <a:rPr lang="en-US" sz="1200" b="0" dirty="0" smtClean="0"/>
              <a:t>, NW, SE</a:t>
            </a:r>
          </a:p>
          <a:p>
            <a:r>
              <a:rPr lang="en-US" sz="1200" b="0" dirty="0" smtClean="0"/>
              <a:t>	forest residues in NW, water quality benefits in </a:t>
            </a:r>
            <a:r>
              <a:rPr lang="en-US" sz="1200" b="0" dirty="0" err="1" smtClean="0"/>
              <a:t>midAtlantic</a:t>
            </a:r>
            <a:endParaRPr lang="en-US" sz="1200" b="0" dirty="0" smtClean="0"/>
          </a:p>
          <a:p>
            <a:r>
              <a:rPr lang="en-US" sz="1200" b="0" dirty="0" smtClean="0"/>
              <a:t>Develop Supply Scenarios (Volpe AFTOT tool): optimal movement, plant locations, costs, supply</a:t>
            </a:r>
          </a:p>
          <a:p>
            <a:endParaRPr lang="en-US" baseline="0" dirty="0" smtClean="0"/>
          </a:p>
          <a:p>
            <a:endParaRPr lang="en-US" baseline="0" dirty="0" smtClean="0"/>
          </a:p>
          <a:p>
            <a:r>
              <a:rPr lang="en-US" baseline="0" dirty="0" smtClean="0"/>
              <a:t>Significant contributions to the CAEP AFTF process</a:t>
            </a:r>
          </a:p>
          <a:p>
            <a:pPr>
              <a:spcBef>
                <a:spcPts val="600"/>
              </a:spcBef>
            </a:pPr>
            <a:r>
              <a:rPr lang="en-US" baseline="0" dirty="0" smtClean="0"/>
              <a:t>-</a:t>
            </a:r>
            <a:r>
              <a:rPr lang="en-US" sz="2400" b="0" dirty="0" smtClean="0"/>
              <a:t>Alternative Fuels Task Force (AFTF) tasked to:</a:t>
            </a:r>
          </a:p>
          <a:p>
            <a:pPr lvl="1">
              <a:spcBef>
                <a:spcPts val="600"/>
              </a:spcBef>
            </a:pPr>
            <a:r>
              <a:rPr lang="en-US" sz="2000" dirty="0" smtClean="0"/>
              <a:t>Assess possible range of emissions reductions from use of alternative jet fuels in 2050 (requires both fuel volume and emissions factor)</a:t>
            </a:r>
          </a:p>
          <a:p>
            <a:pPr lvl="1">
              <a:spcBef>
                <a:spcPts val="600"/>
              </a:spcBef>
            </a:pPr>
            <a:r>
              <a:rPr lang="en-US" sz="2000" dirty="0" smtClean="0"/>
              <a:t>Develop a methodology to include alternative jet fuels in the global market based measure (GMBM) for international aviation</a:t>
            </a:r>
          </a:p>
          <a:p>
            <a:pPr>
              <a:spcBef>
                <a:spcPts val="600"/>
              </a:spcBef>
            </a:pPr>
            <a:r>
              <a:rPr lang="en-US" sz="2400" b="0" dirty="0" smtClean="0"/>
              <a:t>ASCENT team providing technical expertise and analysis support to AFTF</a:t>
            </a:r>
          </a:p>
          <a:p>
            <a:endParaRPr lang="en-US" dirty="0"/>
          </a:p>
        </p:txBody>
      </p:sp>
    </p:spTree>
    <p:extLst>
      <p:ext uri="{BB962C8B-B14F-4D97-AF65-F5344CB8AC3E}">
        <p14:creationId xmlns:p14="http://schemas.microsoft.com/office/powerpoint/2010/main" val="1095470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pPr marL="0" indent="0">
              <a:spcBef>
                <a:spcPts val="0"/>
              </a:spcBef>
              <a:buFontTx/>
              <a:buNone/>
            </a:pPr>
            <a:r>
              <a:rPr lang="en-US" sz="1400" dirty="0" smtClean="0">
                <a:latin typeface="+mn-lt"/>
              </a:rPr>
              <a:t>3. Coordination and Leveraging efforts across…interagency, public-private,</a:t>
            </a:r>
            <a:r>
              <a:rPr lang="en-US" sz="1400" baseline="0" dirty="0" smtClean="0">
                <a:latin typeface="+mn-lt"/>
              </a:rPr>
              <a:t> regional level</a:t>
            </a:r>
            <a:r>
              <a:rPr lang="en-US" sz="1400" dirty="0" smtClean="0">
                <a:latin typeface="+mn-lt"/>
              </a:rPr>
              <a:t> and with international partners</a:t>
            </a:r>
          </a:p>
          <a:p>
            <a:pPr marL="342900" indent="-342900" algn="l">
              <a:spcBef>
                <a:spcPts val="0"/>
              </a:spcBef>
              <a:buFont typeface="Wingdings" panose="05000000000000000000" pitchFamily="2" charset="2"/>
              <a:buChar char="Ø"/>
              <a:defRPr/>
            </a:pPr>
            <a:r>
              <a:rPr lang="en-US" sz="1400" dirty="0" smtClean="0">
                <a:latin typeface="+mn-lt"/>
              </a:rPr>
              <a:t>Complement and leverage work of other U.S. agencies </a:t>
            </a:r>
          </a:p>
          <a:p>
            <a:pPr marL="342900" indent="-342900" algn="l">
              <a:spcBef>
                <a:spcPts val="0"/>
              </a:spcBef>
              <a:buFont typeface="Wingdings" panose="05000000000000000000" pitchFamily="2" charset="2"/>
              <a:buChar char="Ø"/>
              <a:defRPr/>
            </a:pPr>
            <a:r>
              <a:rPr lang="en-US" sz="1400" dirty="0" smtClean="0">
                <a:latin typeface="+mn-lt"/>
              </a:rPr>
              <a:t>Complement and leverage work of private sector</a:t>
            </a:r>
          </a:p>
          <a:p>
            <a:pPr marL="342900" indent="-342900" algn="l">
              <a:spcBef>
                <a:spcPts val="0"/>
              </a:spcBef>
              <a:buFont typeface="Wingdings" panose="05000000000000000000" pitchFamily="2" charset="2"/>
              <a:buChar char="Ø"/>
              <a:defRPr/>
            </a:pPr>
            <a:r>
              <a:rPr lang="en-US" sz="1400" dirty="0" smtClean="0">
                <a:latin typeface="+mn-lt"/>
              </a:rPr>
              <a:t>Support deployment</a:t>
            </a:r>
            <a:r>
              <a:rPr lang="en-US" sz="1400" baseline="0" dirty="0" smtClean="0">
                <a:latin typeface="+mn-lt"/>
              </a:rPr>
              <a:t> through </a:t>
            </a:r>
            <a:r>
              <a:rPr lang="en-US" sz="1400" dirty="0" smtClean="0">
                <a:latin typeface="+mn-lt"/>
              </a:rPr>
              <a:t>state/regional supply chain development</a:t>
            </a:r>
          </a:p>
          <a:p>
            <a:pPr marL="342900" indent="-342900" algn="l">
              <a:spcBef>
                <a:spcPts val="0"/>
              </a:spcBef>
              <a:buFont typeface="Wingdings" panose="05000000000000000000" pitchFamily="2" charset="2"/>
              <a:buChar char="Ø"/>
              <a:defRPr/>
            </a:pPr>
            <a:r>
              <a:rPr lang="en-US" sz="1400" dirty="0" smtClean="0">
                <a:latin typeface="+mn-lt"/>
              </a:rPr>
              <a:t>Complement and leverage work of international partners</a:t>
            </a:r>
          </a:p>
          <a:p>
            <a:pPr marL="221111" indent="-221111">
              <a:spcBef>
                <a:spcPts val="0"/>
              </a:spcBef>
            </a:pPr>
            <a:r>
              <a:rPr lang="en-US" sz="1400" dirty="0" smtClean="0">
                <a:latin typeface="+mn-lt"/>
              </a:rPr>
              <a:t>Our means of conducting the work on the right side </a:t>
            </a:r>
          </a:p>
          <a:p>
            <a:pPr marL="221111" indent="-221111">
              <a:spcBef>
                <a:spcPts val="0"/>
              </a:spcBef>
            </a:pPr>
            <a:r>
              <a:rPr lang="en-US" sz="1400" dirty="0">
                <a:latin typeface="+mn-lt"/>
              </a:rPr>
              <a:t>	</a:t>
            </a:r>
          </a:p>
        </p:txBody>
      </p:sp>
      <p:sp>
        <p:nvSpPr>
          <p:cNvPr id="82948" name="Slide Number Placeholder 3"/>
          <p:cNvSpPr>
            <a:spLocks noGrp="1"/>
          </p:cNvSpPr>
          <p:nvPr>
            <p:ph type="sldNum" sz="quarter" idx="5"/>
          </p:nvPr>
        </p:nvSpPr>
        <p:spPr>
          <a:noFill/>
        </p:spPr>
        <p:txBody>
          <a:bodyPr/>
          <a:lstStyle>
            <a:lvl1pPr defTabSz="893718" eaLnBrk="0" hangingPunct="0">
              <a:defRPr sz="2300">
                <a:solidFill>
                  <a:schemeClr val="tx1"/>
                </a:solidFill>
                <a:latin typeface="Arial" pitchFamily="34" charset="0"/>
              </a:defRPr>
            </a:lvl1pPr>
            <a:lvl2pPr marL="723633" indent="-278321" defTabSz="893718" eaLnBrk="0" hangingPunct="0">
              <a:defRPr sz="2300">
                <a:solidFill>
                  <a:schemeClr val="tx1"/>
                </a:solidFill>
                <a:latin typeface="Arial" pitchFamily="34" charset="0"/>
              </a:defRPr>
            </a:lvl2pPr>
            <a:lvl3pPr marL="1113282" indent="-222656" defTabSz="893718" eaLnBrk="0" hangingPunct="0">
              <a:defRPr sz="2300">
                <a:solidFill>
                  <a:schemeClr val="tx1"/>
                </a:solidFill>
                <a:latin typeface="Arial" pitchFamily="34" charset="0"/>
              </a:defRPr>
            </a:lvl3pPr>
            <a:lvl4pPr marL="1558595" indent="-222656" defTabSz="893718" eaLnBrk="0" hangingPunct="0">
              <a:defRPr sz="2300">
                <a:solidFill>
                  <a:schemeClr val="tx1"/>
                </a:solidFill>
                <a:latin typeface="Arial" pitchFamily="34" charset="0"/>
              </a:defRPr>
            </a:lvl4pPr>
            <a:lvl5pPr marL="2003908" indent="-222656" defTabSz="893718" eaLnBrk="0" hangingPunct="0">
              <a:defRPr sz="2300">
                <a:solidFill>
                  <a:schemeClr val="tx1"/>
                </a:solidFill>
                <a:latin typeface="Arial" pitchFamily="34" charset="0"/>
              </a:defRPr>
            </a:lvl5pPr>
            <a:lvl6pPr marL="2449220" indent="-222656" algn="ctr" defTabSz="893718" eaLnBrk="0" fontAlgn="base" hangingPunct="0">
              <a:spcBef>
                <a:spcPct val="0"/>
              </a:spcBef>
              <a:spcAft>
                <a:spcPct val="0"/>
              </a:spcAft>
              <a:defRPr sz="2300">
                <a:solidFill>
                  <a:schemeClr val="tx1"/>
                </a:solidFill>
                <a:latin typeface="Arial" pitchFamily="34" charset="0"/>
              </a:defRPr>
            </a:lvl6pPr>
            <a:lvl7pPr marL="2894533" indent="-222656" algn="ctr" defTabSz="893718" eaLnBrk="0" fontAlgn="base" hangingPunct="0">
              <a:spcBef>
                <a:spcPct val="0"/>
              </a:spcBef>
              <a:spcAft>
                <a:spcPct val="0"/>
              </a:spcAft>
              <a:defRPr sz="2300">
                <a:solidFill>
                  <a:schemeClr val="tx1"/>
                </a:solidFill>
                <a:latin typeface="Arial" pitchFamily="34" charset="0"/>
              </a:defRPr>
            </a:lvl7pPr>
            <a:lvl8pPr marL="3339846" indent="-222656" algn="ctr" defTabSz="893718" eaLnBrk="0" fontAlgn="base" hangingPunct="0">
              <a:spcBef>
                <a:spcPct val="0"/>
              </a:spcBef>
              <a:spcAft>
                <a:spcPct val="0"/>
              </a:spcAft>
              <a:defRPr sz="2300">
                <a:solidFill>
                  <a:schemeClr val="tx1"/>
                </a:solidFill>
                <a:latin typeface="Arial" pitchFamily="34" charset="0"/>
              </a:defRPr>
            </a:lvl8pPr>
            <a:lvl9pPr marL="3785159" indent="-222656" algn="ctr" defTabSz="893718" eaLnBrk="0" fontAlgn="base" hangingPunct="0">
              <a:spcBef>
                <a:spcPct val="0"/>
              </a:spcBef>
              <a:spcAft>
                <a:spcPct val="0"/>
              </a:spcAft>
              <a:defRPr sz="2300">
                <a:solidFill>
                  <a:schemeClr val="tx1"/>
                </a:solidFill>
                <a:latin typeface="Arial" pitchFamily="34" charset="0"/>
              </a:defRPr>
            </a:lvl9pPr>
          </a:lstStyle>
          <a:p>
            <a:pPr eaLnBrk="1" hangingPunct="1"/>
            <a:fld id="{CCB2467A-D22E-42C1-BA5A-2041DB5C3DA8}" type="slidenum">
              <a:rPr lang="en-US" sz="1300">
                <a:solidFill>
                  <a:srgbClr val="000000"/>
                </a:solidFill>
                <a:latin typeface="Times New Roman" pitchFamily="18" charset="0"/>
              </a:rPr>
              <a:pPr eaLnBrk="1" hangingPunct="1"/>
              <a:t>15</a:t>
            </a:fld>
            <a:endParaRPr lang="en-US" sz="1300">
              <a:solidFill>
                <a:srgbClr val="000000"/>
              </a:solidFill>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dirty="0" smtClean="0"/>
              <a:t>FAA efforts are part of a broader government and private sector effort that requires coordination across supply chain. </a:t>
            </a:r>
          </a:p>
          <a:p>
            <a:pPr eaLnBrk="1" hangingPunct="1">
              <a:lnSpc>
                <a:spcPct val="90000"/>
              </a:lnSpc>
              <a:spcBef>
                <a:spcPct val="0"/>
              </a:spcBef>
            </a:pPr>
            <a:r>
              <a:rPr lang="en-US" dirty="0" smtClean="0"/>
              <a:t>We are depending on the programs, policies and expertise of 8 different agencies.</a:t>
            </a:r>
            <a:endParaRPr lang="en-US" b="0" dirty="0" smtClean="0"/>
          </a:p>
          <a:p>
            <a:pPr marL="285750" indent="-285750">
              <a:buFont typeface="Arial" panose="020B0604020202020204" pitchFamily="34" charset="0"/>
              <a:buChar char="•"/>
            </a:pPr>
            <a:r>
              <a:rPr lang="en-US" b="0" dirty="0" smtClean="0"/>
              <a:t>NAJFS - To identify opportunities and strategically address challenges associated with Research, Development, Demonstration, and Deployment (RD3) along the development path of alternative jet fuels. </a:t>
            </a:r>
          </a:p>
          <a:p>
            <a:pPr marL="285750" indent="-285750">
              <a:spcBef>
                <a:spcPts val="0"/>
              </a:spcBef>
              <a:buFont typeface="Arial" panose="020B0604020202020204" pitchFamily="34" charset="0"/>
              <a:buChar char="•"/>
            </a:pPr>
            <a:r>
              <a:rPr lang="en-US" b="0" dirty="0" smtClean="0"/>
              <a:t>An undertaking by Aeronautical Science and Technology Subcommittee of the OSTP/NSTC with input from stakeholder community.</a:t>
            </a:r>
          </a:p>
          <a:p>
            <a:pPr marL="285750" indent="-285750">
              <a:spcBef>
                <a:spcPts val="0"/>
              </a:spcBef>
              <a:buFont typeface="Arial" panose="020B0604020202020204" pitchFamily="34" charset="0"/>
              <a:buChar char="•"/>
            </a:pPr>
            <a:r>
              <a:rPr lang="en-US" b="0" dirty="0" smtClean="0"/>
              <a:t>Interagency working group of 8 participating Departments &amp; Agencies: USDA, DOC, DOD, NASA, FAA, DOE, EPA, NSF, DOS</a:t>
            </a:r>
          </a:p>
          <a:p>
            <a:pPr marL="285750" indent="-285750">
              <a:spcBef>
                <a:spcPts val="0"/>
              </a:spcBef>
              <a:buFont typeface="Arial" panose="020B0604020202020204" pitchFamily="34" charset="0"/>
              <a:buChar char="•"/>
            </a:pPr>
            <a:endParaRPr lang="en-US" b="0" dirty="0" smtClean="0"/>
          </a:p>
          <a:p>
            <a:pPr marL="0" indent="0">
              <a:spcBef>
                <a:spcPts val="0"/>
              </a:spcBef>
              <a:buFont typeface="Arial" panose="020B0604020202020204" pitchFamily="34" charset="0"/>
              <a:buNone/>
            </a:pPr>
            <a:r>
              <a:rPr lang="en-US" b="1" dirty="0" smtClean="0"/>
              <a:t>CAAFI</a:t>
            </a:r>
          </a:p>
          <a:p>
            <a:pPr marL="285750" indent="-285750">
              <a:spcBef>
                <a:spcPts val="0"/>
              </a:spcBef>
              <a:buFont typeface="Arial" panose="020B0604020202020204" pitchFamily="34" charset="0"/>
              <a:buChar char="•"/>
            </a:pPr>
            <a:r>
              <a:rPr lang="en-US" b="0" dirty="0" smtClean="0"/>
              <a:t>Public</a:t>
            </a:r>
            <a:r>
              <a:rPr lang="en-US" b="0" baseline="0" dirty="0" smtClean="0"/>
              <a:t> – private partnership – coordination, information exchange, direction and support</a:t>
            </a:r>
          </a:p>
          <a:p>
            <a:pPr marL="0" indent="0">
              <a:spcBef>
                <a:spcPts val="0"/>
              </a:spcBef>
              <a:buFont typeface="Arial" panose="020B0604020202020204" pitchFamily="34" charset="0"/>
              <a:buNone/>
            </a:pPr>
            <a:endParaRPr lang="en-US" b="0" baseline="0" dirty="0" smtClean="0"/>
          </a:p>
          <a:p>
            <a:pPr marL="0" indent="0">
              <a:spcBef>
                <a:spcPts val="0"/>
              </a:spcBef>
              <a:buFont typeface="Arial" panose="020B0604020202020204" pitchFamily="34" charset="0"/>
              <a:buNone/>
            </a:pPr>
            <a:r>
              <a:rPr lang="en-US" b="1" baseline="0" dirty="0" smtClean="0"/>
              <a:t>F2F2</a:t>
            </a:r>
          </a:p>
          <a:p>
            <a:pPr marL="285750" indent="-285750" eaLnBrk="1" hangingPunct="1">
              <a:spcBef>
                <a:spcPct val="0"/>
              </a:spcBef>
              <a:buFont typeface="Arial" panose="020B0604020202020204" pitchFamily="34" charset="0"/>
              <a:buChar char="•"/>
            </a:pPr>
            <a:r>
              <a:rPr lang="en-US" b="0" i="1" dirty="0" smtClean="0"/>
              <a:t>Farm</a:t>
            </a:r>
            <a:r>
              <a:rPr lang="en-US" b="0" i="1" baseline="0" dirty="0" smtClean="0"/>
              <a:t> to Fly 2.0 is a</a:t>
            </a:r>
            <a:r>
              <a:rPr lang="en-US" b="0" i="1" dirty="0" smtClean="0"/>
              <a:t>n agreement to cooperate to develop the supply of</a:t>
            </a:r>
            <a:r>
              <a:rPr lang="en-US" b="0" i="1" baseline="0" dirty="0" smtClean="0"/>
              <a:t> alternative jet fuel in the United States.</a:t>
            </a:r>
            <a:endParaRPr lang="en-US" b="0" dirty="0" smtClean="0"/>
          </a:p>
          <a:p>
            <a:pPr marL="285750" indent="-285750" eaLnBrk="1" hangingPunct="1">
              <a:spcBef>
                <a:spcPct val="0"/>
              </a:spcBef>
              <a:buFont typeface="Arial" panose="020B0604020202020204" pitchFamily="34" charset="0"/>
              <a:buChar char="•"/>
            </a:pPr>
            <a:r>
              <a:rPr lang="en-US" b="0" dirty="0" smtClean="0"/>
              <a:t>Signatories: USDA, FAA, DOE</a:t>
            </a:r>
            <a:r>
              <a:rPr lang="en-US" b="0" baseline="0" dirty="0" smtClean="0"/>
              <a:t> and </a:t>
            </a:r>
            <a:r>
              <a:rPr lang="en-US" b="0" dirty="0" smtClean="0"/>
              <a:t>Industry associations</a:t>
            </a:r>
            <a:r>
              <a:rPr lang="en-US" b="0" baseline="0" dirty="0" smtClean="0"/>
              <a:t> </a:t>
            </a:r>
            <a:r>
              <a:rPr lang="en-US" b="0" dirty="0" smtClean="0"/>
              <a:t>Airlines for America (A4A), Aerospace Industries Assoc. (AIA), Airports Council International-North America (ACI-NA), General Aviation Manufacturers Association (GAMA) and the National Business Aviation Association (NBAA) = Entire civil jet-aviation enterprise now represented and engaged</a:t>
            </a:r>
          </a:p>
          <a:p>
            <a:pPr marL="285750" indent="-285750" eaLnBrk="1" hangingPunct="1">
              <a:spcBef>
                <a:spcPct val="0"/>
              </a:spcBef>
              <a:buFont typeface="Arial" panose="020B0604020202020204" pitchFamily="34" charset="0"/>
              <a:buChar char="•"/>
            </a:pPr>
            <a:endParaRPr lang="en-US" dirty="0"/>
          </a:p>
          <a:p>
            <a:pPr marL="285750" indent="-285750" eaLnBrk="1" hangingPunct="1">
              <a:spcBef>
                <a:spcPct val="0"/>
              </a:spcBef>
              <a:buFont typeface="Arial" panose="020B0604020202020204" pitchFamily="34" charset="0"/>
              <a:buChar char="•"/>
            </a:pPr>
            <a:endParaRPr lang="en-US" b="0" dirty="0" smtClean="0"/>
          </a:p>
          <a:p>
            <a:pPr marL="285750" indent="-285750" eaLnBrk="1" hangingPunct="1">
              <a:spcBef>
                <a:spcPct val="0"/>
              </a:spcBef>
              <a:buFont typeface="Arial" panose="020B0604020202020204" pitchFamily="34" charset="0"/>
              <a:buChar char="•"/>
            </a:pPr>
            <a:r>
              <a:rPr lang="en-US" b="0" dirty="0" smtClean="0"/>
              <a:t>Purpose: </a:t>
            </a:r>
          </a:p>
          <a:p>
            <a:pPr marL="742950" lvl="1" indent="-285750" eaLnBrk="1" hangingPunct="1">
              <a:spcBef>
                <a:spcPct val="0"/>
              </a:spcBef>
              <a:buFont typeface="Arial" panose="020B0604020202020204" pitchFamily="34" charset="0"/>
              <a:buChar char="•"/>
            </a:pPr>
            <a:r>
              <a:rPr lang="en-US" b="0" dirty="0" smtClean="0"/>
              <a:t>To focus government and aviation industry resources towards jet fuel supply chain development.</a:t>
            </a:r>
          </a:p>
          <a:p>
            <a:pPr marL="742950" lvl="1" indent="-285750" eaLnBrk="1" hangingPunct="1">
              <a:spcBef>
                <a:spcPct val="0"/>
              </a:spcBef>
              <a:buFont typeface="Arial" panose="020B0604020202020204" pitchFamily="34" charset="0"/>
              <a:buChar char="•"/>
            </a:pPr>
            <a:r>
              <a:rPr lang="en-US" b="0" dirty="0" smtClean="0"/>
              <a:t>Endorsed and adopted FAA goal of 1 billion gallons by 2018.</a:t>
            </a:r>
          </a:p>
          <a:p>
            <a:pPr marL="742950" lvl="1" indent="-285750" eaLnBrk="1" hangingPunct="1">
              <a:spcBef>
                <a:spcPct val="0"/>
              </a:spcBef>
              <a:buFont typeface="Arial" panose="020B0604020202020204" pitchFamily="34" charset="0"/>
              <a:buChar char="•"/>
            </a:pPr>
            <a:r>
              <a:rPr lang="en-US" b="0" dirty="0" smtClean="0"/>
              <a:t>Supporting </a:t>
            </a:r>
            <a:r>
              <a:rPr lang="en-US" b="0" dirty="0" err="1" smtClean="0"/>
              <a:t>feasability</a:t>
            </a:r>
            <a:r>
              <a:rPr lang="en-US" b="0" dirty="0" smtClean="0"/>
              <a:t> studies for</a:t>
            </a:r>
            <a:r>
              <a:rPr lang="en-US" b="0" baseline="0" dirty="0" smtClean="0"/>
              <a:t> fuel production in various U.S. states.</a:t>
            </a:r>
          </a:p>
          <a:p>
            <a:pPr marL="742950" lvl="1" indent="-285750" eaLnBrk="1" hangingPunct="1">
              <a:spcBef>
                <a:spcPct val="0"/>
              </a:spcBef>
              <a:buFont typeface="Arial" panose="020B0604020202020204" pitchFamily="34" charset="0"/>
              <a:buChar char="•"/>
            </a:pPr>
            <a:endParaRPr lang="en-US" b="0" baseline="0" dirty="0" smtClean="0"/>
          </a:p>
          <a:p>
            <a:pPr marL="0" lvl="0" indent="0" eaLnBrk="1" hangingPunct="1">
              <a:spcBef>
                <a:spcPct val="0"/>
              </a:spcBef>
              <a:buFont typeface="Arial" panose="020B0604020202020204" pitchFamily="34" charset="0"/>
              <a:buNone/>
            </a:pPr>
            <a:r>
              <a:rPr lang="en-US" b="1" baseline="0" dirty="0" smtClean="0"/>
              <a:t>CAAFI state &amp; regional deployment</a:t>
            </a:r>
          </a:p>
          <a:p>
            <a:pPr marL="285750" indent="-285750" defTabSz="919026" eaLnBrk="1" hangingPunct="1">
              <a:spcBef>
                <a:spcPct val="0"/>
              </a:spcBef>
              <a:buFont typeface="Arial" panose="020B0604020202020204" pitchFamily="34" charset="0"/>
              <a:buChar char="•"/>
            </a:pPr>
            <a:r>
              <a:rPr lang="en-US" b="0" dirty="0" smtClean="0"/>
              <a:t>Supporting “grassroots” supply chain development and fuel production.</a:t>
            </a:r>
          </a:p>
          <a:p>
            <a:pPr marL="743898" lvl="1" indent="-286698" defTabSz="919026" eaLnBrk="1" hangingPunct="1">
              <a:spcBef>
                <a:spcPct val="0"/>
              </a:spcBef>
              <a:buFont typeface="Arial" panose="020B0604020202020204" pitchFamily="34" charset="0"/>
              <a:buChar char="•"/>
            </a:pPr>
            <a:r>
              <a:rPr lang="en-US" b="0" dirty="0" smtClean="0"/>
              <a:t>Identifying local lead organizations/POCs/stakeholders in states and regions.</a:t>
            </a:r>
          </a:p>
          <a:p>
            <a:pPr marL="743898" lvl="1" indent="-286698" defTabSz="919026" eaLnBrk="1" hangingPunct="1">
              <a:spcBef>
                <a:spcPct val="0"/>
              </a:spcBef>
              <a:buFont typeface="Arial" panose="020B0604020202020204" pitchFamily="34" charset="0"/>
              <a:buChar char="•"/>
            </a:pPr>
            <a:r>
              <a:rPr lang="en-US" b="0" dirty="0" smtClean="0"/>
              <a:t>Provide context, advice, strategy, benchmarking</a:t>
            </a:r>
          </a:p>
          <a:p>
            <a:pPr marL="743898" lvl="1" indent="-286698" defTabSz="919026" eaLnBrk="1" hangingPunct="1">
              <a:spcBef>
                <a:spcPct val="0"/>
              </a:spcBef>
              <a:buFont typeface="Arial" panose="020B0604020202020204" pitchFamily="34" charset="0"/>
              <a:buChar char="•"/>
            </a:pPr>
            <a:r>
              <a:rPr lang="en-US" b="0" dirty="0" smtClean="0"/>
              <a:t>Facilitate networks &amp; links between stakeholders (e.g. airlines/airports w/ state bioenergy authorities)</a:t>
            </a:r>
          </a:p>
          <a:p>
            <a:pPr marL="743898" lvl="1" indent="-286698" defTabSz="919026" eaLnBrk="1" hangingPunct="1">
              <a:spcBef>
                <a:spcPct val="0"/>
              </a:spcBef>
              <a:buFont typeface="Arial" panose="020B0604020202020204" pitchFamily="34" charset="0"/>
              <a:buChar char="•"/>
            </a:pPr>
            <a:r>
              <a:rPr lang="en-US" b="0" dirty="0" smtClean="0"/>
              <a:t>Rural Bioenergy Enterprise Grants (RBEG) and Value Added Producer Grants (VAPG) </a:t>
            </a:r>
          </a:p>
          <a:p>
            <a:pPr marL="0" lvl="0" indent="0" eaLnBrk="1" hangingPunct="1">
              <a:spcBef>
                <a:spcPct val="0"/>
              </a:spcBef>
              <a:buFont typeface="Arial" panose="020B0604020202020204" pitchFamily="34" charset="0"/>
              <a:buNone/>
            </a:pPr>
            <a:endParaRPr lang="en-US" b="0" dirty="0" smtClean="0"/>
          </a:p>
          <a:p>
            <a:pPr marL="0" indent="0">
              <a:spcBef>
                <a:spcPts val="0"/>
              </a:spcBef>
              <a:buFont typeface="Arial" panose="020B0604020202020204" pitchFamily="34" charset="0"/>
              <a:buNone/>
            </a:pPr>
            <a:endParaRPr lang="en-US" b="0" dirty="0" smtClean="0"/>
          </a:p>
          <a:p>
            <a:endParaRPr lang="en-US" b="0" dirty="0"/>
          </a:p>
        </p:txBody>
      </p:sp>
      <p:sp>
        <p:nvSpPr>
          <p:cNvPr id="4" name="Slide Number Placeholder 3"/>
          <p:cNvSpPr>
            <a:spLocks noGrp="1"/>
          </p:cNvSpPr>
          <p:nvPr>
            <p:ph type="sldNum" sz="quarter" idx="10"/>
          </p:nvPr>
        </p:nvSpPr>
        <p:spPr/>
        <p:txBody>
          <a:bodyPr/>
          <a:lstStyle/>
          <a:p>
            <a:pPr>
              <a:defRPr/>
            </a:pPr>
            <a:fld id="{8241F014-C0F1-4AA8-95E7-165B15BF63C8}" type="slidenum">
              <a:rPr lang="en-US" smtClean="0"/>
              <a:pPr>
                <a:defRPr/>
              </a:pPr>
              <a:t>16</a:t>
            </a:fld>
            <a:endParaRPr lang="en-US"/>
          </a:p>
        </p:txBody>
      </p:sp>
    </p:spTree>
    <p:extLst>
      <p:ext uri="{BB962C8B-B14F-4D97-AF65-F5344CB8AC3E}">
        <p14:creationId xmlns:p14="http://schemas.microsoft.com/office/powerpoint/2010/main" val="2003582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jpeg"/><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jpeg"/><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jpeg"/><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800" b="1" smtClean="0">
                  <a:solidFill>
                    <a:schemeClr val="bg1"/>
                  </a:solidFill>
                </a:rPr>
                <a:t>Federal Aviation</a:t>
              </a:r>
            </a:p>
            <a:p>
              <a:pPr algn="l" eaLnBrk="1" hangingPunct="1">
                <a:lnSpc>
                  <a:spcPct val="85000"/>
                </a:lnSpc>
                <a:defRPr/>
              </a:pPr>
              <a:r>
                <a:rPr lang="en-US" sz="1800" b="1" smtClean="0">
                  <a:solidFill>
                    <a:schemeClr val="bg1"/>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2416084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E0E076F-6514-463F-B8C2-0BC859EA19CD}" type="slidenum">
              <a:rPr lang="en-US"/>
              <a:pPr>
                <a:defRPr/>
              </a:pPr>
              <a:t>‹#›</a:t>
            </a:fld>
            <a:endParaRPr lang="en-US"/>
          </a:p>
        </p:txBody>
      </p:sp>
    </p:spTree>
    <p:extLst>
      <p:ext uri="{BB962C8B-B14F-4D97-AF65-F5344CB8AC3E}">
        <p14:creationId xmlns:p14="http://schemas.microsoft.com/office/powerpoint/2010/main" val="8969700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81358138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1022294028"/>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2989066560"/>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586726788"/>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2922989578"/>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FFFFFF">
                  <a:lumMod val="65000"/>
                </a:srgbClr>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FFFFFF">
                  <a:lumMod val="65000"/>
                </a:srgbClr>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5B6B2C6A-CDC5-43B3-82E2-A956377D50BC}" type="slidenum">
              <a:rPr lang="en-US">
                <a:solidFill>
                  <a:srgbClr val="FFFFFF">
                    <a:lumMod val="65000"/>
                  </a:srgbClr>
                </a:solidFill>
              </a:rPr>
              <a:pPr>
                <a:defRPr/>
              </a:pPr>
              <a:t>‹#›</a:t>
            </a:fld>
            <a:endParaRPr lang="en-US">
              <a:solidFill>
                <a:srgbClr val="FFFFFF">
                  <a:lumMod val="65000"/>
                </a:srgbClr>
              </a:solidFill>
            </a:endParaRPr>
          </a:p>
        </p:txBody>
      </p:sp>
    </p:spTree>
    <p:extLst>
      <p:ext uri="{BB962C8B-B14F-4D97-AF65-F5344CB8AC3E}">
        <p14:creationId xmlns:p14="http://schemas.microsoft.com/office/powerpoint/2010/main" val="1563800318"/>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71463"/>
            <a:ext cx="2895600" cy="909637"/>
            <a:chOff x="3700" y="171"/>
            <a:chExt cx="1824" cy="573"/>
          </a:xfrm>
        </p:grpSpPr>
        <p:pic>
          <p:nvPicPr>
            <p:cNvPr id="6"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800" b="1" smtClean="0">
                  <a:solidFill>
                    <a:srgbClr val="FFFFFF"/>
                  </a:solidFill>
                </a:rPr>
                <a:t>Federal Aviation</a:t>
              </a:r>
            </a:p>
            <a:p>
              <a:pPr algn="l" eaLnBrk="1" hangingPunct="1">
                <a:lnSpc>
                  <a:spcPct val="85000"/>
                </a:lnSpc>
                <a:defRPr/>
              </a:pPr>
              <a:r>
                <a:rPr lang="en-US" sz="1800" b="1"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34126633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2600" y="6248400"/>
            <a:ext cx="1673225" cy="457200"/>
          </a:xfrm>
        </p:spPr>
        <p:txBody>
          <a:bodyPr/>
          <a:lstStyle>
            <a:lvl1pPr fontAlgn="auto">
              <a:spcAft>
                <a:spcPts val="0"/>
              </a:spcAft>
              <a:defRPr>
                <a:solidFill>
                  <a:srgbClr val="FFFFFF">
                    <a:lumMod val="75000"/>
                  </a:srgbClr>
                </a:solidFill>
              </a:defRPr>
            </a:lvl1pPr>
          </a:lstStyle>
          <a:p>
            <a:pPr>
              <a:defRPr/>
            </a:pPr>
            <a:endParaRPr lang="en-US"/>
          </a:p>
        </p:txBody>
      </p:sp>
      <p:sp>
        <p:nvSpPr>
          <p:cNvPr id="5" name="Footer Placeholder 4"/>
          <p:cNvSpPr>
            <a:spLocks noGrp="1"/>
          </p:cNvSpPr>
          <p:nvPr>
            <p:ph type="ftr" sz="quarter" idx="11"/>
          </p:nvPr>
        </p:nvSpPr>
        <p:spPr>
          <a:xfrm>
            <a:off x="2197100" y="6248400"/>
            <a:ext cx="2895600" cy="457200"/>
          </a:xfrm>
        </p:spPr>
        <p:txBody>
          <a:bodyPr/>
          <a:lstStyle>
            <a:lvl1pPr fontAlgn="auto">
              <a:spcAft>
                <a:spcPts val="0"/>
              </a:spcAft>
              <a:defRPr>
                <a:solidFill>
                  <a:srgbClr val="FFFFFF">
                    <a:lumMod val="75000"/>
                  </a:srgbClr>
                </a:solidFill>
              </a:defRPr>
            </a:lvl1pPr>
          </a:lstStyle>
          <a:p>
            <a:pPr>
              <a:defRPr/>
            </a:pPr>
            <a:endParaRPr lang="en-US"/>
          </a:p>
        </p:txBody>
      </p:sp>
      <p:sp>
        <p:nvSpPr>
          <p:cNvPr id="6" name="Slide Number Placeholder 5"/>
          <p:cNvSpPr>
            <a:spLocks noGrp="1"/>
          </p:cNvSpPr>
          <p:nvPr>
            <p:ph type="sldNum" sz="quarter" idx="12"/>
          </p:nvPr>
        </p:nvSpPr>
        <p:spPr>
          <a:xfrm>
            <a:off x="6635750"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F2CADBB2-F6FB-48D0-B39C-B53033026599}" type="slidenum">
              <a:rPr lang="en-US"/>
              <a:pPr>
                <a:defRPr/>
              </a:pPr>
              <a:t>‹#›</a:t>
            </a:fld>
            <a:endParaRPr lang="en-US" dirty="0"/>
          </a:p>
        </p:txBody>
      </p:sp>
    </p:spTree>
    <p:extLst>
      <p:ext uri="{BB962C8B-B14F-4D97-AF65-F5344CB8AC3E}">
        <p14:creationId xmlns:p14="http://schemas.microsoft.com/office/powerpoint/2010/main" val="14198208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Aft>
                <a:spcPts val="0"/>
              </a:spcAft>
              <a:defRPr/>
            </a:lvl1pPr>
          </a:lstStyle>
          <a:p>
            <a:pPr>
              <a:defRPr/>
            </a:pPr>
            <a:endParaRPr lang="en-US"/>
          </a:p>
        </p:txBody>
      </p:sp>
      <p:sp>
        <p:nvSpPr>
          <p:cNvPr id="7" name="Slide Number Placeholder 6"/>
          <p:cNvSpPr>
            <a:spLocks noGrp="1"/>
          </p:cNvSpPr>
          <p:nvPr>
            <p:ph type="sldNum" sz="quarter" idx="12"/>
          </p:nvPr>
        </p:nvSpPr>
        <p:spPr>
          <a:xfrm>
            <a:off x="6651625"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5597075B-2AF4-41E1-BFDB-A0631BA48524}" type="slidenum">
              <a:rPr lang="en-US"/>
              <a:pPr>
                <a:defRPr/>
              </a:pPr>
              <a:t>‹#›</a:t>
            </a:fld>
            <a:endParaRPr lang="en-US" dirty="0"/>
          </a:p>
        </p:txBody>
      </p:sp>
    </p:spTree>
    <p:extLst>
      <p:ext uri="{BB962C8B-B14F-4D97-AF65-F5344CB8AC3E}">
        <p14:creationId xmlns:p14="http://schemas.microsoft.com/office/powerpoint/2010/main" val="3617535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Aft>
                <a:spcPts val="0"/>
              </a:spcAft>
              <a:defRPr/>
            </a:lvl1pPr>
          </a:lstStyle>
          <a:p>
            <a:pPr>
              <a:defRPr/>
            </a:pPr>
            <a:endParaRPr lang="en-US"/>
          </a:p>
        </p:txBody>
      </p:sp>
      <p:sp>
        <p:nvSpPr>
          <p:cNvPr id="5" name="Slide Number Placeholder 4"/>
          <p:cNvSpPr>
            <a:spLocks noGrp="1"/>
          </p:cNvSpPr>
          <p:nvPr>
            <p:ph type="sldNum" sz="quarter" idx="12"/>
          </p:nvPr>
        </p:nvSpPr>
        <p:spPr>
          <a:xfrm>
            <a:off x="6651625"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8073294A-CB99-48EE-B8D1-AB9C29C639FE}" type="slidenum">
              <a:rPr lang="en-US"/>
              <a:pPr>
                <a:defRPr/>
              </a:pPr>
              <a:t>‹#›</a:t>
            </a:fld>
            <a:endParaRPr lang="en-US" dirty="0"/>
          </a:p>
        </p:txBody>
      </p:sp>
    </p:spTree>
    <p:extLst>
      <p:ext uri="{BB962C8B-B14F-4D97-AF65-F5344CB8AC3E}">
        <p14:creationId xmlns:p14="http://schemas.microsoft.com/office/powerpoint/2010/main" val="2325767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BA15E63-11BE-4CFB-963F-269254C3A448}" type="slidenum">
              <a:rPr lang="en-US"/>
              <a:pPr>
                <a:defRPr/>
              </a:pPr>
              <a:t>‹#›</a:t>
            </a:fld>
            <a:endParaRPr lang="en-US"/>
          </a:p>
        </p:txBody>
      </p:sp>
    </p:spTree>
    <p:extLst>
      <p:ext uri="{BB962C8B-B14F-4D97-AF65-F5344CB8AC3E}">
        <p14:creationId xmlns:p14="http://schemas.microsoft.com/office/powerpoint/2010/main" val="415643777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Aft>
                <a:spcPts val="0"/>
              </a:spcAft>
              <a:defRPr/>
            </a:lvl1pPr>
          </a:lstStyle>
          <a:p>
            <a:pPr>
              <a:defRPr/>
            </a:pPr>
            <a:endParaRPr lang="en-US"/>
          </a:p>
        </p:txBody>
      </p:sp>
      <p:sp>
        <p:nvSpPr>
          <p:cNvPr id="4" name="Slide Number Placeholder 3"/>
          <p:cNvSpPr>
            <a:spLocks noGrp="1"/>
          </p:cNvSpPr>
          <p:nvPr>
            <p:ph type="sldNum" sz="quarter" idx="12"/>
          </p:nvPr>
        </p:nvSpPr>
        <p:spPr>
          <a:xfrm>
            <a:off x="6651625"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DB8ED2B2-0E59-4332-AD2D-81571945EA9C}" type="slidenum">
              <a:rPr lang="en-US"/>
              <a:pPr>
                <a:defRPr/>
              </a:pPr>
              <a:t>‹#›</a:t>
            </a:fld>
            <a:endParaRPr lang="en-US" dirty="0"/>
          </a:p>
        </p:txBody>
      </p:sp>
    </p:spTree>
    <p:extLst>
      <p:ext uri="{BB962C8B-B14F-4D97-AF65-F5344CB8AC3E}">
        <p14:creationId xmlns:p14="http://schemas.microsoft.com/office/powerpoint/2010/main" val="192511201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Aft>
                <a:spcPts val="0"/>
              </a:spcAft>
              <a:defRPr/>
            </a:lvl1pPr>
          </a:lstStyle>
          <a:p>
            <a:pPr>
              <a:defRPr/>
            </a:pPr>
            <a:endParaRPr lang="en-US"/>
          </a:p>
        </p:txBody>
      </p:sp>
      <p:sp>
        <p:nvSpPr>
          <p:cNvPr id="7" name="Slide Number Placeholder 6"/>
          <p:cNvSpPr>
            <a:spLocks noGrp="1"/>
          </p:cNvSpPr>
          <p:nvPr>
            <p:ph type="sldNum" sz="quarter" idx="12"/>
          </p:nvPr>
        </p:nvSpPr>
        <p:spPr>
          <a:xfrm>
            <a:off x="6651625"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9BDFBBCC-5E18-40DE-94D7-725097A8E8E2}" type="slidenum">
              <a:rPr lang="en-US"/>
              <a:pPr>
                <a:defRPr/>
              </a:pPr>
              <a:t>‹#›</a:t>
            </a:fld>
            <a:endParaRPr lang="en-US" dirty="0"/>
          </a:p>
        </p:txBody>
      </p:sp>
    </p:spTree>
    <p:extLst>
      <p:ext uri="{BB962C8B-B14F-4D97-AF65-F5344CB8AC3E}">
        <p14:creationId xmlns:p14="http://schemas.microsoft.com/office/powerpoint/2010/main" val="12675604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8"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9" name="Rectangle 11"/>
          <p:cNvSpPr>
            <a:spLocks noGrp="1" noChangeArrowheads="1"/>
          </p:cNvSpPr>
          <p:nvPr>
            <p:ph type="sldNum" sz="quarter" idx="12"/>
          </p:nvPr>
        </p:nvSpPr>
        <p:spPr>
          <a:xfrm>
            <a:off x="6651625" y="6248400"/>
            <a:ext cx="1905000" cy="457200"/>
          </a:xfrm>
          <a:prstGeom prst="rect">
            <a:avLst/>
          </a:prstGeom>
        </p:spPr>
        <p:txBody>
          <a:bodyPr/>
          <a:lstStyle>
            <a:lvl1pPr algn="l">
              <a:defRPr sz="2400">
                <a:solidFill>
                  <a:srgbClr val="FFFFFF">
                    <a:lumMod val="65000"/>
                  </a:srgbClr>
                </a:solidFill>
                <a:latin typeface="Arial" charset="0"/>
                <a:cs typeface="+mn-cs"/>
              </a:defRPr>
            </a:lvl1pPr>
          </a:lstStyle>
          <a:p>
            <a:pPr>
              <a:defRPr/>
            </a:pPr>
            <a:fld id="{8D025687-78E3-4E19-BA71-4C6648CD0A46}" type="slidenum">
              <a:rPr lang="en-US"/>
              <a:pPr>
                <a:defRPr/>
              </a:pPr>
              <a:t>‹#›</a:t>
            </a:fld>
            <a:endParaRPr lang="en-US" dirty="0"/>
          </a:p>
        </p:txBody>
      </p:sp>
    </p:spTree>
    <p:extLst>
      <p:ext uri="{BB962C8B-B14F-4D97-AF65-F5344CB8AC3E}">
        <p14:creationId xmlns:p14="http://schemas.microsoft.com/office/powerpoint/2010/main" val="15263956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71463"/>
            <a:ext cx="2895600" cy="909637"/>
            <a:chOff x="3700" y="171"/>
            <a:chExt cx="1824" cy="573"/>
          </a:xfrm>
        </p:grpSpPr>
        <p:pic>
          <p:nvPicPr>
            <p:cNvPr id="6"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800" b="1" smtClean="0">
                  <a:solidFill>
                    <a:srgbClr val="FFFFFF"/>
                  </a:solidFill>
                  <a:cs typeface="Arial" charset="0"/>
                </a:rPr>
                <a:t>Federal Aviation</a:t>
              </a:r>
            </a:p>
            <a:p>
              <a:pPr algn="l" eaLnBrk="1" hangingPunct="1">
                <a:lnSpc>
                  <a:spcPct val="85000"/>
                </a:lnSpc>
                <a:defRPr/>
              </a:pPr>
              <a:r>
                <a:rPr lang="en-US" sz="1800" b="1" smtClean="0">
                  <a:solidFill>
                    <a:srgbClr val="FFFFFF"/>
                  </a:solidFill>
                  <a:cs typeface="Arial" charset="0"/>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8241754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2600" y="6248400"/>
            <a:ext cx="1673225" cy="457200"/>
          </a:xfrm>
        </p:spPr>
        <p:txBody>
          <a:bodyPr/>
          <a:lstStyle>
            <a:lvl1pPr algn="ctr">
              <a:defRPr>
                <a:solidFill>
                  <a:srgbClr val="FFFFFF">
                    <a:lumMod val="75000"/>
                  </a:srgbClr>
                </a:solidFill>
              </a:defRPr>
            </a:lvl1pPr>
          </a:lstStyle>
          <a:p>
            <a:pPr>
              <a:defRPr/>
            </a:pPr>
            <a:endParaRPr lang="en-US"/>
          </a:p>
        </p:txBody>
      </p:sp>
      <p:sp>
        <p:nvSpPr>
          <p:cNvPr id="5" name="Footer Placeholder 4"/>
          <p:cNvSpPr>
            <a:spLocks noGrp="1"/>
          </p:cNvSpPr>
          <p:nvPr>
            <p:ph type="ftr" sz="quarter" idx="11"/>
          </p:nvPr>
        </p:nvSpPr>
        <p:spPr>
          <a:xfrm>
            <a:off x="2197100" y="6248400"/>
            <a:ext cx="2895600" cy="457200"/>
          </a:xfrm>
        </p:spPr>
        <p:txBody>
          <a:bodyPr/>
          <a:lstStyle>
            <a:lvl1pPr>
              <a:defRPr>
                <a:solidFill>
                  <a:srgbClr val="FFFFFF">
                    <a:lumMod val="75000"/>
                  </a:srgbClr>
                </a:solidFill>
              </a:defRPr>
            </a:lvl1pPr>
          </a:lstStyle>
          <a:p>
            <a:pPr>
              <a:defRPr/>
            </a:pPr>
            <a:endParaRPr lang="en-US"/>
          </a:p>
        </p:txBody>
      </p:sp>
      <p:sp>
        <p:nvSpPr>
          <p:cNvPr id="6" name="Slide Number Placeholder 5"/>
          <p:cNvSpPr>
            <a:spLocks noGrp="1"/>
          </p:cNvSpPr>
          <p:nvPr>
            <p:ph type="sldNum" sz="quarter" idx="12"/>
          </p:nvPr>
        </p:nvSpPr>
        <p:spPr>
          <a:xfrm>
            <a:off x="6635750" y="6248400"/>
            <a:ext cx="1905000" cy="457200"/>
          </a:xfrm>
        </p:spPr>
        <p:txBody>
          <a:bodyPr/>
          <a:lstStyle>
            <a:lvl1pPr>
              <a:defRPr/>
            </a:lvl1pPr>
          </a:lstStyle>
          <a:p>
            <a:pPr>
              <a:defRPr/>
            </a:pPr>
            <a:fld id="{BC279D4F-D17A-4FD4-A1B2-2356711293C3}" type="slidenum">
              <a:rPr lang="en-US"/>
              <a:pPr>
                <a:defRPr/>
              </a:pPr>
              <a:t>‹#›</a:t>
            </a:fld>
            <a:endParaRPr lang="en-US" dirty="0"/>
          </a:p>
        </p:txBody>
      </p:sp>
    </p:spTree>
    <p:extLst>
      <p:ext uri="{BB962C8B-B14F-4D97-AF65-F5344CB8AC3E}">
        <p14:creationId xmlns:p14="http://schemas.microsoft.com/office/powerpoint/2010/main" val="14678282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ct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78EC9D8-CC7C-40FF-B5F8-6AD501C59082}" type="slidenum">
              <a:rPr lang="en-US"/>
              <a:pPr>
                <a:defRPr/>
              </a:pPr>
              <a:t>‹#›</a:t>
            </a:fld>
            <a:endParaRPr lang="en-US" dirty="0"/>
          </a:p>
        </p:txBody>
      </p:sp>
    </p:spTree>
    <p:extLst>
      <p:ext uri="{BB962C8B-B14F-4D97-AF65-F5344CB8AC3E}">
        <p14:creationId xmlns:p14="http://schemas.microsoft.com/office/powerpoint/2010/main" val="33815782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lgn="ct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7914B8CD-2094-4CAA-AC97-A87D4B031319}" type="slidenum">
              <a:rPr lang="en-US"/>
              <a:pPr>
                <a:defRPr/>
              </a:pPr>
              <a:t>‹#›</a:t>
            </a:fld>
            <a:endParaRPr lang="en-US" dirty="0"/>
          </a:p>
        </p:txBody>
      </p:sp>
    </p:spTree>
    <p:extLst>
      <p:ext uri="{BB962C8B-B14F-4D97-AF65-F5344CB8AC3E}">
        <p14:creationId xmlns:p14="http://schemas.microsoft.com/office/powerpoint/2010/main" val="343734450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F0397891-931D-41E4-91B7-193269BCB500}" type="slidenum">
              <a:rPr lang="en-US"/>
              <a:pPr>
                <a:defRPr/>
              </a:pPr>
              <a:t>‹#›</a:t>
            </a:fld>
            <a:endParaRPr lang="en-US" dirty="0"/>
          </a:p>
        </p:txBody>
      </p:sp>
    </p:spTree>
    <p:extLst>
      <p:ext uri="{BB962C8B-B14F-4D97-AF65-F5344CB8AC3E}">
        <p14:creationId xmlns:p14="http://schemas.microsoft.com/office/powerpoint/2010/main" val="220022891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D205A1D-0F62-44E6-8971-EE5A0A518AAF}" type="slidenum">
              <a:rPr lang="en-US"/>
              <a:pPr>
                <a:defRPr/>
              </a:pPr>
              <a:t>‹#›</a:t>
            </a:fld>
            <a:endParaRPr lang="en-US" dirty="0"/>
          </a:p>
        </p:txBody>
      </p:sp>
    </p:spTree>
    <p:extLst>
      <p:ext uri="{BB962C8B-B14F-4D97-AF65-F5344CB8AC3E}">
        <p14:creationId xmlns:p14="http://schemas.microsoft.com/office/powerpoint/2010/main" val="5799444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algn="ctr">
              <a:defRPr/>
            </a:lvl1pPr>
          </a:lstStyle>
          <a:p>
            <a:pPr>
              <a:defRPr/>
            </a:pPr>
            <a:endParaRPr lang="en-US"/>
          </a:p>
        </p:txBody>
      </p:sp>
      <p:sp>
        <p:nvSpPr>
          <p:cNvPr id="8" name="Rectangle 10"/>
          <p:cNvSpPr>
            <a:spLocks noGrp="1" noChangeArrowheads="1"/>
          </p:cNvSpPr>
          <p:nvPr>
            <p:ph type="ftr" sz="quarter" idx="11"/>
          </p:nvPr>
        </p:nvSpPr>
        <p:spPr/>
        <p:txBody>
          <a:bodyPr/>
          <a:lstStyle>
            <a:lvl1pPr>
              <a:defRPr/>
            </a:lvl1pPr>
          </a:lstStyle>
          <a:p>
            <a:pPr>
              <a:defRPr/>
            </a:pPr>
            <a:endParaRPr lang="en-US"/>
          </a:p>
        </p:txBody>
      </p:sp>
      <p:sp>
        <p:nvSpPr>
          <p:cNvPr id="9" name="Rectangle 11"/>
          <p:cNvSpPr>
            <a:spLocks noGrp="1" noChangeArrowheads="1"/>
          </p:cNvSpPr>
          <p:nvPr>
            <p:ph type="sldNum" sz="quarter" idx="12"/>
          </p:nvPr>
        </p:nvSpPr>
        <p:spPr/>
        <p:txBody>
          <a:bodyPr/>
          <a:lstStyle>
            <a:lvl1pPr>
              <a:defRPr/>
            </a:lvl1pPr>
          </a:lstStyle>
          <a:p>
            <a:pPr>
              <a:defRPr/>
            </a:pPr>
            <a:fld id="{519016EF-2443-43EE-8E63-5A52E9C3FF3F}" type="slidenum">
              <a:rPr lang="en-US"/>
              <a:pPr>
                <a:defRPr/>
              </a:pPr>
              <a:t>‹#›</a:t>
            </a:fld>
            <a:endParaRPr lang="en-US" dirty="0"/>
          </a:p>
        </p:txBody>
      </p:sp>
    </p:spTree>
    <p:extLst>
      <p:ext uri="{BB962C8B-B14F-4D97-AF65-F5344CB8AC3E}">
        <p14:creationId xmlns:p14="http://schemas.microsoft.com/office/powerpoint/2010/main" val="990720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81" descr="sunrise_plane_powerpoi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0" y="0"/>
            <a:ext cx="355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800" b="1" smtClean="0">
                  <a:solidFill>
                    <a:srgbClr val="FFFFFF"/>
                  </a:solidFill>
                </a:rPr>
                <a:t>Federal Aviation</a:t>
              </a:r>
            </a:p>
            <a:p>
              <a:pPr algn="l" eaLnBrk="1" hangingPunct="1">
                <a:lnSpc>
                  <a:spcPct val="85000"/>
                </a:lnSpc>
                <a:defRPr/>
              </a:pPr>
              <a:r>
                <a:rPr lang="en-US" sz="1800" b="1"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286620408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71463"/>
            <a:ext cx="2895600" cy="909637"/>
            <a:chOff x="3700" y="171"/>
            <a:chExt cx="1824" cy="573"/>
          </a:xfrm>
        </p:grpSpPr>
        <p:pic>
          <p:nvPicPr>
            <p:cNvPr id="6"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l">
                <a:lnSpc>
                  <a:spcPct val="85000"/>
                </a:lnSpc>
                <a:defRPr/>
              </a:pPr>
              <a:r>
                <a:rPr lang="en-US" sz="1800" b="1" smtClean="0">
                  <a:solidFill>
                    <a:srgbClr val="FFFFFF"/>
                  </a:solidFill>
                  <a:cs typeface="Arial" charset="0"/>
                </a:rPr>
                <a:t>Federal Aviation</a:t>
              </a:r>
            </a:p>
            <a:p>
              <a:pPr algn="l">
                <a:lnSpc>
                  <a:spcPct val="85000"/>
                </a:lnSpc>
                <a:defRPr/>
              </a:pPr>
              <a:r>
                <a:rPr lang="en-US" sz="1800" b="1" smtClean="0">
                  <a:solidFill>
                    <a:srgbClr val="FFFFFF"/>
                  </a:solidFill>
                  <a:cs typeface="Arial" charset="0"/>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42082685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2600" y="6248400"/>
            <a:ext cx="1673225" cy="457200"/>
          </a:xfrm>
        </p:spPr>
        <p:txBody>
          <a:bodyPr/>
          <a:lstStyle>
            <a:lvl1pPr fontAlgn="auto">
              <a:spcAft>
                <a:spcPts val="0"/>
              </a:spcAft>
              <a:defRPr>
                <a:solidFill>
                  <a:srgbClr val="FFFFFF">
                    <a:lumMod val="75000"/>
                  </a:srgbClr>
                </a:solidFill>
              </a:defRPr>
            </a:lvl1pPr>
          </a:lstStyle>
          <a:p>
            <a:pPr>
              <a:defRPr/>
            </a:pPr>
            <a:endParaRPr lang="en-US"/>
          </a:p>
        </p:txBody>
      </p:sp>
      <p:sp>
        <p:nvSpPr>
          <p:cNvPr id="5" name="Footer Placeholder 4"/>
          <p:cNvSpPr>
            <a:spLocks noGrp="1"/>
          </p:cNvSpPr>
          <p:nvPr>
            <p:ph type="ftr" sz="quarter" idx="11"/>
          </p:nvPr>
        </p:nvSpPr>
        <p:spPr>
          <a:xfrm>
            <a:off x="2197100" y="6248400"/>
            <a:ext cx="2895600" cy="457200"/>
          </a:xfrm>
        </p:spPr>
        <p:txBody>
          <a:bodyPr/>
          <a:lstStyle>
            <a:lvl1pPr fontAlgn="auto">
              <a:spcAft>
                <a:spcPts val="0"/>
              </a:spcAft>
              <a:defRPr>
                <a:solidFill>
                  <a:srgbClr val="FFFFFF">
                    <a:lumMod val="75000"/>
                  </a:srgbClr>
                </a:solidFill>
              </a:defRPr>
            </a:lvl1pPr>
          </a:lstStyle>
          <a:p>
            <a:pPr>
              <a:defRPr/>
            </a:pPr>
            <a:endParaRPr lang="en-US"/>
          </a:p>
        </p:txBody>
      </p:sp>
      <p:sp>
        <p:nvSpPr>
          <p:cNvPr id="6" name="Slide Number Placeholder 5"/>
          <p:cNvSpPr>
            <a:spLocks noGrp="1"/>
          </p:cNvSpPr>
          <p:nvPr>
            <p:ph type="sldNum" sz="quarter" idx="12"/>
          </p:nvPr>
        </p:nvSpPr>
        <p:spPr>
          <a:xfrm>
            <a:off x="6635750" y="6248400"/>
            <a:ext cx="1905000" cy="457200"/>
          </a:xfrm>
        </p:spPr>
        <p:txBody>
          <a:bodyPr/>
          <a:lstStyle>
            <a:lvl1pPr fontAlgn="auto">
              <a:spcAft>
                <a:spcPts val="0"/>
              </a:spcAft>
              <a:defRPr/>
            </a:lvl1pPr>
          </a:lstStyle>
          <a:p>
            <a:pPr>
              <a:defRPr/>
            </a:pPr>
            <a:fld id="{4E8F7917-2172-4BF9-92E8-36546091E657}" type="slidenum">
              <a:rPr lang="en-US"/>
              <a:pPr>
                <a:defRPr/>
              </a:pPr>
              <a:t>‹#›</a:t>
            </a:fld>
            <a:endParaRPr lang="en-US" dirty="0"/>
          </a:p>
        </p:txBody>
      </p:sp>
    </p:spTree>
    <p:extLst>
      <p:ext uri="{BB962C8B-B14F-4D97-AF65-F5344CB8AC3E}">
        <p14:creationId xmlns:p14="http://schemas.microsoft.com/office/powerpoint/2010/main" val="339028327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Aft>
                <a:spcPts val="0"/>
              </a:spcAft>
              <a:defRPr/>
            </a:lvl1pPr>
          </a:lstStyle>
          <a:p>
            <a:pPr>
              <a:defRPr/>
            </a:pPr>
            <a:fld id="{B3D5395C-20CA-4351-B76F-BBE78C46EBD2}" type="slidenum">
              <a:rPr lang="en-US"/>
              <a:pPr>
                <a:defRPr/>
              </a:pPr>
              <a:t>‹#›</a:t>
            </a:fld>
            <a:endParaRPr lang="en-US"/>
          </a:p>
        </p:txBody>
      </p:sp>
    </p:spTree>
    <p:extLst>
      <p:ext uri="{BB962C8B-B14F-4D97-AF65-F5344CB8AC3E}">
        <p14:creationId xmlns:p14="http://schemas.microsoft.com/office/powerpoint/2010/main" val="135429179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Aft>
                <a:spcPts val="0"/>
              </a:spcAft>
              <a:defRPr/>
            </a:lvl1pPr>
          </a:lstStyle>
          <a:p>
            <a:pPr>
              <a:defRPr/>
            </a:pPr>
            <a:fld id="{C6F2BE27-9985-4030-8B81-39ACDA117D6C}" type="slidenum">
              <a:rPr lang="en-US"/>
              <a:pPr>
                <a:defRPr/>
              </a:pPr>
              <a:t>‹#›</a:t>
            </a:fld>
            <a:endParaRPr lang="en-US"/>
          </a:p>
        </p:txBody>
      </p:sp>
    </p:spTree>
    <p:extLst>
      <p:ext uri="{BB962C8B-B14F-4D97-AF65-F5344CB8AC3E}">
        <p14:creationId xmlns:p14="http://schemas.microsoft.com/office/powerpoint/2010/main" val="376909418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Aft>
                <a:spcPts val="0"/>
              </a:spcAft>
              <a:defRPr/>
            </a:lvl1pPr>
          </a:lstStyle>
          <a:p>
            <a:pPr>
              <a:defRPr/>
            </a:pPr>
            <a:fld id="{0F752327-ACA1-482F-B29C-E7718D365D6A}" type="slidenum">
              <a:rPr lang="en-US"/>
              <a:pPr>
                <a:defRPr/>
              </a:pPr>
              <a:t>‹#›</a:t>
            </a:fld>
            <a:endParaRPr lang="en-US"/>
          </a:p>
        </p:txBody>
      </p:sp>
    </p:spTree>
    <p:extLst>
      <p:ext uri="{BB962C8B-B14F-4D97-AF65-F5344CB8AC3E}">
        <p14:creationId xmlns:p14="http://schemas.microsoft.com/office/powerpoint/2010/main" val="132683967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Aft>
                <a:spcPts val="0"/>
              </a:spcAft>
              <a:defRPr/>
            </a:lvl1pPr>
          </a:lstStyle>
          <a:p>
            <a:pPr>
              <a:defRPr/>
            </a:pPr>
            <a:fld id="{7F29770E-9241-49B0-9205-BD0D724EB158}" type="slidenum">
              <a:rPr lang="en-US"/>
              <a:pPr>
                <a:defRPr/>
              </a:pPr>
              <a:t>‹#›</a:t>
            </a:fld>
            <a:endParaRPr lang="en-US"/>
          </a:p>
        </p:txBody>
      </p:sp>
    </p:spTree>
    <p:extLst>
      <p:ext uri="{BB962C8B-B14F-4D97-AF65-F5344CB8AC3E}">
        <p14:creationId xmlns:p14="http://schemas.microsoft.com/office/powerpoint/2010/main" val="371523175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8"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9" name="Rectangle 11"/>
          <p:cNvSpPr>
            <a:spLocks noGrp="1" noChangeArrowheads="1"/>
          </p:cNvSpPr>
          <p:nvPr>
            <p:ph type="sldNum" sz="quarter" idx="12"/>
          </p:nvPr>
        </p:nvSpPr>
        <p:spPr/>
        <p:txBody>
          <a:bodyPr/>
          <a:lstStyle>
            <a:lvl1pPr fontAlgn="auto">
              <a:spcAft>
                <a:spcPts val="0"/>
              </a:spcAft>
              <a:defRPr/>
            </a:lvl1pPr>
          </a:lstStyle>
          <a:p>
            <a:pPr>
              <a:defRPr/>
            </a:pPr>
            <a:fld id="{7EF83711-1860-4867-9C11-7F4B5E77A5A9}" type="slidenum">
              <a:rPr lang="en-US"/>
              <a:pPr>
                <a:defRPr/>
              </a:pPr>
              <a:t>‹#›</a:t>
            </a:fld>
            <a:endParaRPr lang="en-US"/>
          </a:p>
        </p:txBody>
      </p:sp>
    </p:spTree>
    <p:extLst>
      <p:ext uri="{BB962C8B-B14F-4D97-AF65-F5344CB8AC3E}">
        <p14:creationId xmlns:p14="http://schemas.microsoft.com/office/powerpoint/2010/main" val="181757491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63491" name="Rectangle 1027"/>
          <p:cNvSpPr>
            <a:spLocks noGrp="1" noChangeArrowheads="1"/>
          </p:cNvSpPr>
          <p:nvPr>
            <p:ph type="subTitle" idx="1"/>
          </p:nvPr>
        </p:nvSpPr>
        <p:spPr>
          <a:xfrm>
            <a:off x="497912" y="1690692"/>
            <a:ext cx="8157707" cy="4690155"/>
          </a:xfrm>
        </p:spPr>
        <p:txBody>
          <a:bodyPr/>
          <a:lstStyle>
            <a:lvl1pPr marL="0" indent="0">
              <a:buFontTx/>
              <a:buNone/>
              <a:defRPr sz="3200">
                <a:solidFill>
                  <a:schemeClr val="bg2"/>
                </a:solidFill>
              </a:defRPr>
            </a:lvl1pPr>
          </a:lstStyle>
          <a:p>
            <a:pPr lvl="0"/>
            <a:r>
              <a:rPr lang="en-US" noProof="0" dirty="0" smtClean="0"/>
              <a:t>Click to edit Master subtitle style</a:t>
            </a:r>
          </a:p>
        </p:txBody>
      </p:sp>
      <p:sp>
        <p:nvSpPr>
          <p:cNvPr id="8" name="Rounded Rectangle 15"/>
          <p:cNvSpPr/>
          <p:nvPr userDrawn="1"/>
        </p:nvSpPr>
        <p:spPr>
          <a:xfrm>
            <a:off x="0" y="0"/>
            <a:ext cx="9144000" cy="14017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fontAlgn="auto">
              <a:spcBef>
                <a:spcPts val="0"/>
              </a:spcBef>
              <a:spcAft>
                <a:spcPts val="0"/>
              </a:spcAft>
              <a:defRPr/>
            </a:pPr>
            <a:endParaRPr lang="en-US" sz="1800" dirty="0">
              <a:solidFill>
                <a:srgbClr val="FFFFFF"/>
              </a:solidFill>
            </a:endParaRPr>
          </a:p>
        </p:txBody>
      </p:sp>
      <p:grpSp>
        <p:nvGrpSpPr>
          <p:cNvPr id="9" name="Group 15"/>
          <p:cNvGrpSpPr>
            <a:grpSpLocks noChangeAspect="1"/>
          </p:cNvGrpSpPr>
          <p:nvPr userDrawn="1"/>
        </p:nvGrpSpPr>
        <p:grpSpPr bwMode="auto">
          <a:xfrm>
            <a:off x="0" y="1247779"/>
            <a:ext cx="9144000" cy="442913"/>
            <a:chOff x="-3905251" y="4294188"/>
            <a:chExt cx="13027839" cy="1892300"/>
          </a:xfrm>
        </p:grpSpPr>
        <p:sp>
          <p:nvSpPr>
            <p:cNvPr id="10" name="Freeform 9"/>
            <p:cNvSpPr>
              <a:spLocks/>
            </p:cNvSpPr>
            <p:nvPr/>
          </p:nvSpPr>
          <p:spPr bwMode="hidden">
            <a:xfrm>
              <a:off x="4810006" y="4497661"/>
              <a:ext cx="4295986" cy="1017364"/>
            </a:xfrm>
            <a:custGeom>
              <a:avLst/>
              <a:gdLst>
                <a:gd name="T0" fmla="*/ 2147483647 w 2706"/>
                <a:gd name="T1" fmla="*/ 0 h 640"/>
                <a:gd name="T2" fmla="*/ 2147483647 w 2706"/>
                <a:gd name="T3" fmla="*/ 0 h 640"/>
                <a:gd name="T4" fmla="*/ 2147483647 w 2706"/>
                <a:gd name="T5" fmla="*/ 45484119 h 640"/>
                <a:gd name="T6" fmla="*/ 2147483647 w 2706"/>
                <a:gd name="T7" fmla="*/ 96023265 h 640"/>
                <a:gd name="T8" fmla="*/ 2147483647 w 2706"/>
                <a:gd name="T9" fmla="*/ 151615849 h 640"/>
                <a:gd name="T10" fmla="*/ 2147483647 w 2706"/>
                <a:gd name="T11" fmla="*/ 207208433 h 640"/>
                <a:gd name="T12" fmla="*/ 2147483647 w 2706"/>
                <a:gd name="T13" fmla="*/ 272907893 h 640"/>
                <a:gd name="T14" fmla="*/ 2147483647 w 2706"/>
                <a:gd name="T15" fmla="*/ 338608942 h 640"/>
                <a:gd name="T16" fmla="*/ 2147483647 w 2706"/>
                <a:gd name="T17" fmla="*/ 414416867 h 640"/>
                <a:gd name="T18" fmla="*/ 2147483647 w 2706"/>
                <a:gd name="T19" fmla="*/ 490223202 h 640"/>
                <a:gd name="T20" fmla="*/ 2147483647 w 2706"/>
                <a:gd name="T21" fmla="*/ 490223202 h 640"/>
                <a:gd name="T22" fmla="*/ 2147483647 w 2706"/>
                <a:gd name="T23" fmla="*/ 636785614 h 640"/>
                <a:gd name="T24" fmla="*/ 2147483647 w 2706"/>
                <a:gd name="T25" fmla="*/ 768186122 h 640"/>
                <a:gd name="T26" fmla="*/ 2147483647 w 2706"/>
                <a:gd name="T27" fmla="*/ 889478166 h 640"/>
                <a:gd name="T28" fmla="*/ 1996160218 w 2706"/>
                <a:gd name="T29" fmla="*/ 1005716772 h 640"/>
                <a:gd name="T30" fmla="*/ 1471916569 w 2706"/>
                <a:gd name="T31" fmla="*/ 1106793475 h 640"/>
                <a:gd name="T32" fmla="*/ 962794601 w 2706"/>
                <a:gd name="T33" fmla="*/ 1197763302 h 640"/>
                <a:gd name="T34" fmla="*/ 473836460 w 2706"/>
                <a:gd name="T35" fmla="*/ 1283679692 h 640"/>
                <a:gd name="T36" fmla="*/ 0 w 2706"/>
                <a:gd name="T37" fmla="*/ 1359487617 h 640"/>
                <a:gd name="T38" fmla="*/ 0 w 2706"/>
                <a:gd name="T39" fmla="*/ 1359487617 h 640"/>
                <a:gd name="T40" fmla="*/ 327652280 w 2706"/>
                <a:gd name="T41" fmla="*/ 1404971736 h 640"/>
                <a:gd name="T42" fmla="*/ 640182880 w 2706"/>
                <a:gd name="T43" fmla="*/ 1445402417 h 640"/>
                <a:gd name="T44" fmla="*/ 942630773 w 2706"/>
                <a:gd name="T45" fmla="*/ 1480779661 h 640"/>
                <a:gd name="T46" fmla="*/ 1240038105 w 2706"/>
                <a:gd name="T47" fmla="*/ 1511101877 h 640"/>
                <a:gd name="T48" fmla="*/ 1527364317 w 2706"/>
                <a:gd name="T49" fmla="*/ 1541425682 h 640"/>
                <a:gd name="T50" fmla="*/ 1804609410 w 2706"/>
                <a:gd name="T51" fmla="*/ 1561641023 h 640"/>
                <a:gd name="T52" fmla="*/ 2071771794 w 2706"/>
                <a:gd name="T53" fmla="*/ 1581856364 h 640"/>
                <a:gd name="T54" fmla="*/ 2147483647 w 2706"/>
                <a:gd name="T55" fmla="*/ 1597018266 h 640"/>
                <a:gd name="T56" fmla="*/ 2147483647 w 2706"/>
                <a:gd name="T57" fmla="*/ 1607125142 h 640"/>
                <a:gd name="T58" fmla="*/ 2147483647 w 2706"/>
                <a:gd name="T59" fmla="*/ 1612180169 h 640"/>
                <a:gd name="T60" fmla="*/ 2147483647 w 2706"/>
                <a:gd name="T61" fmla="*/ 1617233607 h 640"/>
                <a:gd name="T62" fmla="*/ 2147483647 w 2706"/>
                <a:gd name="T63" fmla="*/ 1617233607 h 640"/>
                <a:gd name="T64" fmla="*/ 2147483647 w 2706"/>
                <a:gd name="T65" fmla="*/ 1612180169 h 640"/>
                <a:gd name="T66" fmla="*/ 2147483647 w 2706"/>
                <a:gd name="T67" fmla="*/ 1607125142 h 640"/>
                <a:gd name="T68" fmla="*/ 2147483647 w 2706"/>
                <a:gd name="T69" fmla="*/ 1597018266 h 640"/>
                <a:gd name="T70" fmla="*/ 2147483647 w 2706"/>
                <a:gd name="T71" fmla="*/ 1581856364 h 640"/>
                <a:gd name="T72" fmla="*/ 2147483647 w 2706"/>
                <a:gd name="T73" fmla="*/ 1566694461 h 640"/>
                <a:gd name="T74" fmla="*/ 2147483647 w 2706"/>
                <a:gd name="T75" fmla="*/ 1546479120 h 640"/>
                <a:gd name="T76" fmla="*/ 2147483647 w 2706"/>
                <a:gd name="T77" fmla="*/ 1521210342 h 640"/>
                <a:gd name="T78" fmla="*/ 2147483647 w 2706"/>
                <a:gd name="T79" fmla="*/ 1495941563 h 640"/>
                <a:gd name="T80" fmla="*/ 2147483647 w 2706"/>
                <a:gd name="T81" fmla="*/ 1465617758 h 640"/>
                <a:gd name="T82" fmla="*/ 2147483647 w 2706"/>
                <a:gd name="T83" fmla="*/ 1435295542 h 640"/>
                <a:gd name="T84" fmla="*/ 2147483647 w 2706"/>
                <a:gd name="T85" fmla="*/ 1399918298 h 640"/>
                <a:gd name="T86" fmla="*/ 2147483647 w 2706"/>
                <a:gd name="T87" fmla="*/ 1364541055 h 640"/>
                <a:gd name="T88" fmla="*/ 2147483647 w 2706"/>
                <a:gd name="T89" fmla="*/ 1324110373 h 640"/>
                <a:gd name="T90" fmla="*/ 2147483647 w 2706"/>
                <a:gd name="T91" fmla="*/ 1283679692 h 640"/>
                <a:gd name="T92" fmla="*/ 2147483647 w 2706"/>
                <a:gd name="T93" fmla="*/ 1238193984 h 640"/>
                <a:gd name="T94" fmla="*/ 2147483647 w 2706"/>
                <a:gd name="T95" fmla="*/ 1192709865 h 640"/>
                <a:gd name="T96" fmla="*/ 2147483647 w 2706"/>
                <a:gd name="T97" fmla="*/ 1091633162 h 640"/>
                <a:gd name="T98" fmla="*/ 2147483647 w 2706"/>
                <a:gd name="T99" fmla="*/ 985501431 h 640"/>
                <a:gd name="T100" fmla="*/ 2147483647 w 2706"/>
                <a:gd name="T101" fmla="*/ 985501431 h 640"/>
                <a:gd name="T102" fmla="*/ 2147483647 w 2706"/>
                <a:gd name="T103" fmla="*/ 980447993 h 640"/>
                <a:gd name="T104" fmla="*/ 2147483647 w 2706"/>
                <a:gd name="T105" fmla="*/ 980447993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sz="1800" dirty="0">
                <a:solidFill>
                  <a:srgbClr val="000000"/>
                </a:solidFill>
                <a:latin typeface="Arial" charset="0"/>
                <a:cs typeface="Arial" charset="0"/>
              </a:endParaRPr>
            </a:p>
          </p:txBody>
        </p:sp>
        <p:sp>
          <p:nvSpPr>
            <p:cNvPr id="11" name="Freeform 18"/>
            <p:cNvSpPr>
              <a:spLocks/>
            </p:cNvSpPr>
            <p:nvPr/>
          </p:nvSpPr>
          <p:spPr bwMode="hidden">
            <a:xfrm>
              <a:off x="-308667" y="4321318"/>
              <a:ext cx="8279020" cy="1207272"/>
            </a:xfrm>
            <a:custGeom>
              <a:avLst/>
              <a:gdLst>
                <a:gd name="T0" fmla="*/ 2147483647 w 5216"/>
                <a:gd name="T1" fmla="*/ 1792249152 h 762"/>
                <a:gd name="T2" fmla="*/ 2147483647 w 5216"/>
                <a:gd name="T3" fmla="*/ 1721965959 h 762"/>
                <a:gd name="T4" fmla="*/ 2147483647 w 5216"/>
                <a:gd name="T5" fmla="*/ 1531193217 h 762"/>
                <a:gd name="T6" fmla="*/ 2147483647 w 5216"/>
                <a:gd name="T7" fmla="*/ 1275158077 h 762"/>
                <a:gd name="T8" fmla="*/ 2147483647 w 5216"/>
                <a:gd name="T9" fmla="*/ 938798156 h 762"/>
                <a:gd name="T10" fmla="*/ 2147483647 w 5216"/>
                <a:gd name="T11" fmla="*/ 743006205 h 762"/>
                <a:gd name="T12" fmla="*/ 2147483647 w 5216"/>
                <a:gd name="T13" fmla="*/ 592396646 h 762"/>
                <a:gd name="T14" fmla="*/ 2147483647 w 5216"/>
                <a:gd name="T15" fmla="*/ 461868679 h 762"/>
                <a:gd name="T16" fmla="*/ 2147483647 w 5216"/>
                <a:gd name="T17" fmla="*/ 351422303 h 762"/>
                <a:gd name="T18" fmla="*/ 2147483647 w 5216"/>
                <a:gd name="T19" fmla="*/ 256035140 h 762"/>
                <a:gd name="T20" fmla="*/ 2147483647 w 5216"/>
                <a:gd name="T21" fmla="*/ 180731153 h 762"/>
                <a:gd name="T22" fmla="*/ 2147483647 w 5216"/>
                <a:gd name="T23" fmla="*/ 70284778 h 762"/>
                <a:gd name="T24" fmla="*/ 2147483647 w 5216"/>
                <a:gd name="T25" fmla="*/ 10040003 h 762"/>
                <a:gd name="T26" fmla="*/ 1622440311 w 5216"/>
                <a:gd name="T27" fmla="*/ 0 h 762"/>
                <a:gd name="T28" fmla="*/ 901914788 w 5216"/>
                <a:gd name="T29" fmla="*/ 25100801 h 762"/>
                <a:gd name="T30" fmla="*/ 277124957 w 5216"/>
                <a:gd name="T31" fmla="*/ 80324781 h 762"/>
                <a:gd name="T32" fmla="*/ 0 w 5216"/>
                <a:gd name="T33" fmla="*/ 120487964 h 762"/>
                <a:gd name="T34" fmla="*/ 791065440 w 5216"/>
                <a:gd name="T35" fmla="*/ 215873542 h 762"/>
                <a:gd name="T36" fmla="*/ 1642595027 w 5216"/>
                <a:gd name="T37" fmla="*/ 351422303 h 762"/>
                <a:gd name="T38" fmla="*/ 2147483647 w 5216"/>
                <a:gd name="T39" fmla="*/ 527132663 h 762"/>
                <a:gd name="T40" fmla="*/ 2147483647 w 5216"/>
                <a:gd name="T41" fmla="*/ 743006205 h 762"/>
                <a:gd name="T42" fmla="*/ 2147483647 w 5216"/>
                <a:gd name="T43" fmla="*/ 948838159 h 762"/>
                <a:gd name="T44" fmla="*/ 2147483647 w 5216"/>
                <a:gd name="T45" fmla="*/ 1295239668 h 762"/>
                <a:gd name="T46" fmla="*/ 2147483647 w 5216"/>
                <a:gd name="T47" fmla="*/ 1435807639 h 762"/>
                <a:gd name="T48" fmla="*/ 2147483647 w 5216"/>
                <a:gd name="T49" fmla="*/ 1556295603 h 762"/>
                <a:gd name="T50" fmla="*/ 2147483647 w 5216"/>
                <a:gd name="T51" fmla="*/ 1661721185 h 762"/>
                <a:gd name="T52" fmla="*/ 2147483647 w 5216"/>
                <a:gd name="T53" fmla="*/ 1742045966 h 762"/>
                <a:gd name="T54" fmla="*/ 2147483647 w 5216"/>
                <a:gd name="T55" fmla="*/ 1812330743 h 762"/>
                <a:gd name="T56" fmla="*/ 2147483647 w 5216"/>
                <a:gd name="T57" fmla="*/ 1857513135 h 762"/>
                <a:gd name="T58" fmla="*/ 2147483647 w 5216"/>
                <a:gd name="T59" fmla="*/ 1892655524 h 762"/>
                <a:gd name="T60" fmla="*/ 2147483647 w 5216"/>
                <a:gd name="T61" fmla="*/ 1912737115 h 762"/>
                <a:gd name="T62" fmla="*/ 2147483647 w 5216"/>
                <a:gd name="T63" fmla="*/ 1912737115 h 762"/>
                <a:gd name="T64" fmla="*/ 2147483647 w 5216"/>
                <a:gd name="T65" fmla="*/ 1902697112 h 762"/>
                <a:gd name="T66" fmla="*/ 2147483647 w 5216"/>
                <a:gd name="T67" fmla="*/ 1877594727 h 762"/>
                <a:gd name="T68" fmla="*/ 2147483647 w 5216"/>
                <a:gd name="T69" fmla="*/ 1837433128 h 762"/>
                <a:gd name="T70" fmla="*/ 2147483647 w 5216"/>
                <a:gd name="T71" fmla="*/ 1792249152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sz="1800" dirty="0">
                <a:solidFill>
                  <a:srgbClr val="000000"/>
                </a:solidFill>
                <a:latin typeface="Arial" charset="0"/>
                <a:cs typeface="Arial" charset="0"/>
              </a:endParaRPr>
            </a:p>
          </p:txBody>
        </p:sp>
        <p:sp>
          <p:nvSpPr>
            <p:cNvPr id="12" name="Freeform 22"/>
            <p:cNvSpPr>
              <a:spLocks/>
            </p:cNvSpPr>
            <p:nvPr/>
          </p:nvSpPr>
          <p:spPr bwMode="hidden">
            <a:xfrm>
              <a:off x="4286" y="4334883"/>
              <a:ext cx="8165219" cy="1105538"/>
            </a:xfrm>
            <a:custGeom>
              <a:avLst/>
              <a:gdLst>
                <a:gd name="T0" fmla="*/ 0 w 5144"/>
                <a:gd name="T1" fmla="*/ 177634787 h 694"/>
                <a:gd name="T2" fmla="*/ 0 w 5144"/>
                <a:gd name="T3" fmla="*/ 177634787 h 694"/>
                <a:gd name="T4" fmla="*/ 45353157 w 5144"/>
                <a:gd name="T5" fmla="*/ 167484228 h 694"/>
                <a:gd name="T6" fmla="*/ 181412626 w 5144"/>
                <a:gd name="T7" fmla="*/ 142107830 h 694"/>
                <a:gd name="T8" fmla="*/ 413216590 w 5144"/>
                <a:gd name="T9" fmla="*/ 106580872 h 694"/>
                <a:gd name="T10" fmla="*/ 564393779 w 5144"/>
                <a:gd name="T11" fmla="*/ 86279754 h 694"/>
                <a:gd name="T12" fmla="*/ 740766636 w 5144"/>
                <a:gd name="T13" fmla="*/ 65978635 h 694"/>
                <a:gd name="T14" fmla="*/ 937295394 w 5144"/>
                <a:gd name="T15" fmla="*/ 50752796 h 694"/>
                <a:gd name="T16" fmla="*/ 1164061177 w 5144"/>
                <a:gd name="T17" fmla="*/ 35526957 h 694"/>
                <a:gd name="T18" fmla="*/ 1410982860 w 5144"/>
                <a:gd name="T19" fmla="*/ 20301119 h 694"/>
                <a:gd name="T20" fmla="*/ 1688139980 w 5144"/>
                <a:gd name="T21" fmla="*/ 10150559 h 694"/>
                <a:gd name="T22" fmla="*/ 1990494357 w 5144"/>
                <a:gd name="T23" fmla="*/ 5075280 h 694"/>
                <a:gd name="T24" fmla="*/ 2147483647 w 5144"/>
                <a:gd name="T25" fmla="*/ 0 h 694"/>
                <a:gd name="T26" fmla="*/ 2147483647 w 5144"/>
                <a:gd name="T27" fmla="*/ 5075280 h 694"/>
                <a:gd name="T28" fmla="*/ 2147483647 w 5144"/>
                <a:gd name="T29" fmla="*/ 15225839 h 694"/>
                <a:gd name="T30" fmla="*/ 2147483647 w 5144"/>
                <a:gd name="T31" fmla="*/ 35526957 h 694"/>
                <a:gd name="T32" fmla="*/ 2147483647 w 5144"/>
                <a:gd name="T33" fmla="*/ 60903356 h 694"/>
                <a:gd name="T34" fmla="*/ 2147483647 w 5144"/>
                <a:gd name="T35" fmla="*/ 101505593 h 694"/>
                <a:gd name="T36" fmla="*/ 2147483647 w 5144"/>
                <a:gd name="T37" fmla="*/ 147183109 h 694"/>
                <a:gd name="T38" fmla="*/ 2147483647 w 5144"/>
                <a:gd name="T39" fmla="*/ 203011185 h 694"/>
                <a:gd name="T40" fmla="*/ 2147483647 w 5144"/>
                <a:gd name="T41" fmla="*/ 268988228 h 694"/>
                <a:gd name="T42" fmla="*/ 2147483647 w 5144"/>
                <a:gd name="T43" fmla="*/ 350192702 h 694"/>
                <a:gd name="T44" fmla="*/ 2147483647 w 5144"/>
                <a:gd name="T45" fmla="*/ 441547735 h 694"/>
                <a:gd name="T46" fmla="*/ 2147483647 w 5144"/>
                <a:gd name="T47" fmla="*/ 548128608 h 694"/>
                <a:gd name="T48" fmla="*/ 2147483647 w 5144"/>
                <a:gd name="T49" fmla="*/ 675009006 h 694"/>
                <a:gd name="T50" fmla="*/ 2147483647 w 5144"/>
                <a:gd name="T51" fmla="*/ 812041556 h 694"/>
                <a:gd name="T52" fmla="*/ 2147483647 w 5144"/>
                <a:gd name="T53" fmla="*/ 964299945 h 694"/>
                <a:gd name="T54" fmla="*/ 2147483647 w 5144"/>
                <a:gd name="T55" fmla="*/ 1136857860 h 694"/>
                <a:gd name="T56" fmla="*/ 2147483647 w 5144"/>
                <a:gd name="T57" fmla="*/ 1324643206 h 694"/>
                <a:gd name="T58" fmla="*/ 2147483647 w 5144"/>
                <a:gd name="T59" fmla="*/ 1532729671 h 694"/>
                <a:gd name="T60" fmla="*/ 2147483647 w 5144"/>
                <a:gd name="T61" fmla="*/ 176111566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a:endParaRPr lang="en-US" sz="1800" dirty="0">
                <a:solidFill>
                  <a:srgbClr val="000000"/>
                </a:solidFill>
                <a:latin typeface="Arial" charset="0"/>
                <a:cs typeface="Arial" charset="0"/>
              </a:endParaRPr>
            </a:p>
          </p:txBody>
        </p:sp>
        <p:sp>
          <p:nvSpPr>
            <p:cNvPr id="13" name="Freeform 26"/>
            <p:cNvSpPr>
              <a:spLocks/>
            </p:cNvSpPr>
            <p:nvPr/>
          </p:nvSpPr>
          <p:spPr bwMode="hidden">
            <a:xfrm>
              <a:off x="4155651" y="4314537"/>
              <a:ext cx="4940859" cy="929191"/>
            </a:xfrm>
            <a:custGeom>
              <a:avLst/>
              <a:gdLst>
                <a:gd name="T0" fmla="*/ 0 w 3112"/>
                <a:gd name="T1" fmla="*/ 1478417662 h 584"/>
                <a:gd name="T2" fmla="*/ 0 w 3112"/>
                <a:gd name="T3" fmla="*/ 1478417662 h 584"/>
                <a:gd name="T4" fmla="*/ 226865130 w 3112"/>
                <a:gd name="T5" fmla="*/ 1417660663 h 584"/>
                <a:gd name="T6" fmla="*/ 846963574 w 3112"/>
                <a:gd name="T7" fmla="*/ 1260705347 h 584"/>
                <a:gd name="T8" fmla="*/ 1275487831 w 3112"/>
                <a:gd name="T9" fmla="*/ 1154381393 h 584"/>
                <a:gd name="T10" fmla="*/ 1769549916 w 3112"/>
                <a:gd name="T11" fmla="*/ 1037930213 h 584"/>
                <a:gd name="T12" fmla="*/ 2147483647 w 3112"/>
                <a:gd name="T13" fmla="*/ 911353397 h 584"/>
                <a:gd name="T14" fmla="*/ 2147483647 w 3112"/>
                <a:gd name="T15" fmla="*/ 774650944 h 584"/>
                <a:gd name="T16" fmla="*/ 2147483647 w 3112"/>
                <a:gd name="T17" fmla="*/ 643009718 h 584"/>
                <a:gd name="T18" fmla="*/ 2147483647 w 3112"/>
                <a:gd name="T19" fmla="*/ 511370084 h 584"/>
                <a:gd name="T20" fmla="*/ 2147483647 w 3112"/>
                <a:gd name="T21" fmla="*/ 389856086 h 584"/>
                <a:gd name="T22" fmla="*/ 2147483647 w 3112"/>
                <a:gd name="T23" fmla="*/ 273406496 h 584"/>
                <a:gd name="T24" fmla="*/ 2147483647 w 3112"/>
                <a:gd name="T25" fmla="*/ 222775133 h 584"/>
                <a:gd name="T26" fmla="*/ 2147483647 w 3112"/>
                <a:gd name="T27" fmla="*/ 172143770 h 584"/>
                <a:gd name="T28" fmla="*/ 2147483647 w 3112"/>
                <a:gd name="T29" fmla="*/ 131639635 h 584"/>
                <a:gd name="T30" fmla="*/ 2147483647 w 3112"/>
                <a:gd name="T31" fmla="*/ 91135499 h 584"/>
                <a:gd name="T32" fmla="*/ 2147483647 w 3112"/>
                <a:gd name="T33" fmla="*/ 60756999 h 584"/>
                <a:gd name="T34" fmla="*/ 2147483647 w 3112"/>
                <a:gd name="T35" fmla="*/ 35441318 h 584"/>
                <a:gd name="T36" fmla="*/ 2147483647 w 3112"/>
                <a:gd name="T37" fmla="*/ 15188454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a:endParaRPr lang="en-US" sz="1800" dirty="0">
                <a:solidFill>
                  <a:srgbClr val="000000"/>
                </a:solidFill>
                <a:latin typeface="Arial" charset="0"/>
                <a:cs typeface="Arial" charset="0"/>
              </a:endParaRPr>
            </a:p>
          </p:txBody>
        </p:sp>
        <p:sp useBgFill="1">
          <p:nvSpPr>
            <p:cNvPr id="14"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sz="1800" dirty="0">
                <a:solidFill>
                  <a:srgbClr val="000000"/>
                </a:solidFill>
                <a:latin typeface="Arial" charset="0"/>
                <a:cs typeface="Arial" charset="0"/>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TextBox 2"/>
          <p:cNvSpPr txBox="1"/>
          <p:nvPr userDrawn="1"/>
        </p:nvSpPr>
        <p:spPr bwMode="auto">
          <a:xfrm>
            <a:off x="8726961" y="6555178"/>
            <a:ext cx="5145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l"/>
            <a:fld id="{5C1CB816-A200-4D56-AC3B-DF85C63F46DC}" type="slidenum">
              <a:rPr lang="en-US" sz="1200" b="1" smtClean="0">
                <a:solidFill>
                  <a:srgbClr val="C0C0C0"/>
                </a:solidFill>
                <a:latin typeface="Arial" charset="0"/>
                <a:cs typeface="Arial" charset="0"/>
              </a:rPr>
              <a:pPr algn="l"/>
              <a:t>‹#›</a:t>
            </a:fld>
            <a:endParaRPr lang="en-US" sz="1200" b="1" dirty="0">
              <a:solidFill>
                <a:srgbClr val="C0C0C0"/>
              </a:solidFill>
              <a:latin typeface="Arial" charset="0"/>
              <a:cs typeface="Arial" charset="0"/>
            </a:endParaRPr>
          </a:p>
        </p:txBody>
      </p:sp>
    </p:spTree>
    <p:extLst>
      <p:ext uri="{BB962C8B-B14F-4D97-AF65-F5344CB8AC3E}">
        <p14:creationId xmlns:p14="http://schemas.microsoft.com/office/powerpoint/2010/main" val="1073623162"/>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userDrawn="1"/>
        </p:nvSpPr>
        <p:spPr>
          <a:xfrm>
            <a:off x="8760051" y="6581001"/>
            <a:ext cx="372218" cy="276999"/>
          </a:xfrm>
          <a:prstGeom prst="rect">
            <a:avLst/>
          </a:prstGeom>
        </p:spPr>
        <p:txBody>
          <a:bodyPr wrap="none">
            <a:spAutoFit/>
          </a:bodyPr>
          <a:lstStyle/>
          <a:p>
            <a:pPr algn="l"/>
            <a:fld id="{5C1CB816-A200-4D56-AC3B-DF85C63F46DC}" type="slidenum">
              <a:rPr lang="en-US" sz="1200" b="1" smtClean="0">
                <a:solidFill>
                  <a:srgbClr val="C0C0C0"/>
                </a:solidFill>
                <a:latin typeface="Arial" charset="0"/>
                <a:cs typeface="Arial" charset="0"/>
              </a:rPr>
              <a:pPr algn="l"/>
              <a:t>‹#›</a:t>
            </a:fld>
            <a:endParaRPr lang="en-US" sz="1200" dirty="0">
              <a:solidFill>
                <a:srgbClr val="000000"/>
              </a:solidFill>
              <a:latin typeface="Arial" charset="0"/>
              <a:cs typeface="Arial" charset="0"/>
            </a:endParaRPr>
          </a:p>
        </p:txBody>
      </p:sp>
    </p:spTree>
    <p:extLst>
      <p:ext uri="{BB962C8B-B14F-4D97-AF65-F5344CB8AC3E}">
        <p14:creationId xmlns:p14="http://schemas.microsoft.com/office/powerpoint/2010/main" val="1936657631"/>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txBox="1">
            <a:spLocks noChangeArrowheads="1"/>
          </p:cNvSpPr>
          <p:nvPr userDrawn="1"/>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a:lstStyle>
          <a:p>
            <a:r>
              <a:rPr lang="en-US" kern="0" dirty="0" smtClean="0"/>
              <a:t>Select to edit master title</a:t>
            </a:r>
          </a:p>
        </p:txBody>
      </p:sp>
      <p:sp>
        <p:nvSpPr>
          <p:cNvPr id="6" name="Rounded Rectangle 5"/>
          <p:cNvSpPr/>
          <p:nvPr userDrawn="1"/>
        </p:nvSpPr>
        <p:spPr>
          <a:xfrm>
            <a:off x="0" y="0"/>
            <a:ext cx="9144000" cy="179070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fontAlgn="auto">
              <a:spcBef>
                <a:spcPts val="0"/>
              </a:spcBef>
              <a:spcAft>
                <a:spcPts val="0"/>
              </a:spcAft>
              <a:defRPr/>
            </a:pPr>
            <a:endParaRPr lang="en-US" sz="1800" dirty="0">
              <a:solidFill>
                <a:srgbClr val="FFFFFF"/>
              </a:solidFill>
            </a:endParaRPr>
          </a:p>
        </p:txBody>
      </p:sp>
      <p:grpSp>
        <p:nvGrpSpPr>
          <p:cNvPr id="7" name="Group 15"/>
          <p:cNvGrpSpPr>
            <a:grpSpLocks noChangeAspect="1"/>
          </p:cNvGrpSpPr>
          <p:nvPr userDrawn="1"/>
        </p:nvGrpSpPr>
        <p:grpSpPr bwMode="auto">
          <a:xfrm>
            <a:off x="-1" y="1170844"/>
            <a:ext cx="9144001" cy="665575"/>
            <a:chOff x="-3905251" y="4294188"/>
            <a:chExt cx="13027839" cy="1892300"/>
          </a:xfrm>
        </p:grpSpPr>
        <p:sp>
          <p:nvSpPr>
            <p:cNvPr id="8" name="Freeform 14"/>
            <p:cNvSpPr>
              <a:spLocks/>
            </p:cNvSpPr>
            <p:nvPr/>
          </p:nvSpPr>
          <p:spPr bwMode="hidden">
            <a:xfrm>
              <a:off x="4810006" y="4497661"/>
              <a:ext cx="4295986" cy="1017364"/>
            </a:xfrm>
            <a:custGeom>
              <a:avLst/>
              <a:gdLst>
                <a:gd name="T0" fmla="*/ 2147483647 w 2706"/>
                <a:gd name="T1" fmla="*/ 0 h 640"/>
                <a:gd name="T2" fmla="*/ 2147483647 w 2706"/>
                <a:gd name="T3" fmla="*/ 0 h 640"/>
                <a:gd name="T4" fmla="*/ 2147483647 w 2706"/>
                <a:gd name="T5" fmla="*/ 45484119 h 640"/>
                <a:gd name="T6" fmla="*/ 2147483647 w 2706"/>
                <a:gd name="T7" fmla="*/ 96023265 h 640"/>
                <a:gd name="T8" fmla="*/ 2147483647 w 2706"/>
                <a:gd name="T9" fmla="*/ 151615849 h 640"/>
                <a:gd name="T10" fmla="*/ 2147483647 w 2706"/>
                <a:gd name="T11" fmla="*/ 207208433 h 640"/>
                <a:gd name="T12" fmla="*/ 2147483647 w 2706"/>
                <a:gd name="T13" fmla="*/ 272907893 h 640"/>
                <a:gd name="T14" fmla="*/ 2147483647 w 2706"/>
                <a:gd name="T15" fmla="*/ 338608942 h 640"/>
                <a:gd name="T16" fmla="*/ 2147483647 w 2706"/>
                <a:gd name="T17" fmla="*/ 414416867 h 640"/>
                <a:gd name="T18" fmla="*/ 2147483647 w 2706"/>
                <a:gd name="T19" fmla="*/ 490223202 h 640"/>
                <a:gd name="T20" fmla="*/ 2147483647 w 2706"/>
                <a:gd name="T21" fmla="*/ 490223202 h 640"/>
                <a:gd name="T22" fmla="*/ 2147483647 w 2706"/>
                <a:gd name="T23" fmla="*/ 636785614 h 640"/>
                <a:gd name="T24" fmla="*/ 2147483647 w 2706"/>
                <a:gd name="T25" fmla="*/ 768186122 h 640"/>
                <a:gd name="T26" fmla="*/ 2147483647 w 2706"/>
                <a:gd name="T27" fmla="*/ 889478166 h 640"/>
                <a:gd name="T28" fmla="*/ 1996160218 w 2706"/>
                <a:gd name="T29" fmla="*/ 1005716772 h 640"/>
                <a:gd name="T30" fmla="*/ 1471916569 w 2706"/>
                <a:gd name="T31" fmla="*/ 1106793475 h 640"/>
                <a:gd name="T32" fmla="*/ 962794601 w 2706"/>
                <a:gd name="T33" fmla="*/ 1197763302 h 640"/>
                <a:gd name="T34" fmla="*/ 473836460 w 2706"/>
                <a:gd name="T35" fmla="*/ 1283679692 h 640"/>
                <a:gd name="T36" fmla="*/ 0 w 2706"/>
                <a:gd name="T37" fmla="*/ 1359487617 h 640"/>
                <a:gd name="T38" fmla="*/ 0 w 2706"/>
                <a:gd name="T39" fmla="*/ 1359487617 h 640"/>
                <a:gd name="T40" fmla="*/ 327652280 w 2706"/>
                <a:gd name="T41" fmla="*/ 1404971736 h 640"/>
                <a:gd name="T42" fmla="*/ 640182880 w 2706"/>
                <a:gd name="T43" fmla="*/ 1445402417 h 640"/>
                <a:gd name="T44" fmla="*/ 942630773 w 2706"/>
                <a:gd name="T45" fmla="*/ 1480779661 h 640"/>
                <a:gd name="T46" fmla="*/ 1240038105 w 2706"/>
                <a:gd name="T47" fmla="*/ 1511101877 h 640"/>
                <a:gd name="T48" fmla="*/ 1527364317 w 2706"/>
                <a:gd name="T49" fmla="*/ 1541425682 h 640"/>
                <a:gd name="T50" fmla="*/ 1804609410 w 2706"/>
                <a:gd name="T51" fmla="*/ 1561641023 h 640"/>
                <a:gd name="T52" fmla="*/ 2071771794 w 2706"/>
                <a:gd name="T53" fmla="*/ 1581856364 h 640"/>
                <a:gd name="T54" fmla="*/ 2147483647 w 2706"/>
                <a:gd name="T55" fmla="*/ 1597018266 h 640"/>
                <a:gd name="T56" fmla="*/ 2147483647 w 2706"/>
                <a:gd name="T57" fmla="*/ 1607125142 h 640"/>
                <a:gd name="T58" fmla="*/ 2147483647 w 2706"/>
                <a:gd name="T59" fmla="*/ 1612180169 h 640"/>
                <a:gd name="T60" fmla="*/ 2147483647 w 2706"/>
                <a:gd name="T61" fmla="*/ 1617233607 h 640"/>
                <a:gd name="T62" fmla="*/ 2147483647 w 2706"/>
                <a:gd name="T63" fmla="*/ 1617233607 h 640"/>
                <a:gd name="T64" fmla="*/ 2147483647 w 2706"/>
                <a:gd name="T65" fmla="*/ 1612180169 h 640"/>
                <a:gd name="T66" fmla="*/ 2147483647 w 2706"/>
                <a:gd name="T67" fmla="*/ 1607125142 h 640"/>
                <a:gd name="T68" fmla="*/ 2147483647 w 2706"/>
                <a:gd name="T69" fmla="*/ 1597018266 h 640"/>
                <a:gd name="T70" fmla="*/ 2147483647 w 2706"/>
                <a:gd name="T71" fmla="*/ 1581856364 h 640"/>
                <a:gd name="T72" fmla="*/ 2147483647 w 2706"/>
                <a:gd name="T73" fmla="*/ 1566694461 h 640"/>
                <a:gd name="T74" fmla="*/ 2147483647 w 2706"/>
                <a:gd name="T75" fmla="*/ 1546479120 h 640"/>
                <a:gd name="T76" fmla="*/ 2147483647 w 2706"/>
                <a:gd name="T77" fmla="*/ 1521210342 h 640"/>
                <a:gd name="T78" fmla="*/ 2147483647 w 2706"/>
                <a:gd name="T79" fmla="*/ 1495941563 h 640"/>
                <a:gd name="T80" fmla="*/ 2147483647 w 2706"/>
                <a:gd name="T81" fmla="*/ 1465617758 h 640"/>
                <a:gd name="T82" fmla="*/ 2147483647 w 2706"/>
                <a:gd name="T83" fmla="*/ 1435295542 h 640"/>
                <a:gd name="T84" fmla="*/ 2147483647 w 2706"/>
                <a:gd name="T85" fmla="*/ 1399918298 h 640"/>
                <a:gd name="T86" fmla="*/ 2147483647 w 2706"/>
                <a:gd name="T87" fmla="*/ 1364541055 h 640"/>
                <a:gd name="T88" fmla="*/ 2147483647 w 2706"/>
                <a:gd name="T89" fmla="*/ 1324110373 h 640"/>
                <a:gd name="T90" fmla="*/ 2147483647 w 2706"/>
                <a:gd name="T91" fmla="*/ 1283679692 h 640"/>
                <a:gd name="T92" fmla="*/ 2147483647 w 2706"/>
                <a:gd name="T93" fmla="*/ 1238193984 h 640"/>
                <a:gd name="T94" fmla="*/ 2147483647 w 2706"/>
                <a:gd name="T95" fmla="*/ 1192709865 h 640"/>
                <a:gd name="T96" fmla="*/ 2147483647 w 2706"/>
                <a:gd name="T97" fmla="*/ 1091633162 h 640"/>
                <a:gd name="T98" fmla="*/ 2147483647 w 2706"/>
                <a:gd name="T99" fmla="*/ 985501431 h 640"/>
                <a:gd name="T100" fmla="*/ 2147483647 w 2706"/>
                <a:gd name="T101" fmla="*/ 985501431 h 640"/>
                <a:gd name="T102" fmla="*/ 2147483647 w 2706"/>
                <a:gd name="T103" fmla="*/ 980447993 h 640"/>
                <a:gd name="T104" fmla="*/ 2147483647 w 2706"/>
                <a:gd name="T105" fmla="*/ 980447993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sz="1800" dirty="0">
                <a:solidFill>
                  <a:srgbClr val="000000"/>
                </a:solidFill>
                <a:latin typeface="Arial" charset="0"/>
                <a:cs typeface="Arial" charset="0"/>
              </a:endParaRPr>
            </a:p>
          </p:txBody>
        </p:sp>
        <p:sp>
          <p:nvSpPr>
            <p:cNvPr id="9" name="Freeform 18"/>
            <p:cNvSpPr>
              <a:spLocks/>
            </p:cNvSpPr>
            <p:nvPr/>
          </p:nvSpPr>
          <p:spPr bwMode="hidden">
            <a:xfrm>
              <a:off x="-308667" y="4321318"/>
              <a:ext cx="8279020" cy="1207272"/>
            </a:xfrm>
            <a:custGeom>
              <a:avLst/>
              <a:gdLst>
                <a:gd name="T0" fmla="*/ 2147483647 w 5216"/>
                <a:gd name="T1" fmla="*/ 1792249152 h 762"/>
                <a:gd name="T2" fmla="*/ 2147483647 w 5216"/>
                <a:gd name="T3" fmla="*/ 1721965959 h 762"/>
                <a:gd name="T4" fmla="*/ 2147483647 w 5216"/>
                <a:gd name="T5" fmla="*/ 1531193217 h 762"/>
                <a:gd name="T6" fmla="*/ 2147483647 w 5216"/>
                <a:gd name="T7" fmla="*/ 1275158077 h 762"/>
                <a:gd name="T8" fmla="*/ 2147483647 w 5216"/>
                <a:gd name="T9" fmla="*/ 938798156 h 762"/>
                <a:gd name="T10" fmla="*/ 2147483647 w 5216"/>
                <a:gd name="T11" fmla="*/ 743006205 h 762"/>
                <a:gd name="T12" fmla="*/ 2147483647 w 5216"/>
                <a:gd name="T13" fmla="*/ 592396646 h 762"/>
                <a:gd name="T14" fmla="*/ 2147483647 w 5216"/>
                <a:gd name="T15" fmla="*/ 461868679 h 762"/>
                <a:gd name="T16" fmla="*/ 2147483647 w 5216"/>
                <a:gd name="T17" fmla="*/ 351422303 h 762"/>
                <a:gd name="T18" fmla="*/ 2147483647 w 5216"/>
                <a:gd name="T19" fmla="*/ 256035140 h 762"/>
                <a:gd name="T20" fmla="*/ 2147483647 w 5216"/>
                <a:gd name="T21" fmla="*/ 180731153 h 762"/>
                <a:gd name="T22" fmla="*/ 2147483647 w 5216"/>
                <a:gd name="T23" fmla="*/ 70284778 h 762"/>
                <a:gd name="T24" fmla="*/ 2147483647 w 5216"/>
                <a:gd name="T25" fmla="*/ 10040003 h 762"/>
                <a:gd name="T26" fmla="*/ 1622440311 w 5216"/>
                <a:gd name="T27" fmla="*/ 0 h 762"/>
                <a:gd name="T28" fmla="*/ 901914788 w 5216"/>
                <a:gd name="T29" fmla="*/ 25100801 h 762"/>
                <a:gd name="T30" fmla="*/ 277124957 w 5216"/>
                <a:gd name="T31" fmla="*/ 80324781 h 762"/>
                <a:gd name="T32" fmla="*/ 0 w 5216"/>
                <a:gd name="T33" fmla="*/ 120487964 h 762"/>
                <a:gd name="T34" fmla="*/ 791065440 w 5216"/>
                <a:gd name="T35" fmla="*/ 215873542 h 762"/>
                <a:gd name="T36" fmla="*/ 1642595027 w 5216"/>
                <a:gd name="T37" fmla="*/ 351422303 h 762"/>
                <a:gd name="T38" fmla="*/ 2147483647 w 5216"/>
                <a:gd name="T39" fmla="*/ 527132663 h 762"/>
                <a:gd name="T40" fmla="*/ 2147483647 w 5216"/>
                <a:gd name="T41" fmla="*/ 743006205 h 762"/>
                <a:gd name="T42" fmla="*/ 2147483647 w 5216"/>
                <a:gd name="T43" fmla="*/ 948838159 h 762"/>
                <a:gd name="T44" fmla="*/ 2147483647 w 5216"/>
                <a:gd name="T45" fmla="*/ 1295239668 h 762"/>
                <a:gd name="T46" fmla="*/ 2147483647 w 5216"/>
                <a:gd name="T47" fmla="*/ 1435807639 h 762"/>
                <a:gd name="T48" fmla="*/ 2147483647 w 5216"/>
                <a:gd name="T49" fmla="*/ 1556295603 h 762"/>
                <a:gd name="T50" fmla="*/ 2147483647 w 5216"/>
                <a:gd name="T51" fmla="*/ 1661721185 h 762"/>
                <a:gd name="T52" fmla="*/ 2147483647 w 5216"/>
                <a:gd name="T53" fmla="*/ 1742045966 h 762"/>
                <a:gd name="T54" fmla="*/ 2147483647 w 5216"/>
                <a:gd name="T55" fmla="*/ 1812330743 h 762"/>
                <a:gd name="T56" fmla="*/ 2147483647 w 5216"/>
                <a:gd name="T57" fmla="*/ 1857513135 h 762"/>
                <a:gd name="T58" fmla="*/ 2147483647 w 5216"/>
                <a:gd name="T59" fmla="*/ 1892655524 h 762"/>
                <a:gd name="T60" fmla="*/ 2147483647 w 5216"/>
                <a:gd name="T61" fmla="*/ 1912737115 h 762"/>
                <a:gd name="T62" fmla="*/ 2147483647 w 5216"/>
                <a:gd name="T63" fmla="*/ 1912737115 h 762"/>
                <a:gd name="T64" fmla="*/ 2147483647 w 5216"/>
                <a:gd name="T65" fmla="*/ 1902697112 h 762"/>
                <a:gd name="T66" fmla="*/ 2147483647 w 5216"/>
                <a:gd name="T67" fmla="*/ 1877594727 h 762"/>
                <a:gd name="T68" fmla="*/ 2147483647 w 5216"/>
                <a:gd name="T69" fmla="*/ 1837433128 h 762"/>
                <a:gd name="T70" fmla="*/ 2147483647 w 5216"/>
                <a:gd name="T71" fmla="*/ 1792249152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sz="1800" dirty="0">
                <a:solidFill>
                  <a:srgbClr val="000000"/>
                </a:solidFill>
                <a:latin typeface="Arial" charset="0"/>
                <a:cs typeface="Arial" charset="0"/>
              </a:endParaRPr>
            </a:p>
          </p:txBody>
        </p:sp>
        <p:sp>
          <p:nvSpPr>
            <p:cNvPr id="10" name="Freeform 22"/>
            <p:cNvSpPr>
              <a:spLocks/>
            </p:cNvSpPr>
            <p:nvPr/>
          </p:nvSpPr>
          <p:spPr bwMode="hidden">
            <a:xfrm>
              <a:off x="4286" y="4334883"/>
              <a:ext cx="8165219" cy="1105538"/>
            </a:xfrm>
            <a:custGeom>
              <a:avLst/>
              <a:gdLst>
                <a:gd name="T0" fmla="*/ 0 w 5144"/>
                <a:gd name="T1" fmla="*/ 177634787 h 694"/>
                <a:gd name="T2" fmla="*/ 0 w 5144"/>
                <a:gd name="T3" fmla="*/ 177634787 h 694"/>
                <a:gd name="T4" fmla="*/ 45353157 w 5144"/>
                <a:gd name="T5" fmla="*/ 167484228 h 694"/>
                <a:gd name="T6" fmla="*/ 181412626 w 5144"/>
                <a:gd name="T7" fmla="*/ 142107830 h 694"/>
                <a:gd name="T8" fmla="*/ 413216590 w 5144"/>
                <a:gd name="T9" fmla="*/ 106580872 h 694"/>
                <a:gd name="T10" fmla="*/ 564393779 w 5144"/>
                <a:gd name="T11" fmla="*/ 86279754 h 694"/>
                <a:gd name="T12" fmla="*/ 740766636 w 5144"/>
                <a:gd name="T13" fmla="*/ 65978635 h 694"/>
                <a:gd name="T14" fmla="*/ 937295394 w 5144"/>
                <a:gd name="T15" fmla="*/ 50752796 h 694"/>
                <a:gd name="T16" fmla="*/ 1164061177 w 5144"/>
                <a:gd name="T17" fmla="*/ 35526957 h 694"/>
                <a:gd name="T18" fmla="*/ 1410982860 w 5144"/>
                <a:gd name="T19" fmla="*/ 20301119 h 694"/>
                <a:gd name="T20" fmla="*/ 1688139980 w 5144"/>
                <a:gd name="T21" fmla="*/ 10150559 h 694"/>
                <a:gd name="T22" fmla="*/ 1990494357 w 5144"/>
                <a:gd name="T23" fmla="*/ 5075280 h 694"/>
                <a:gd name="T24" fmla="*/ 2147483647 w 5144"/>
                <a:gd name="T25" fmla="*/ 0 h 694"/>
                <a:gd name="T26" fmla="*/ 2147483647 w 5144"/>
                <a:gd name="T27" fmla="*/ 5075280 h 694"/>
                <a:gd name="T28" fmla="*/ 2147483647 w 5144"/>
                <a:gd name="T29" fmla="*/ 15225839 h 694"/>
                <a:gd name="T30" fmla="*/ 2147483647 w 5144"/>
                <a:gd name="T31" fmla="*/ 35526957 h 694"/>
                <a:gd name="T32" fmla="*/ 2147483647 w 5144"/>
                <a:gd name="T33" fmla="*/ 60903356 h 694"/>
                <a:gd name="T34" fmla="*/ 2147483647 w 5144"/>
                <a:gd name="T35" fmla="*/ 101505593 h 694"/>
                <a:gd name="T36" fmla="*/ 2147483647 w 5144"/>
                <a:gd name="T37" fmla="*/ 147183109 h 694"/>
                <a:gd name="T38" fmla="*/ 2147483647 w 5144"/>
                <a:gd name="T39" fmla="*/ 203011185 h 694"/>
                <a:gd name="T40" fmla="*/ 2147483647 w 5144"/>
                <a:gd name="T41" fmla="*/ 268988228 h 694"/>
                <a:gd name="T42" fmla="*/ 2147483647 w 5144"/>
                <a:gd name="T43" fmla="*/ 350192702 h 694"/>
                <a:gd name="T44" fmla="*/ 2147483647 w 5144"/>
                <a:gd name="T45" fmla="*/ 441547735 h 694"/>
                <a:gd name="T46" fmla="*/ 2147483647 w 5144"/>
                <a:gd name="T47" fmla="*/ 548128608 h 694"/>
                <a:gd name="T48" fmla="*/ 2147483647 w 5144"/>
                <a:gd name="T49" fmla="*/ 675009006 h 694"/>
                <a:gd name="T50" fmla="*/ 2147483647 w 5144"/>
                <a:gd name="T51" fmla="*/ 812041556 h 694"/>
                <a:gd name="T52" fmla="*/ 2147483647 w 5144"/>
                <a:gd name="T53" fmla="*/ 964299945 h 694"/>
                <a:gd name="T54" fmla="*/ 2147483647 w 5144"/>
                <a:gd name="T55" fmla="*/ 1136857860 h 694"/>
                <a:gd name="T56" fmla="*/ 2147483647 w 5144"/>
                <a:gd name="T57" fmla="*/ 1324643206 h 694"/>
                <a:gd name="T58" fmla="*/ 2147483647 w 5144"/>
                <a:gd name="T59" fmla="*/ 1532729671 h 694"/>
                <a:gd name="T60" fmla="*/ 2147483647 w 5144"/>
                <a:gd name="T61" fmla="*/ 176111566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a:endParaRPr lang="en-US" sz="1800" dirty="0">
                <a:solidFill>
                  <a:srgbClr val="000000"/>
                </a:solidFill>
                <a:latin typeface="Arial" charset="0"/>
                <a:cs typeface="Arial" charset="0"/>
              </a:endParaRPr>
            </a:p>
          </p:txBody>
        </p:sp>
        <p:sp>
          <p:nvSpPr>
            <p:cNvPr id="11" name="Freeform 26"/>
            <p:cNvSpPr>
              <a:spLocks/>
            </p:cNvSpPr>
            <p:nvPr/>
          </p:nvSpPr>
          <p:spPr bwMode="hidden">
            <a:xfrm>
              <a:off x="4155651" y="4314537"/>
              <a:ext cx="4940859" cy="929191"/>
            </a:xfrm>
            <a:custGeom>
              <a:avLst/>
              <a:gdLst>
                <a:gd name="T0" fmla="*/ 0 w 3112"/>
                <a:gd name="T1" fmla="*/ 1478417662 h 584"/>
                <a:gd name="T2" fmla="*/ 0 w 3112"/>
                <a:gd name="T3" fmla="*/ 1478417662 h 584"/>
                <a:gd name="T4" fmla="*/ 226865130 w 3112"/>
                <a:gd name="T5" fmla="*/ 1417660663 h 584"/>
                <a:gd name="T6" fmla="*/ 846963574 w 3112"/>
                <a:gd name="T7" fmla="*/ 1260705347 h 584"/>
                <a:gd name="T8" fmla="*/ 1275487831 w 3112"/>
                <a:gd name="T9" fmla="*/ 1154381393 h 584"/>
                <a:gd name="T10" fmla="*/ 1769549916 w 3112"/>
                <a:gd name="T11" fmla="*/ 1037930213 h 584"/>
                <a:gd name="T12" fmla="*/ 2147483647 w 3112"/>
                <a:gd name="T13" fmla="*/ 911353397 h 584"/>
                <a:gd name="T14" fmla="*/ 2147483647 w 3112"/>
                <a:gd name="T15" fmla="*/ 774650944 h 584"/>
                <a:gd name="T16" fmla="*/ 2147483647 w 3112"/>
                <a:gd name="T17" fmla="*/ 643009718 h 584"/>
                <a:gd name="T18" fmla="*/ 2147483647 w 3112"/>
                <a:gd name="T19" fmla="*/ 511370084 h 584"/>
                <a:gd name="T20" fmla="*/ 2147483647 w 3112"/>
                <a:gd name="T21" fmla="*/ 389856086 h 584"/>
                <a:gd name="T22" fmla="*/ 2147483647 w 3112"/>
                <a:gd name="T23" fmla="*/ 273406496 h 584"/>
                <a:gd name="T24" fmla="*/ 2147483647 w 3112"/>
                <a:gd name="T25" fmla="*/ 222775133 h 584"/>
                <a:gd name="T26" fmla="*/ 2147483647 w 3112"/>
                <a:gd name="T27" fmla="*/ 172143770 h 584"/>
                <a:gd name="T28" fmla="*/ 2147483647 w 3112"/>
                <a:gd name="T29" fmla="*/ 131639635 h 584"/>
                <a:gd name="T30" fmla="*/ 2147483647 w 3112"/>
                <a:gd name="T31" fmla="*/ 91135499 h 584"/>
                <a:gd name="T32" fmla="*/ 2147483647 w 3112"/>
                <a:gd name="T33" fmla="*/ 60756999 h 584"/>
                <a:gd name="T34" fmla="*/ 2147483647 w 3112"/>
                <a:gd name="T35" fmla="*/ 35441318 h 584"/>
                <a:gd name="T36" fmla="*/ 2147483647 w 3112"/>
                <a:gd name="T37" fmla="*/ 15188454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a:endParaRPr lang="en-US" sz="1800" dirty="0">
                <a:solidFill>
                  <a:srgbClr val="000000"/>
                </a:solidFill>
                <a:latin typeface="Arial" charset="0"/>
                <a:cs typeface="Arial" charset="0"/>
              </a:endParaRPr>
            </a:p>
          </p:txBody>
        </p:sp>
        <p:sp useBgFill="1">
          <p:nvSpPr>
            <p:cNvPr id="12"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sz="1800" dirty="0">
                <a:solidFill>
                  <a:srgbClr val="000000"/>
                </a:solidFill>
                <a:latin typeface="Arial" charset="0"/>
                <a:cs typeface="Arial" charset="0"/>
              </a:endParaRPr>
            </a:p>
          </p:txBody>
        </p:sp>
      </p:grpSp>
      <p:sp>
        <p:nvSpPr>
          <p:cNvPr id="4" name="Rectangle 3"/>
          <p:cNvSpPr/>
          <p:nvPr userDrawn="1"/>
        </p:nvSpPr>
        <p:spPr>
          <a:xfrm>
            <a:off x="8733611" y="6535593"/>
            <a:ext cx="372218" cy="276999"/>
          </a:xfrm>
          <a:prstGeom prst="rect">
            <a:avLst/>
          </a:prstGeom>
        </p:spPr>
        <p:txBody>
          <a:bodyPr wrap="none">
            <a:spAutoFit/>
          </a:bodyPr>
          <a:lstStyle/>
          <a:p>
            <a:pPr algn="l"/>
            <a:fld id="{5C1CB816-A200-4D56-AC3B-DF85C63F46DC}" type="slidenum">
              <a:rPr lang="en-US" sz="1200" b="1" smtClean="0">
                <a:solidFill>
                  <a:srgbClr val="C0C0C0"/>
                </a:solidFill>
                <a:latin typeface="Arial" charset="0"/>
                <a:cs typeface="Arial" charset="0"/>
              </a:rPr>
              <a:pPr algn="l"/>
              <a:t>‹#›</a:t>
            </a:fld>
            <a:endParaRPr lang="en-US" sz="1200" dirty="0">
              <a:solidFill>
                <a:srgbClr val="000000"/>
              </a:solidFill>
              <a:latin typeface="Arial" charset="0"/>
              <a:cs typeface="Arial" charset="0"/>
            </a:endParaRPr>
          </a:p>
        </p:txBody>
      </p:sp>
    </p:spTree>
    <p:extLst>
      <p:ext uri="{BB962C8B-B14F-4D97-AF65-F5344CB8AC3E}">
        <p14:creationId xmlns:p14="http://schemas.microsoft.com/office/powerpoint/2010/main" val="385049062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23918AF-3E46-4065-A951-16BDA12809FF}" type="slidenum">
              <a:rPr lang="en-US"/>
              <a:pPr>
                <a:defRPr/>
              </a:pPr>
              <a:t>‹#›</a:t>
            </a:fld>
            <a:endParaRPr lang="en-US"/>
          </a:p>
        </p:txBody>
      </p:sp>
    </p:spTree>
    <p:extLst>
      <p:ext uri="{BB962C8B-B14F-4D97-AF65-F5344CB8AC3E}">
        <p14:creationId xmlns:p14="http://schemas.microsoft.com/office/powerpoint/2010/main" val="414817509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63491" name="Rectangle 1027"/>
          <p:cNvSpPr>
            <a:spLocks noGrp="1" noChangeArrowheads="1"/>
          </p:cNvSpPr>
          <p:nvPr>
            <p:ph type="subTitle" idx="1"/>
          </p:nvPr>
        </p:nvSpPr>
        <p:spPr>
          <a:xfrm>
            <a:off x="497912" y="1690692"/>
            <a:ext cx="8157707" cy="4690155"/>
          </a:xfrm>
        </p:spPr>
        <p:txBody>
          <a:bodyPr/>
          <a:lstStyle>
            <a:lvl1pPr marL="0" indent="0">
              <a:buFontTx/>
              <a:buNone/>
              <a:defRPr sz="3200">
                <a:solidFill>
                  <a:schemeClr val="bg2"/>
                </a:solidFill>
              </a:defRPr>
            </a:lvl1pPr>
          </a:lstStyle>
          <a:p>
            <a:pPr lvl="0"/>
            <a:r>
              <a:rPr lang="en-US" noProof="0" dirty="0" smtClean="0"/>
              <a:t>Click to edit Master subtitle style</a:t>
            </a:r>
          </a:p>
        </p:txBody>
      </p:sp>
      <p:sp>
        <p:nvSpPr>
          <p:cNvPr id="8" name="Rounded Rectangle 15"/>
          <p:cNvSpPr/>
          <p:nvPr userDrawn="1"/>
        </p:nvSpPr>
        <p:spPr>
          <a:xfrm>
            <a:off x="0" y="0"/>
            <a:ext cx="9144000" cy="14017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fontAlgn="auto">
              <a:spcBef>
                <a:spcPts val="0"/>
              </a:spcBef>
              <a:spcAft>
                <a:spcPts val="0"/>
              </a:spcAft>
              <a:defRPr/>
            </a:pPr>
            <a:endParaRPr lang="en-US" sz="1800" dirty="0">
              <a:solidFill>
                <a:srgbClr val="FFFFFF"/>
              </a:solidFill>
            </a:endParaRPr>
          </a:p>
        </p:txBody>
      </p:sp>
      <p:grpSp>
        <p:nvGrpSpPr>
          <p:cNvPr id="9" name="Group 15"/>
          <p:cNvGrpSpPr>
            <a:grpSpLocks noChangeAspect="1"/>
          </p:cNvGrpSpPr>
          <p:nvPr userDrawn="1"/>
        </p:nvGrpSpPr>
        <p:grpSpPr bwMode="auto">
          <a:xfrm>
            <a:off x="0" y="1247779"/>
            <a:ext cx="9144000" cy="442913"/>
            <a:chOff x="-3905251" y="4294188"/>
            <a:chExt cx="13027839" cy="1892300"/>
          </a:xfrm>
        </p:grpSpPr>
        <p:sp>
          <p:nvSpPr>
            <p:cNvPr id="10" name="Freeform 9"/>
            <p:cNvSpPr>
              <a:spLocks/>
            </p:cNvSpPr>
            <p:nvPr/>
          </p:nvSpPr>
          <p:spPr bwMode="hidden">
            <a:xfrm>
              <a:off x="4810006" y="4497661"/>
              <a:ext cx="4295986" cy="1017364"/>
            </a:xfrm>
            <a:custGeom>
              <a:avLst/>
              <a:gdLst>
                <a:gd name="T0" fmla="*/ 2147483647 w 2706"/>
                <a:gd name="T1" fmla="*/ 0 h 640"/>
                <a:gd name="T2" fmla="*/ 2147483647 w 2706"/>
                <a:gd name="T3" fmla="*/ 0 h 640"/>
                <a:gd name="T4" fmla="*/ 2147483647 w 2706"/>
                <a:gd name="T5" fmla="*/ 45484119 h 640"/>
                <a:gd name="T6" fmla="*/ 2147483647 w 2706"/>
                <a:gd name="T7" fmla="*/ 96023265 h 640"/>
                <a:gd name="T8" fmla="*/ 2147483647 w 2706"/>
                <a:gd name="T9" fmla="*/ 151615849 h 640"/>
                <a:gd name="T10" fmla="*/ 2147483647 w 2706"/>
                <a:gd name="T11" fmla="*/ 207208433 h 640"/>
                <a:gd name="T12" fmla="*/ 2147483647 w 2706"/>
                <a:gd name="T13" fmla="*/ 272907893 h 640"/>
                <a:gd name="T14" fmla="*/ 2147483647 w 2706"/>
                <a:gd name="T15" fmla="*/ 338608942 h 640"/>
                <a:gd name="T16" fmla="*/ 2147483647 w 2706"/>
                <a:gd name="T17" fmla="*/ 414416867 h 640"/>
                <a:gd name="T18" fmla="*/ 2147483647 w 2706"/>
                <a:gd name="T19" fmla="*/ 490223202 h 640"/>
                <a:gd name="T20" fmla="*/ 2147483647 w 2706"/>
                <a:gd name="T21" fmla="*/ 490223202 h 640"/>
                <a:gd name="T22" fmla="*/ 2147483647 w 2706"/>
                <a:gd name="T23" fmla="*/ 636785614 h 640"/>
                <a:gd name="T24" fmla="*/ 2147483647 w 2706"/>
                <a:gd name="T25" fmla="*/ 768186122 h 640"/>
                <a:gd name="T26" fmla="*/ 2147483647 w 2706"/>
                <a:gd name="T27" fmla="*/ 889478166 h 640"/>
                <a:gd name="T28" fmla="*/ 1996160218 w 2706"/>
                <a:gd name="T29" fmla="*/ 1005716772 h 640"/>
                <a:gd name="T30" fmla="*/ 1471916569 w 2706"/>
                <a:gd name="T31" fmla="*/ 1106793475 h 640"/>
                <a:gd name="T32" fmla="*/ 962794601 w 2706"/>
                <a:gd name="T33" fmla="*/ 1197763302 h 640"/>
                <a:gd name="T34" fmla="*/ 473836460 w 2706"/>
                <a:gd name="T35" fmla="*/ 1283679692 h 640"/>
                <a:gd name="T36" fmla="*/ 0 w 2706"/>
                <a:gd name="T37" fmla="*/ 1359487617 h 640"/>
                <a:gd name="T38" fmla="*/ 0 w 2706"/>
                <a:gd name="T39" fmla="*/ 1359487617 h 640"/>
                <a:gd name="T40" fmla="*/ 327652280 w 2706"/>
                <a:gd name="T41" fmla="*/ 1404971736 h 640"/>
                <a:gd name="T42" fmla="*/ 640182880 w 2706"/>
                <a:gd name="T43" fmla="*/ 1445402417 h 640"/>
                <a:gd name="T44" fmla="*/ 942630773 w 2706"/>
                <a:gd name="T45" fmla="*/ 1480779661 h 640"/>
                <a:gd name="T46" fmla="*/ 1240038105 w 2706"/>
                <a:gd name="T47" fmla="*/ 1511101877 h 640"/>
                <a:gd name="T48" fmla="*/ 1527364317 w 2706"/>
                <a:gd name="T49" fmla="*/ 1541425682 h 640"/>
                <a:gd name="T50" fmla="*/ 1804609410 w 2706"/>
                <a:gd name="T51" fmla="*/ 1561641023 h 640"/>
                <a:gd name="T52" fmla="*/ 2071771794 w 2706"/>
                <a:gd name="T53" fmla="*/ 1581856364 h 640"/>
                <a:gd name="T54" fmla="*/ 2147483647 w 2706"/>
                <a:gd name="T55" fmla="*/ 1597018266 h 640"/>
                <a:gd name="T56" fmla="*/ 2147483647 w 2706"/>
                <a:gd name="T57" fmla="*/ 1607125142 h 640"/>
                <a:gd name="T58" fmla="*/ 2147483647 w 2706"/>
                <a:gd name="T59" fmla="*/ 1612180169 h 640"/>
                <a:gd name="T60" fmla="*/ 2147483647 w 2706"/>
                <a:gd name="T61" fmla="*/ 1617233607 h 640"/>
                <a:gd name="T62" fmla="*/ 2147483647 w 2706"/>
                <a:gd name="T63" fmla="*/ 1617233607 h 640"/>
                <a:gd name="T64" fmla="*/ 2147483647 w 2706"/>
                <a:gd name="T65" fmla="*/ 1612180169 h 640"/>
                <a:gd name="T66" fmla="*/ 2147483647 w 2706"/>
                <a:gd name="T67" fmla="*/ 1607125142 h 640"/>
                <a:gd name="T68" fmla="*/ 2147483647 w 2706"/>
                <a:gd name="T69" fmla="*/ 1597018266 h 640"/>
                <a:gd name="T70" fmla="*/ 2147483647 w 2706"/>
                <a:gd name="T71" fmla="*/ 1581856364 h 640"/>
                <a:gd name="T72" fmla="*/ 2147483647 w 2706"/>
                <a:gd name="T73" fmla="*/ 1566694461 h 640"/>
                <a:gd name="T74" fmla="*/ 2147483647 w 2706"/>
                <a:gd name="T75" fmla="*/ 1546479120 h 640"/>
                <a:gd name="T76" fmla="*/ 2147483647 w 2706"/>
                <a:gd name="T77" fmla="*/ 1521210342 h 640"/>
                <a:gd name="T78" fmla="*/ 2147483647 w 2706"/>
                <a:gd name="T79" fmla="*/ 1495941563 h 640"/>
                <a:gd name="T80" fmla="*/ 2147483647 w 2706"/>
                <a:gd name="T81" fmla="*/ 1465617758 h 640"/>
                <a:gd name="T82" fmla="*/ 2147483647 w 2706"/>
                <a:gd name="T83" fmla="*/ 1435295542 h 640"/>
                <a:gd name="T84" fmla="*/ 2147483647 w 2706"/>
                <a:gd name="T85" fmla="*/ 1399918298 h 640"/>
                <a:gd name="T86" fmla="*/ 2147483647 w 2706"/>
                <a:gd name="T87" fmla="*/ 1364541055 h 640"/>
                <a:gd name="T88" fmla="*/ 2147483647 w 2706"/>
                <a:gd name="T89" fmla="*/ 1324110373 h 640"/>
                <a:gd name="T90" fmla="*/ 2147483647 w 2706"/>
                <a:gd name="T91" fmla="*/ 1283679692 h 640"/>
                <a:gd name="T92" fmla="*/ 2147483647 w 2706"/>
                <a:gd name="T93" fmla="*/ 1238193984 h 640"/>
                <a:gd name="T94" fmla="*/ 2147483647 w 2706"/>
                <a:gd name="T95" fmla="*/ 1192709865 h 640"/>
                <a:gd name="T96" fmla="*/ 2147483647 w 2706"/>
                <a:gd name="T97" fmla="*/ 1091633162 h 640"/>
                <a:gd name="T98" fmla="*/ 2147483647 w 2706"/>
                <a:gd name="T99" fmla="*/ 985501431 h 640"/>
                <a:gd name="T100" fmla="*/ 2147483647 w 2706"/>
                <a:gd name="T101" fmla="*/ 985501431 h 640"/>
                <a:gd name="T102" fmla="*/ 2147483647 w 2706"/>
                <a:gd name="T103" fmla="*/ 980447993 h 640"/>
                <a:gd name="T104" fmla="*/ 2147483647 w 2706"/>
                <a:gd name="T105" fmla="*/ 980447993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sz="1800" dirty="0">
                <a:solidFill>
                  <a:srgbClr val="000000"/>
                </a:solidFill>
                <a:latin typeface="Arial" charset="0"/>
                <a:cs typeface="Arial" charset="0"/>
              </a:endParaRPr>
            </a:p>
          </p:txBody>
        </p:sp>
        <p:sp>
          <p:nvSpPr>
            <p:cNvPr id="11" name="Freeform 18"/>
            <p:cNvSpPr>
              <a:spLocks/>
            </p:cNvSpPr>
            <p:nvPr/>
          </p:nvSpPr>
          <p:spPr bwMode="hidden">
            <a:xfrm>
              <a:off x="-308667" y="4321318"/>
              <a:ext cx="8279020" cy="1207272"/>
            </a:xfrm>
            <a:custGeom>
              <a:avLst/>
              <a:gdLst>
                <a:gd name="T0" fmla="*/ 2147483647 w 5216"/>
                <a:gd name="T1" fmla="*/ 1792249152 h 762"/>
                <a:gd name="T2" fmla="*/ 2147483647 w 5216"/>
                <a:gd name="T3" fmla="*/ 1721965959 h 762"/>
                <a:gd name="T4" fmla="*/ 2147483647 w 5216"/>
                <a:gd name="T5" fmla="*/ 1531193217 h 762"/>
                <a:gd name="T6" fmla="*/ 2147483647 w 5216"/>
                <a:gd name="T7" fmla="*/ 1275158077 h 762"/>
                <a:gd name="T8" fmla="*/ 2147483647 w 5216"/>
                <a:gd name="T9" fmla="*/ 938798156 h 762"/>
                <a:gd name="T10" fmla="*/ 2147483647 w 5216"/>
                <a:gd name="T11" fmla="*/ 743006205 h 762"/>
                <a:gd name="T12" fmla="*/ 2147483647 w 5216"/>
                <a:gd name="T13" fmla="*/ 592396646 h 762"/>
                <a:gd name="T14" fmla="*/ 2147483647 w 5216"/>
                <a:gd name="T15" fmla="*/ 461868679 h 762"/>
                <a:gd name="T16" fmla="*/ 2147483647 w 5216"/>
                <a:gd name="T17" fmla="*/ 351422303 h 762"/>
                <a:gd name="T18" fmla="*/ 2147483647 w 5216"/>
                <a:gd name="T19" fmla="*/ 256035140 h 762"/>
                <a:gd name="T20" fmla="*/ 2147483647 w 5216"/>
                <a:gd name="T21" fmla="*/ 180731153 h 762"/>
                <a:gd name="T22" fmla="*/ 2147483647 w 5216"/>
                <a:gd name="T23" fmla="*/ 70284778 h 762"/>
                <a:gd name="T24" fmla="*/ 2147483647 w 5216"/>
                <a:gd name="T25" fmla="*/ 10040003 h 762"/>
                <a:gd name="T26" fmla="*/ 1622440311 w 5216"/>
                <a:gd name="T27" fmla="*/ 0 h 762"/>
                <a:gd name="T28" fmla="*/ 901914788 w 5216"/>
                <a:gd name="T29" fmla="*/ 25100801 h 762"/>
                <a:gd name="T30" fmla="*/ 277124957 w 5216"/>
                <a:gd name="T31" fmla="*/ 80324781 h 762"/>
                <a:gd name="T32" fmla="*/ 0 w 5216"/>
                <a:gd name="T33" fmla="*/ 120487964 h 762"/>
                <a:gd name="T34" fmla="*/ 791065440 w 5216"/>
                <a:gd name="T35" fmla="*/ 215873542 h 762"/>
                <a:gd name="T36" fmla="*/ 1642595027 w 5216"/>
                <a:gd name="T37" fmla="*/ 351422303 h 762"/>
                <a:gd name="T38" fmla="*/ 2147483647 w 5216"/>
                <a:gd name="T39" fmla="*/ 527132663 h 762"/>
                <a:gd name="T40" fmla="*/ 2147483647 w 5216"/>
                <a:gd name="T41" fmla="*/ 743006205 h 762"/>
                <a:gd name="T42" fmla="*/ 2147483647 w 5216"/>
                <a:gd name="T43" fmla="*/ 948838159 h 762"/>
                <a:gd name="T44" fmla="*/ 2147483647 w 5216"/>
                <a:gd name="T45" fmla="*/ 1295239668 h 762"/>
                <a:gd name="T46" fmla="*/ 2147483647 w 5216"/>
                <a:gd name="T47" fmla="*/ 1435807639 h 762"/>
                <a:gd name="T48" fmla="*/ 2147483647 w 5216"/>
                <a:gd name="T49" fmla="*/ 1556295603 h 762"/>
                <a:gd name="T50" fmla="*/ 2147483647 w 5216"/>
                <a:gd name="T51" fmla="*/ 1661721185 h 762"/>
                <a:gd name="T52" fmla="*/ 2147483647 w 5216"/>
                <a:gd name="T53" fmla="*/ 1742045966 h 762"/>
                <a:gd name="T54" fmla="*/ 2147483647 w 5216"/>
                <a:gd name="T55" fmla="*/ 1812330743 h 762"/>
                <a:gd name="T56" fmla="*/ 2147483647 w 5216"/>
                <a:gd name="T57" fmla="*/ 1857513135 h 762"/>
                <a:gd name="T58" fmla="*/ 2147483647 w 5216"/>
                <a:gd name="T59" fmla="*/ 1892655524 h 762"/>
                <a:gd name="T60" fmla="*/ 2147483647 w 5216"/>
                <a:gd name="T61" fmla="*/ 1912737115 h 762"/>
                <a:gd name="T62" fmla="*/ 2147483647 w 5216"/>
                <a:gd name="T63" fmla="*/ 1912737115 h 762"/>
                <a:gd name="T64" fmla="*/ 2147483647 w 5216"/>
                <a:gd name="T65" fmla="*/ 1902697112 h 762"/>
                <a:gd name="T66" fmla="*/ 2147483647 w 5216"/>
                <a:gd name="T67" fmla="*/ 1877594727 h 762"/>
                <a:gd name="T68" fmla="*/ 2147483647 w 5216"/>
                <a:gd name="T69" fmla="*/ 1837433128 h 762"/>
                <a:gd name="T70" fmla="*/ 2147483647 w 5216"/>
                <a:gd name="T71" fmla="*/ 1792249152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sz="1800" dirty="0">
                <a:solidFill>
                  <a:srgbClr val="000000"/>
                </a:solidFill>
                <a:latin typeface="Arial" charset="0"/>
                <a:cs typeface="Arial" charset="0"/>
              </a:endParaRPr>
            </a:p>
          </p:txBody>
        </p:sp>
        <p:sp>
          <p:nvSpPr>
            <p:cNvPr id="12" name="Freeform 22"/>
            <p:cNvSpPr>
              <a:spLocks/>
            </p:cNvSpPr>
            <p:nvPr/>
          </p:nvSpPr>
          <p:spPr bwMode="hidden">
            <a:xfrm>
              <a:off x="4286" y="4334883"/>
              <a:ext cx="8165219" cy="1105538"/>
            </a:xfrm>
            <a:custGeom>
              <a:avLst/>
              <a:gdLst>
                <a:gd name="T0" fmla="*/ 0 w 5144"/>
                <a:gd name="T1" fmla="*/ 177634787 h 694"/>
                <a:gd name="T2" fmla="*/ 0 w 5144"/>
                <a:gd name="T3" fmla="*/ 177634787 h 694"/>
                <a:gd name="T4" fmla="*/ 45353157 w 5144"/>
                <a:gd name="T5" fmla="*/ 167484228 h 694"/>
                <a:gd name="T6" fmla="*/ 181412626 w 5144"/>
                <a:gd name="T7" fmla="*/ 142107830 h 694"/>
                <a:gd name="T8" fmla="*/ 413216590 w 5144"/>
                <a:gd name="T9" fmla="*/ 106580872 h 694"/>
                <a:gd name="T10" fmla="*/ 564393779 w 5144"/>
                <a:gd name="T11" fmla="*/ 86279754 h 694"/>
                <a:gd name="T12" fmla="*/ 740766636 w 5144"/>
                <a:gd name="T13" fmla="*/ 65978635 h 694"/>
                <a:gd name="T14" fmla="*/ 937295394 w 5144"/>
                <a:gd name="T15" fmla="*/ 50752796 h 694"/>
                <a:gd name="T16" fmla="*/ 1164061177 w 5144"/>
                <a:gd name="T17" fmla="*/ 35526957 h 694"/>
                <a:gd name="T18" fmla="*/ 1410982860 w 5144"/>
                <a:gd name="T19" fmla="*/ 20301119 h 694"/>
                <a:gd name="T20" fmla="*/ 1688139980 w 5144"/>
                <a:gd name="T21" fmla="*/ 10150559 h 694"/>
                <a:gd name="T22" fmla="*/ 1990494357 w 5144"/>
                <a:gd name="T23" fmla="*/ 5075280 h 694"/>
                <a:gd name="T24" fmla="*/ 2147483647 w 5144"/>
                <a:gd name="T25" fmla="*/ 0 h 694"/>
                <a:gd name="T26" fmla="*/ 2147483647 w 5144"/>
                <a:gd name="T27" fmla="*/ 5075280 h 694"/>
                <a:gd name="T28" fmla="*/ 2147483647 w 5144"/>
                <a:gd name="T29" fmla="*/ 15225839 h 694"/>
                <a:gd name="T30" fmla="*/ 2147483647 w 5144"/>
                <a:gd name="T31" fmla="*/ 35526957 h 694"/>
                <a:gd name="T32" fmla="*/ 2147483647 w 5144"/>
                <a:gd name="T33" fmla="*/ 60903356 h 694"/>
                <a:gd name="T34" fmla="*/ 2147483647 w 5144"/>
                <a:gd name="T35" fmla="*/ 101505593 h 694"/>
                <a:gd name="T36" fmla="*/ 2147483647 w 5144"/>
                <a:gd name="T37" fmla="*/ 147183109 h 694"/>
                <a:gd name="T38" fmla="*/ 2147483647 w 5144"/>
                <a:gd name="T39" fmla="*/ 203011185 h 694"/>
                <a:gd name="T40" fmla="*/ 2147483647 w 5144"/>
                <a:gd name="T41" fmla="*/ 268988228 h 694"/>
                <a:gd name="T42" fmla="*/ 2147483647 w 5144"/>
                <a:gd name="T43" fmla="*/ 350192702 h 694"/>
                <a:gd name="T44" fmla="*/ 2147483647 w 5144"/>
                <a:gd name="T45" fmla="*/ 441547735 h 694"/>
                <a:gd name="T46" fmla="*/ 2147483647 w 5144"/>
                <a:gd name="T47" fmla="*/ 548128608 h 694"/>
                <a:gd name="T48" fmla="*/ 2147483647 w 5144"/>
                <a:gd name="T49" fmla="*/ 675009006 h 694"/>
                <a:gd name="T50" fmla="*/ 2147483647 w 5144"/>
                <a:gd name="T51" fmla="*/ 812041556 h 694"/>
                <a:gd name="T52" fmla="*/ 2147483647 w 5144"/>
                <a:gd name="T53" fmla="*/ 964299945 h 694"/>
                <a:gd name="T54" fmla="*/ 2147483647 w 5144"/>
                <a:gd name="T55" fmla="*/ 1136857860 h 694"/>
                <a:gd name="T56" fmla="*/ 2147483647 w 5144"/>
                <a:gd name="T57" fmla="*/ 1324643206 h 694"/>
                <a:gd name="T58" fmla="*/ 2147483647 w 5144"/>
                <a:gd name="T59" fmla="*/ 1532729671 h 694"/>
                <a:gd name="T60" fmla="*/ 2147483647 w 5144"/>
                <a:gd name="T61" fmla="*/ 176111566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a:endParaRPr lang="en-US" sz="1800" dirty="0">
                <a:solidFill>
                  <a:srgbClr val="000000"/>
                </a:solidFill>
                <a:latin typeface="Arial" charset="0"/>
                <a:cs typeface="Arial" charset="0"/>
              </a:endParaRPr>
            </a:p>
          </p:txBody>
        </p:sp>
        <p:sp>
          <p:nvSpPr>
            <p:cNvPr id="13" name="Freeform 26"/>
            <p:cNvSpPr>
              <a:spLocks/>
            </p:cNvSpPr>
            <p:nvPr/>
          </p:nvSpPr>
          <p:spPr bwMode="hidden">
            <a:xfrm>
              <a:off x="4155651" y="4314537"/>
              <a:ext cx="4940859" cy="929191"/>
            </a:xfrm>
            <a:custGeom>
              <a:avLst/>
              <a:gdLst>
                <a:gd name="T0" fmla="*/ 0 w 3112"/>
                <a:gd name="T1" fmla="*/ 1478417662 h 584"/>
                <a:gd name="T2" fmla="*/ 0 w 3112"/>
                <a:gd name="T3" fmla="*/ 1478417662 h 584"/>
                <a:gd name="T4" fmla="*/ 226865130 w 3112"/>
                <a:gd name="T5" fmla="*/ 1417660663 h 584"/>
                <a:gd name="T6" fmla="*/ 846963574 w 3112"/>
                <a:gd name="T7" fmla="*/ 1260705347 h 584"/>
                <a:gd name="T8" fmla="*/ 1275487831 w 3112"/>
                <a:gd name="T9" fmla="*/ 1154381393 h 584"/>
                <a:gd name="T10" fmla="*/ 1769549916 w 3112"/>
                <a:gd name="T11" fmla="*/ 1037930213 h 584"/>
                <a:gd name="T12" fmla="*/ 2147483647 w 3112"/>
                <a:gd name="T13" fmla="*/ 911353397 h 584"/>
                <a:gd name="T14" fmla="*/ 2147483647 w 3112"/>
                <a:gd name="T15" fmla="*/ 774650944 h 584"/>
                <a:gd name="T16" fmla="*/ 2147483647 w 3112"/>
                <a:gd name="T17" fmla="*/ 643009718 h 584"/>
                <a:gd name="T18" fmla="*/ 2147483647 w 3112"/>
                <a:gd name="T19" fmla="*/ 511370084 h 584"/>
                <a:gd name="T20" fmla="*/ 2147483647 w 3112"/>
                <a:gd name="T21" fmla="*/ 389856086 h 584"/>
                <a:gd name="T22" fmla="*/ 2147483647 w 3112"/>
                <a:gd name="T23" fmla="*/ 273406496 h 584"/>
                <a:gd name="T24" fmla="*/ 2147483647 w 3112"/>
                <a:gd name="T25" fmla="*/ 222775133 h 584"/>
                <a:gd name="T26" fmla="*/ 2147483647 w 3112"/>
                <a:gd name="T27" fmla="*/ 172143770 h 584"/>
                <a:gd name="T28" fmla="*/ 2147483647 w 3112"/>
                <a:gd name="T29" fmla="*/ 131639635 h 584"/>
                <a:gd name="T30" fmla="*/ 2147483647 w 3112"/>
                <a:gd name="T31" fmla="*/ 91135499 h 584"/>
                <a:gd name="T32" fmla="*/ 2147483647 w 3112"/>
                <a:gd name="T33" fmla="*/ 60756999 h 584"/>
                <a:gd name="T34" fmla="*/ 2147483647 w 3112"/>
                <a:gd name="T35" fmla="*/ 35441318 h 584"/>
                <a:gd name="T36" fmla="*/ 2147483647 w 3112"/>
                <a:gd name="T37" fmla="*/ 15188454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a:endParaRPr lang="en-US" sz="1800" dirty="0">
                <a:solidFill>
                  <a:srgbClr val="000000"/>
                </a:solidFill>
                <a:latin typeface="Arial" charset="0"/>
                <a:cs typeface="Arial" charset="0"/>
              </a:endParaRPr>
            </a:p>
          </p:txBody>
        </p:sp>
        <p:sp useBgFill="1">
          <p:nvSpPr>
            <p:cNvPr id="14"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sz="1800" dirty="0">
                <a:solidFill>
                  <a:srgbClr val="000000"/>
                </a:solidFill>
                <a:latin typeface="Arial" charset="0"/>
                <a:cs typeface="Arial" charset="0"/>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TextBox 2"/>
          <p:cNvSpPr txBox="1"/>
          <p:nvPr userDrawn="1"/>
        </p:nvSpPr>
        <p:spPr bwMode="auto">
          <a:xfrm>
            <a:off x="8726961" y="6555178"/>
            <a:ext cx="5145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l"/>
            <a:fld id="{5C1CB816-A200-4D56-AC3B-DF85C63F46DC}" type="slidenum">
              <a:rPr lang="en-US" sz="1200" b="1" smtClean="0">
                <a:solidFill>
                  <a:srgbClr val="C0C0C0"/>
                </a:solidFill>
                <a:latin typeface="Arial" charset="0"/>
                <a:cs typeface="Arial" charset="0"/>
              </a:rPr>
              <a:pPr algn="l"/>
              <a:t>‹#›</a:t>
            </a:fld>
            <a:endParaRPr lang="en-US" sz="1200" b="1" dirty="0">
              <a:solidFill>
                <a:srgbClr val="C0C0C0"/>
              </a:solidFill>
              <a:latin typeface="Arial" charset="0"/>
              <a:cs typeface="Arial" charset="0"/>
            </a:endParaRPr>
          </a:p>
        </p:txBody>
      </p:sp>
    </p:spTree>
    <p:extLst>
      <p:ext uri="{BB962C8B-B14F-4D97-AF65-F5344CB8AC3E}">
        <p14:creationId xmlns:p14="http://schemas.microsoft.com/office/powerpoint/2010/main" val="1962407330"/>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userDrawn="1"/>
        </p:nvSpPr>
        <p:spPr>
          <a:xfrm>
            <a:off x="8760051" y="6581001"/>
            <a:ext cx="372218" cy="276999"/>
          </a:xfrm>
          <a:prstGeom prst="rect">
            <a:avLst/>
          </a:prstGeom>
        </p:spPr>
        <p:txBody>
          <a:bodyPr wrap="none">
            <a:spAutoFit/>
          </a:bodyPr>
          <a:lstStyle/>
          <a:p>
            <a:pPr algn="l"/>
            <a:fld id="{5C1CB816-A200-4D56-AC3B-DF85C63F46DC}" type="slidenum">
              <a:rPr lang="en-US" sz="1200" b="1" smtClean="0">
                <a:solidFill>
                  <a:srgbClr val="C0C0C0"/>
                </a:solidFill>
                <a:latin typeface="Arial" charset="0"/>
                <a:cs typeface="Arial" charset="0"/>
              </a:rPr>
              <a:pPr algn="l"/>
              <a:t>‹#›</a:t>
            </a:fld>
            <a:endParaRPr lang="en-US" sz="1200" dirty="0">
              <a:solidFill>
                <a:srgbClr val="000000"/>
              </a:solidFill>
              <a:latin typeface="Arial" charset="0"/>
              <a:cs typeface="Arial" charset="0"/>
            </a:endParaRPr>
          </a:p>
        </p:txBody>
      </p:sp>
    </p:spTree>
    <p:extLst>
      <p:ext uri="{BB962C8B-B14F-4D97-AF65-F5344CB8AC3E}">
        <p14:creationId xmlns:p14="http://schemas.microsoft.com/office/powerpoint/2010/main" val="3780478284"/>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txBox="1">
            <a:spLocks noChangeArrowheads="1"/>
          </p:cNvSpPr>
          <p:nvPr userDrawn="1"/>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a:lstStyle>
          <a:p>
            <a:r>
              <a:rPr lang="en-US" kern="0" dirty="0" smtClean="0"/>
              <a:t>Select to edit master title</a:t>
            </a:r>
          </a:p>
        </p:txBody>
      </p:sp>
      <p:sp>
        <p:nvSpPr>
          <p:cNvPr id="6" name="Rounded Rectangle 5"/>
          <p:cNvSpPr/>
          <p:nvPr userDrawn="1"/>
        </p:nvSpPr>
        <p:spPr>
          <a:xfrm>
            <a:off x="0" y="0"/>
            <a:ext cx="9144000" cy="179070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fontAlgn="auto">
              <a:spcBef>
                <a:spcPts val="0"/>
              </a:spcBef>
              <a:spcAft>
                <a:spcPts val="0"/>
              </a:spcAft>
              <a:defRPr/>
            </a:pPr>
            <a:endParaRPr lang="en-US" sz="1800" dirty="0">
              <a:solidFill>
                <a:srgbClr val="FFFFFF"/>
              </a:solidFill>
            </a:endParaRPr>
          </a:p>
        </p:txBody>
      </p:sp>
      <p:grpSp>
        <p:nvGrpSpPr>
          <p:cNvPr id="7" name="Group 15"/>
          <p:cNvGrpSpPr>
            <a:grpSpLocks noChangeAspect="1"/>
          </p:cNvGrpSpPr>
          <p:nvPr userDrawn="1"/>
        </p:nvGrpSpPr>
        <p:grpSpPr bwMode="auto">
          <a:xfrm>
            <a:off x="-1" y="1170844"/>
            <a:ext cx="9144001" cy="665575"/>
            <a:chOff x="-3905251" y="4294188"/>
            <a:chExt cx="13027839" cy="1892300"/>
          </a:xfrm>
        </p:grpSpPr>
        <p:sp>
          <p:nvSpPr>
            <p:cNvPr id="8" name="Freeform 14"/>
            <p:cNvSpPr>
              <a:spLocks/>
            </p:cNvSpPr>
            <p:nvPr/>
          </p:nvSpPr>
          <p:spPr bwMode="hidden">
            <a:xfrm>
              <a:off x="4810006" y="4497661"/>
              <a:ext cx="4295986" cy="1017364"/>
            </a:xfrm>
            <a:custGeom>
              <a:avLst/>
              <a:gdLst>
                <a:gd name="T0" fmla="*/ 2147483647 w 2706"/>
                <a:gd name="T1" fmla="*/ 0 h 640"/>
                <a:gd name="T2" fmla="*/ 2147483647 w 2706"/>
                <a:gd name="T3" fmla="*/ 0 h 640"/>
                <a:gd name="T4" fmla="*/ 2147483647 w 2706"/>
                <a:gd name="T5" fmla="*/ 45484119 h 640"/>
                <a:gd name="T6" fmla="*/ 2147483647 w 2706"/>
                <a:gd name="T7" fmla="*/ 96023265 h 640"/>
                <a:gd name="T8" fmla="*/ 2147483647 w 2706"/>
                <a:gd name="T9" fmla="*/ 151615849 h 640"/>
                <a:gd name="T10" fmla="*/ 2147483647 w 2706"/>
                <a:gd name="T11" fmla="*/ 207208433 h 640"/>
                <a:gd name="T12" fmla="*/ 2147483647 w 2706"/>
                <a:gd name="T13" fmla="*/ 272907893 h 640"/>
                <a:gd name="T14" fmla="*/ 2147483647 w 2706"/>
                <a:gd name="T15" fmla="*/ 338608942 h 640"/>
                <a:gd name="T16" fmla="*/ 2147483647 w 2706"/>
                <a:gd name="T17" fmla="*/ 414416867 h 640"/>
                <a:gd name="T18" fmla="*/ 2147483647 w 2706"/>
                <a:gd name="T19" fmla="*/ 490223202 h 640"/>
                <a:gd name="T20" fmla="*/ 2147483647 w 2706"/>
                <a:gd name="T21" fmla="*/ 490223202 h 640"/>
                <a:gd name="T22" fmla="*/ 2147483647 w 2706"/>
                <a:gd name="T23" fmla="*/ 636785614 h 640"/>
                <a:gd name="T24" fmla="*/ 2147483647 w 2706"/>
                <a:gd name="T25" fmla="*/ 768186122 h 640"/>
                <a:gd name="T26" fmla="*/ 2147483647 w 2706"/>
                <a:gd name="T27" fmla="*/ 889478166 h 640"/>
                <a:gd name="T28" fmla="*/ 1996160218 w 2706"/>
                <a:gd name="T29" fmla="*/ 1005716772 h 640"/>
                <a:gd name="T30" fmla="*/ 1471916569 w 2706"/>
                <a:gd name="T31" fmla="*/ 1106793475 h 640"/>
                <a:gd name="T32" fmla="*/ 962794601 w 2706"/>
                <a:gd name="T33" fmla="*/ 1197763302 h 640"/>
                <a:gd name="T34" fmla="*/ 473836460 w 2706"/>
                <a:gd name="T35" fmla="*/ 1283679692 h 640"/>
                <a:gd name="T36" fmla="*/ 0 w 2706"/>
                <a:gd name="T37" fmla="*/ 1359487617 h 640"/>
                <a:gd name="T38" fmla="*/ 0 w 2706"/>
                <a:gd name="T39" fmla="*/ 1359487617 h 640"/>
                <a:gd name="T40" fmla="*/ 327652280 w 2706"/>
                <a:gd name="T41" fmla="*/ 1404971736 h 640"/>
                <a:gd name="T42" fmla="*/ 640182880 w 2706"/>
                <a:gd name="T43" fmla="*/ 1445402417 h 640"/>
                <a:gd name="T44" fmla="*/ 942630773 w 2706"/>
                <a:gd name="T45" fmla="*/ 1480779661 h 640"/>
                <a:gd name="T46" fmla="*/ 1240038105 w 2706"/>
                <a:gd name="T47" fmla="*/ 1511101877 h 640"/>
                <a:gd name="T48" fmla="*/ 1527364317 w 2706"/>
                <a:gd name="T49" fmla="*/ 1541425682 h 640"/>
                <a:gd name="T50" fmla="*/ 1804609410 w 2706"/>
                <a:gd name="T51" fmla="*/ 1561641023 h 640"/>
                <a:gd name="T52" fmla="*/ 2071771794 w 2706"/>
                <a:gd name="T53" fmla="*/ 1581856364 h 640"/>
                <a:gd name="T54" fmla="*/ 2147483647 w 2706"/>
                <a:gd name="T55" fmla="*/ 1597018266 h 640"/>
                <a:gd name="T56" fmla="*/ 2147483647 w 2706"/>
                <a:gd name="T57" fmla="*/ 1607125142 h 640"/>
                <a:gd name="T58" fmla="*/ 2147483647 w 2706"/>
                <a:gd name="T59" fmla="*/ 1612180169 h 640"/>
                <a:gd name="T60" fmla="*/ 2147483647 w 2706"/>
                <a:gd name="T61" fmla="*/ 1617233607 h 640"/>
                <a:gd name="T62" fmla="*/ 2147483647 w 2706"/>
                <a:gd name="T63" fmla="*/ 1617233607 h 640"/>
                <a:gd name="T64" fmla="*/ 2147483647 w 2706"/>
                <a:gd name="T65" fmla="*/ 1612180169 h 640"/>
                <a:gd name="T66" fmla="*/ 2147483647 w 2706"/>
                <a:gd name="T67" fmla="*/ 1607125142 h 640"/>
                <a:gd name="T68" fmla="*/ 2147483647 w 2706"/>
                <a:gd name="T69" fmla="*/ 1597018266 h 640"/>
                <a:gd name="T70" fmla="*/ 2147483647 w 2706"/>
                <a:gd name="T71" fmla="*/ 1581856364 h 640"/>
                <a:gd name="T72" fmla="*/ 2147483647 w 2706"/>
                <a:gd name="T73" fmla="*/ 1566694461 h 640"/>
                <a:gd name="T74" fmla="*/ 2147483647 w 2706"/>
                <a:gd name="T75" fmla="*/ 1546479120 h 640"/>
                <a:gd name="T76" fmla="*/ 2147483647 w 2706"/>
                <a:gd name="T77" fmla="*/ 1521210342 h 640"/>
                <a:gd name="T78" fmla="*/ 2147483647 w 2706"/>
                <a:gd name="T79" fmla="*/ 1495941563 h 640"/>
                <a:gd name="T80" fmla="*/ 2147483647 w 2706"/>
                <a:gd name="T81" fmla="*/ 1465617758 h 640"/>
                <a:gd name="T82" fmla="*/ 2147483647 w 2706"/>
                <a:gd name="T83" fmla="*/ 1435295542 h 640"/>
                <a:gd name="T84" fmla="*/ 2147483647 w 2706"/>
                <a:gd name="T85" fmla="*/ 1399918298 h 640"/>
                <a:gd name="T86" fmla="*/ 2147483647 w 2706"/>
                <a:gd name="T87" fmla="*/ 1364541055 h 640"/>
                <a:gd name="T88" fmla="*/ 2147483647 w 2706"/>
                <a:gd name="T89" fmla="*/ 1324110373 h 640"/>
                <a:gd name="T90" fmla="*/ 2147483647 w 2706"/>
                <a:gd name="T91" fmla="*/ 1283679692 h 640"/>
                <a:gd name="T92" fmla="*/ 2147483647 w 2706"/>
                <a:gd name="T93" fmla="*/ 1238193984 h 640"/>
                <a:gd name="T94" fmla="*/ 2147483647 w 2706"/>
                <a:gd name="T95" fmla="*/ 1192709865 h 640"/>
                <a:gd name="T96" fmla="*/ 2147483647 w 2706"/>
                <a:gd name="T97" fmla="*/ 1091633162 h 640"/>
                <a:gd name="T98" fmla="*/ 2147483647 w 2706"/>
                <a:gd name="T99" fmla="*/ 985501431 h 640"/>
                <a:gd name="T100" fmla="*/ 2147483647 w 2706"/>
                <a:gd name="T101" fmla="*/ 985501431 h 640"/>
                <a:gd name="T102" fmla="*/ 2147483647 w 2706"/>
                <a:gd name="T103" fmla="*/ 980447993 h 640"/>
                <a:gd name="T104" fmla="*/ 2147483647 w 2706"/>
                <a:gd name="T105" fmla="*/ 980447993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sz="1800" dirty="0">
                <a:solidFill>
                  <a:srgbClr val="000000"/>
                </a:solidFill>
                <a:latin typeface="Arial" charset="0"/>
                <a:cs typeface="Arial" charset="0"/>
              </a:endParaRPr>
            </a:p>
          </p:txBody>
        </p:sp>
        <p:sp>
          <p:nvSpPr>
            <p:cNvPr id="9" name="Freeform 18"/>
            <p:cNvSpPr>
              <a:spLocks/>
            </p:cNvSpPr>
            <p:nvPr/>
          </p:nvSpPr>
          <p:spPr bwMode="hidden">
            <a:xfrm>
              <a:off x="-308667" y="4321318"/>
              <a:ext cx="8279020" cy="1207272"/>
            </a:xfrm>
            <a:custGeom>
              <a:avLst/>
              <a:gdLst>
                <a:gd name="T0" fmla="*/ 2147483647 w 5216"/>
                <a:gd name="T1" fmla="*/ 1792249152 h 762"/>
                <a:gd name="T2" fmla="*/ 2147483647 w 5216"/>
                <a:gd name="T3" fmla="*/ 1721965959 h 762"/>
                <a:gd name="T4" fmla="*/ 2147483647 w 5216"/>
                <a:gd name="T5" fmla="*/ 1531193217 h 762"/>
                <a:gd name="T6" fmla="*/ 2147483647 w 5216"/>
                <a:gd name="T7" fmla="*/ 1275158077 h 762"/>
                <a:gd name="T8" fmla="*/ 2147483647 w 5216"/>
                <a:gd name="T9" fmla="*/ 938798156 h 762"/>
                <a:gd name="T10" fmla="*/ 2147483647 w 5216"/>
                <a:gd name="T11" fmla="*/ 743006205 h 762"/>
                <a:gd name="T12" fmla="*/ 2147483647 w 5216"/>
                <a:gd name="T13" fmla="*/ 592396646 h 762"/>
                <a:gd name="T14" fmla="*/ 2147483647 w 5216"/>
                <a:gd name="T15" fmla="*/ 461868679 h 762"/>
                <a:gd name="T16" fmla="*/ 2147483647 w 5216"/>
                <a:gd name="T17" fmla="*/ 351422303 h 762"/>
                <a:gd name="T18" fmla="*/ 2147483647 w 5216"/>
                <a:gd name="T19" fmla="*/ 256035140 h 762"/>
                <a:gd name="T20" fmla="*/ 2147483647 w 5216"/>
                <a:gd name="T21" fmla="*/ 180731153 h 762"/>
                <a:gd name="T22" fmla="*/ 2147483647 w 5216"/>
                <a:gd name="T23" fmla="*/ 70284778 h 762"/>
                <a:gd name="T24" fmla="*/ 2147483647 w 5216"/>
                <a:gd name="T25" fmla="*/ 10040003 h 762"/>
                <a:gd name="T26" fmla="*/ 1622440311 w 5216"/>
                <a:gd name="T27" fmla="*/ 0 h 762"/>
                <a:gd name="T28" fmla="*/ 901914788 w 5216"/>
                <a:gd name="T29" fmla="*/ 25100801 h 762"/>
                <a:gd name="T30" fmla="*/ 277124957 w 5216"/>
                <a:gd name="T31" fmla="*/ 80324781 h 762"/>
                <a:gd name="T32" fmla="*/ 0 w 5216"/>
                <a:gd name="T33" fmla="*/ 120487964 h 762"/>
                <a:gd name="T34" fmla="*/ 791065440 w 5216"/>
                <a:gd name="T35" fmla="*/ 215873542 h 762"/>
                <a:gd name="T36" fmla="*/ 1642595027 w 5216"/>
                <a:gd name="T37" fmla="*/ 351422303 h 762"/>
                <a:gd name="T38" fmla="*/ 2147483647 w 5216"/>
                <a:gd name="T39" fmla="*/ 527132663 h 762"/>
                <a:gd name="T40" fmla="*/ 2147483647 w 5216"/>
                <a:gd name="T41" fmla="*/ 743006205 h 762"/>
                <a:gd name="T42" fmla="*/ 2147483647 w 5216"/>
                <a:gd name="T43" fmla="*/ 948838159 h 762"/>
                <a:gd name="T44" fmla="*/ 2147483647 w 5216"/>
                <a:gd name="T45" fmla="*/ 1295239668 h 762"/>
                <a:gd name="T46" fmla="*/ 2147483647 w 5216"/>
                <a:gd name="T47" fmla="*/ 1435807639 h 762"/>
                <a:gd name="T48" fmla="*/ 2147483647 w 5216"/>
                <a:gd name="T49" fmla="*/ 1556295603 h 762"/>
                <a:gd name="T50" fmla="*/ 2147483647 w 5216"/>
                <a:gd name="T51" fmla="*/ 1661721185 h 762"/>
                <a:gd name="T52" fmla="*/ 2147483647 w 5216"/>
                <a:gd name="T53" fmla="*/ 1742045966 h 762"/>
                <a:gd name="T54" fmla="*/ 2147483647 w 5216"/>
                <a:gd name="T55" fmla="*/ 1812330743 h 762"/>
                <a:gd name="T56" fmla="*/ 2147483647 w 5216"/>
                <a:gd name="T57" fmla="*/ 1857513135 h 762"/>
                <a:gd name="T58" fmla="*/ 2147483647 w 5216"/>
                <a:gd name="T59" fmla="*/ 1892655524 h 762"/>
                <a:gd name="T60" fmla="*/ 2147483647 w 5216"/>
                <a:gd name="T61" fmla="*/ 1912737115 h 762"/>
                <a:gd name="T62" fmla="*/ 2147483647 w 5216"/>
                <a:gd name="T63" fmla="*/ 1912737115 h 762"/>
                <a:gd name="T64" fmla="*/ 2147483647 w 5216"/>
                <a:gd name="T65" fmla="*/ 1902697112 h 762"/>
                <a:gd name="T66" fmla="*/ 2147483647 w 5216"/>
                <a:gd name="T67" fmla="*/ 1877594727 h 762"/>
                <a:gd name="T68" fmla="*/ 2147483647 w 5216"/>
                <a:gd name="T69" fmla="*/ 1837433128 h 762"/>
                <a:gd name="T70" fmla="*/ 2147483647 w 5216"/>
                <a:gd name="T71" fmla="*/ 1792249152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sz="1800" dirty="0">
                <a:solidFill>
                  <a:srgbClr val="000000"/>
                </a:solidFill>
                <a:latin typeface="Arial" charset="0"/>
                <a:cs typeface="Arial" charset="0"/>
              </a:endParaRPr>
            </a:p>
          </p:txBody>
        </p:sp>
        <p:sp>
          <p:nvSpPr>
            <p:cNvPr id="10" name="Freeform 22"/>
            <p:cNvSpPr>
              <a:spLocks/>
            </p:cNvSpPr>
            <p:nvPr/>
          </p:nvSpPr>
          <p:spPr bwMode="hidden">
            <a:xfrm>
              <a:off x="4286" y="4334883"/>
              <a:ext cx="8165219" cy="1105538"/>
            </a:xfrm>
            <a:custGeom>
              <a:avLst/>
              <a:gdLst>
                <a:gd name="T0" fmla="*/ 0 w 5144"/>
                <a:gd name="T1" fmla="*/ 177634787 h 694"/>
                <a:gd name="T2" fmla="*/ 0 w 5144"/>
                <a:gd name="T3" fmla="*/ 177634787 h 694"/>
                <a:gd name="T4" fmla="*/ 45353157 w 5144"/>
                <a:gd name="T5" fmla="*/ 167484228 h 694"/>
                <a:gd name="T6" fmla="*/ 181412626 w 5144"/>
                <a:gd name="T7" fmla="*/ 142107830 h 694"/>
                <a:gd name="T8" fmla="*/ 413216590 w 5144"/>
                <a:gd name="T9" fmla="*/ 106580872 h 694"/>
                <a:gd name="T10" fmla="*/ 564393779 w 5144"/>
                <a:gd name="T11" fmla="*/ 86279754 h 694"/>
                <a:gd name="T12" fmla="*/ 740766636 w 5144"/>
                <a:gd name="T13" fmla="*/ 65978635 h 694"/>
                <a:gd name="T14" fmla="*/ 937295394 w 5144"/>
                <a:gd name="T15" fmla="*/ 50752796 h 694"/>
                <a:gd name="T16" fmla="*/ 1164061177 w 5144"/>
                <a:gd name="T17" fmla="*/ 35526957 h 694"/>
                <a:gd name="T18" fmla="*/ 1410982860 w 5144"/>
                <a:gd name="T19" fmla="*/ 20301119 h 694"/>
                <a:gd name="T20" fmla="*/ 1688139980 w 5144"/>
                <a:gd name="T21" fmla="*/ 10150559 h 694"/>
                <a:gd name="T22" fmla="*/ 1990494357 w 5144"/>
                <a:gd name="T23" fmla="*/ 5075280 h 694"/>
                <a:gd name="T24" fmla="*/ 2147483647 w 5144"/>
                <a:gd name="T25" fmla="*/ 0 h 694"/>
                <a:gd name="T26" fmla="*/ 2147483647 w 5144"/>
                <a:gd name="T27" fmla="*/ 5075280 h 694"/>
                <a:gd name="T28" fmla="*/ 2147483647 w 5144"/>
                <a:gd name="T29" fmla="*/ 15225839 h 694"/>
                <a:gd name="T30" fmla="*/ 2147483647 w 5144"/>
                <a:gd name="T31" fmla="*/ 35526957 h 694"/>
                <a:gd name="T32" fmla="*/ 2147483647 w 5144"/>
                <a:gd name="T33" fmla="*/ 60903356 h 694"/>
                <a:gd name="T34" fmla="*/ 2147483647 w 5144"/>
                <a:gd name="T35" fmla="*/ 101505593 h 694"/>
                <a:gd name="T36" fmla="*/ 2147483647 w 5144"/>
                <a:gd name="T37" fmla="*/ 147183109 h 694"/>
                <a:gd name="T38" fmla="*/ 2147483647 w 5144"/>
                <a:gd name="T39" fmla="*/ 203011185 h 694"/>
                <a:gd name="T40" fmla="*/ 2147483647 w 5144"/>
                <a:gd name="T41" fmla="*/ 268988228 h 694"/>
                <a:gd name="T42" fmla="*/ 2147483647 w 5144"/>
                <a:gd name="T43" fmla="*/ 350192702 h 694"/>
                <a:gd name="T44" fmla="*/ 2147483647 w 5144"/>
                <a:gd name="T45" fmla="*/ 441547735 h 694"/>
                <a:gd name="T46" fmla="*/ 2147483647 w 5144"/>
                <a:gd name="T47" fmla="*/ 548128608 h 694"/>
                <a:gd name="T48" fmla="*/ 2147483647 w 5144"/>
                <a:gd name="T49" fmla="*/ 675009006 h 694"/>
                <a:gd name="T50" fmla="*/ 2147483647 w 5144"/>
                <a:gd name="T51" fmla="*/ 812041556 h 694"/>
                <a:gd name="T52" fmla="*/ 2147483647 w 5144"/>
                <a:gd name="T53" fmla="*/ 964299945 h 694"/>
                <a:gd name="T54" fmla="*/ 2147483647 w 5144"/>
                <a:gd name="T55" fmla="*/ 1136857860 h 694"/>
                <a:gd name="T56" fmla="*/ 2147483647 w 5144"/>
                <a:gd name="T57" fmla="*/ 1324643206 h 694"/>
                <a:gd name="T58" fmla="*/ 2147483647 w 5144"/>
                <a:gd name="T59" fmla="*/ 1532729671 h 694"/>
                <a:gd name="T60" fmla="*/ 2147483647 w 5144"/>
                <a:gd name="T61" fmla="*/ 176111566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a:endParaRPr lang="en-US" sz="1800" dirty="0">
                <a:solidFill>
                  <a:srgbClr val="000000"/>
                </a:solidFill>
                <a:latin typeface="Arial" charset="0"/>
                <a:cs typeface="Arial" charset="0"/>
              </a:endParaRPr>
            </a:p>
          </p:txBody>
        </p:sp>
        <p:sp>
          <p:nvSpPr>
            <p:cNvPr id="11" name="Freeform 26"/>
            <p:cNvSpPr>
              <a:spLocks/>
            </p:cNvSpPr>
            <p:nvPr/>
          </p:nvSpPr>
          <p:spPr bwMode="hidden">
            <a:xfrm>
              <a:off x="4155651" y="4314537"/>
              <a:ext cx="4940859" cy="929191"/>
            </a:xfrm>
            <a:custGeom>
              <a:avLst/>
              <a:gdLst>
                <a:gd name="T0" fmla="*/ 0 w 3112"/>
                <a:gd name="T1" fmla="*/ 1478417662 h 584"/>
                <a:gd name="T2" fmla="*/ 0 w 3112"/>
                <a:gd name="T3" fmla="*/ 1478417662 h 584"/>
                <a:gd name="T4" fmla="*/ 226865130 w 3112"/>
                <a:gd name="T5" fmla="*/ 1417660663 h 584"/>
                <a:gd name="T6" fmla="*/ 846963574 w 3112"/>
                <a:gd name="T7" fmla="*/ 1260705347 h 584"/>
                <a:gd name="T8" fmla="*/ 1275487831 w 3112"/>
                <a:gd name="T9" fmla="*/ 1154381393 h 584"/>
                <a:gd name="T10" fmla="*/ 1769549916 w 3112"/>
                <a:gd name="T11" fmla="*/ 1037930213 h 584"/>
                <a:gd name="T12" fmla="*/ 2147483647 w 3112"/>
                <a:gd name="T13" fmla="*/ 911353397 h 584"/>
                <a:gd name="T14" fmla="*/ 2147483647 w 3112"/>
                <a:gd name="T15" fmla="*/ 774650944 h 584"/>
                <a:gd name="T16" fmla="*/ 2147483647 w 3112"/>
                <a:gd name="T17" fmla="*/ 643009718 h 584"/>
                <a:gd name="T18" fmla="*/ 2147483647 w 3112"/>
                <a:gd name="T19" fmla="*/ 511370084 h 584"/>
                <a:gd name="T20" fmla="*/ 2147483647 w 3112"/>
                <a:gd name="T21" fmla="*/ 389856086 h 584"/>
                <a:gd name="T22" fmla="*/ 2147483647 w 3112"/>
                <a:gd name="T23" fmla="*/ 273406496 h 584"/>
                <a:gd name="T24" fmla="*/ 2147483647 w 3112"/>
                <a:gd name="T25" fmla="*/ 222775133 h 584"/>
                <a:gd name="T26" fmla="*/ 2147483647 w 3112"/>
                <a:gd name="T27" fmla="*/ 172143770 h 584"/>
                <a:gd name="T28" fmla="*/ 2147483647 w 3112"/>
                <a:gd name="T29" fmla="*/ 131639635 h 584"/>
                <a:gd name="T30" fmla="*/ 2147483647 w 3112"/>
                <a:gd name="T31" fmla="*/ 91135499 h 584"/>
                <a:gd name="T32" fmla="*/ 2147483647 w 3112"/>
                <a:gd name="T33" fmla="*/ 60756999 h 584"/>
                <a:gd name="T34" fmla="*/ 2147483647 w 3112"/>
                <a:gd name="T35" fmla="*/ 35441318 h 584"/>
                <a:gd name="T36" fmla="*/ 2147483647 w 3112"/>
                <a:gd name="T37" fmla="*/ 15188454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a:endParaRPr lang="en-US" sz="1800" dirty="0">
                <a:solidFill>
                  <a:srgbClr val="000000"/>
                </a:solidFill>
                <a:latin typeface="Arial" charset="0"/>
                <a:cs typeface="Arial" charset="0"/>
              </a:endParaRPr>
            </a:p>
          </p:txBody>
        </p:sp>
        <p:sp useBgFill="1">
          <p:nvSpPr>
            <p:cNvPr id="12"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sz="1800" dirty="0">
                <a:solidFill>
                  <a:srgbClr val="000000"/>
                </a:solidFill>
                <a:latin typeface="Arial" charset="0"/>
                <a:cs typeface="Arial" charset="0"/>
              </a:endParaRPr>
            </a:p>
          </p:txBody>
        </p:sp>
      </p:grpSp>
      <p:sp>
        <p:nvSpPr>
          <p:cNvPr id="4" name="Rectangle 3"/>
          <p:cNvSpPr/>
          <p:nvPr userDrawn="1"/>
        </p:nvSpPr>
        <p:spPr>
          <a:xfrm>
            <a:off x="8733611" y="6535593"/>
            <a:ext cx="372218" cy="276999"/>
          </a:xfrm>
          <a:prstGeom prst="rect">
            <a:avLst/>
          </a:prstGeom>
        </p:spPr>
        <p:txBody>
          <a:bodyPr wrap="none">
            <a:spAutoFit/>
          </a:bodyPr>
          <a:lstStyle/>
          <a:p>
            <a:pPr algn="l"/>
            <a:fld id="{5C1CB816-A200-4D56-AC3B-DF85C63F46DC}" type="slidenum">
              <a:rPr lang="en-US" sz="1200" b="1" smtClean="0">
                <a:solidFill>
                  <a:srgbClr val="C0C0C0"/>
                </a:solidFill>
                <a:latin typeface="Arial" charset="0"/>
                <a:cs typeface="Arial" charset="0"/>
              </a:rPr>
              <a:pPr algn="l"/>
              <a:t>‹#›</a:t>
            </a:fld>
            <a:endParaRPr lang="en-US" sz="1200" dirty="0">
              <a:solidFill>
                <a:srgbClr val="000000"/>
              </a:solidFill>
              <a:latin typeface="Arial" charset="0"/>
              <a:cs typeface="Arial" charset="0"/>
            </a:endParaRPr>
          </a:p>
        </p:txBody>
      </p:sp>
    </p:spTree>
    <p:extLst>
      <p:ext uri="{BB962C8B-B14F-4D97-AF65-F5344CB8AC3E}">
        <p14:creationId xmlns:p14="http://schemas.microsoft.com/office/powerpoint/2010/main" val="17904765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6E01455-3128-4F6F-B4C1-E1D2A5B893A3}" type="slidenum">
              <a:rPr lang="en-US"/>
              <a:pPr>
                <a:defRPr/>
              </a:pPr>
              <a:t>‹#›</a:t>
            </a:fld>
            <a:endParaRPr lang="en-US"/>
          </a:p>
        </p:txBody>
      </p:sp>
    </p:spTree>
    <p:extLst>
      <p:ext uri="{BB962C8B-B14F-4D97-AF65-F5344CB8AC3E}">
        <p14:creationId xmlns:p14="http://schemas.microsoft.com/office/powerpoint/2010/main" val="2892430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ABD2A438-B9D1-4626-887F-ABCD26086723}" type="slidenum">
              <a:rPr lang="en-US"/>
              <a:pPr>
                <a:defRPr/>
              </a:pPr>
              <a:t>‹#›</a:t>
            </a:fld>
            <a:endParaRPr lang="en-US"/>
          </a:p>
        </p:txBody>
      </p:sp>
    </p:spTree>
    <p:extLst>
      <p:ext uri="{BB962C8B-B14F-4D97-AF65-F5344CB8AC3E}">
        <p14:creationId xmlns:p14="http://schemas.microsoft.com/office/powerpoint/2010/main" val="1792407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C24AEF88-7611-42C4-8592-93F84C885C8A}" type="slidenum">
              <a:rPr lang="en-US"/>
              <a:pPr>
                <a:defRPr/>
              </a:pPr>
              <a:t>‹#›</a:t>
            </a:fld>
            <a:endParaRPr lang="en-US"/>
          </a:p>
        </p:txBody>
      </p:sp>
    </p:spTree>
    <p:extLst>
      <p:ext uri="{BB962C8B-B14F-4D97-AF65-F5344CB8AC3E}">
        <p14:creationId xmlns:p14="http://schemas.microsoft.com/office/powerpoint/2010/main" val="2473465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14803838-8894-49CB-8C21-E49C7CE5F7EA}" type="slidenum">
              <a:rPr lang="en-US"/>
              <a:pPr>
                <a:defRPr/>
              </a:pPr>
              <a:t>‹#›</a:t>
            </a:fld>
            <a:endParaRPr lang="en-US"/>
          </a:p>
        </p:txBody>
      </p:sp>
    </p:spTree>
    <p:extLst>
      <p:ext uri="{BB962C8B-B14F-4D97-AF65-F5344CB8AC3E}">
        <p14:creationId xmlns:p14="http://schemas.microsoft.com/office/powerpoint/2010/main" val="1088412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6A1E841A-AAC9-4AD7-92E0-05BD6E9A12DC}" type="slidenum">
              <a:rPr lang="en-US"/>
              <a:pPr>
                <a:defRPr/>
              </a:pPr>
              <a:t>‹#›</a:t>
            </a:fld>
            <a:endParaRPr lang="en-US"/>
          </a:p>
        </p:txBody>
      </p:sp>
    </p:spTree>
    <p:extLst>
      <p:ext uri="{BB962C8B-B14F-4D97-AF65-F5344CB8AC3E}">
        <p14:creationId xmlns:p14="http://schemas.microsoft.com/office/powerpoint/2010/main" val="544311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68BDAF84-1305-40B9-80F7-FB602643677F}" type="slidenum">
              <a:rPr lang="en-US"/>
              <a:pPr>
                <a:defRPr/>
              </a:pPr>
              <a:t>‹#›</a:t>
            </a:fld>
            <a:endParaRPr lang="en-US"/>
          </a:p>
        </p:txBody>
      </p:sp>
    </p:spTree>
    <p:extLst>
      <p:ext uri="{BB962C8B-B14F-4D97-AF65-F5344CB8AC3E}">
        <p14:creationId xmlns:p14="http://schemas.microsoft.com/office/powerpoint/2010/main" val="1811843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xfrm>
            <a:off x="1422400" y="6223000"/>
            <a:ext cx="1905000" cy="457200"/>
          </a:xfrm>
        </p:spPr>
        <p:txBody>
          <a:bodyPr/>
          <a:lstStyle>
            <a:lvl1pPr>
              <a:defRPr/>
            </a:lvl1pPr>
          </a:lstStyle>
          <a:p>
            <a:pPr>
              <a:defRPr/>
            </a:pPr>
            <a:endParaRPr lang="en-US"/>
          </a:p>
        </p:txBody>
      </p:sp>
      <p:sp>
        <p:nvSpPr>
          <p:cNvPr id="5" name="Rectangle 10"/>
          <p:cNvSpPr>
            <a:spLocks noGrp="1" noChangeArrowheads="1"/>
          </p:cNvSpPr>
          <p:nvPr>
            <p:ph type="ftr" sz="quarter" idx="11"/>
          </p:nvPr>
        </p:nvSpPr>
        <p:spPr/>
        <p:txBody>
          <a:bodyPr/>
          <a:lstStyle>
            <a:lvl1pPr>
              <a:defRPr/>
            </a:lvl1pPr>
          </a:lstStyle>
          <a:p>
            <a:pPr>
              <a:defRPr/>
            </a:pPr>
            <a:endParaRPr lang="en-US"/>
          </a:p>
        </p:txBody>
      </p:sp>
      <p:sp>
        <p:nvSpPr>
          <p:cNvPr id="6" name="Rectangle 11"/>
          <p:cNvSpPr>
            <a:spLocks noGrp="1" noChangeArrowheads="1"/>
          </p:cNvSpPr>
          <p:nvPr>
            <p:ph type="sldNum" sz="quarter" idx="12"/>
          </p:nvPr>
        </p:nvSpPr>
        <p:spPr/>
        <p:txBody>
          <a:bodyPr/>
          <a:lstStyle>
            <a:lvl1pPr>
              <a:defRPr/>
            </a:lvl1pPr>
          </a:lstStyle>
          <a:p>
            <a:pPr>
              <a:defRPr/>
            </a:pPr>
            <a:fld id="{8F60B99C-3BBD-4CBC-BB23-56AE2E6DE89D}" type="slidenum">
              <a:rPr lang="en-US"/>
              <a:pPr>
                <a:defRPr/>
              </a:pPr>
              <a:t>‹#›</a:t>
            </a:fld>
            <a:endParaRPr lang="en-US"/>
          </a:p>
        </p:txBody>
      </p:sp>
    </p:spTree>
    <p:extLst>
      <p:ext uri="{BB962C8B-B14F-4D97-AF65-F5344CB8AC3E}">
        <p14:creationId xmlns:p14="http://schemas.microsoft.com/office/powerpoint/2010/main" val="4678022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31C17C15-7ACE-4991-A6A5-DBB427F018ED}" type="slidenum">
              <a:rPr lang="en-US"/>
              <a:pPr>
                <a:defRPr/>
              </a:pPr>
              <a:t>‹#›</a:t>
            </a:fld>
            <a:endParaRPr lang="en-US"/>
          </a:p>
        </p:txBody>
      </p:sp>
    </p:spTree>
    <p:extLst>
      <p:ext uri="{BB962C8B-B14F-4D97-AF65-F5344CB8AC3E}">
        <p14:creationId xmlns:p14="http://schemas.microsoft.com/office/powerpoint/2010/main" val="3088944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FB79C17-EED1-43EB-98B0-3365A172024A}" type="slidenum">
              <a:rPr lang="en-US"/>
              <a:pPr>
                <a:defRPr/>
              </a:pPr>
              <a:t>‹#›</a:t>
            </a:fld>
            <a:endParaRPr lang="en-US"/>
          </a:p>
        </p:txBody>
      </p:sp>
    </p:spTree>
    <p:extLst>
      <p:ext uri="{BB962C8B-B14F-4D97-AF65-F5344CB8AC3E}">
        <p14:creationId xmlns:p14="http://schemas.microsoft.com/office/powerpoint/2010/main" val="2710764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1729693-375E-49E0-92C4-DBDA19F6FECA}" type="slidenum">
              <a:rPr lang="en-US"/>
              <a:pPr>
                <a:defRPr/>
              </a:pPr>
              <a:t>‹#›</a:t>
            </a:fld>
            <a:endParaRPr lang="en-US"/>
          </a:p>
        </p:txBody>
      </p:sp>
    </p:spTree>
    <p:extLst>
      <p:ext uri="{BB962C8B-B14F-4D97-AF65-F5344CB8AC3E}">
        <p14:creationId xmlns:p14="http://schemas.microsoft.com/office/powerpoint/2010/main" val="3822109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800" b="1" smtClean="0">
                  <a:solidFill>
                    <a:srgbClr val="FFFFFF"/>
                  </a:solidFill>
                </a:rPr>
                <a:t>Federal Aviation</a:t>
              </a:r>
            </a:p>
            <a:p>
              <a:pPr algn="l" eaLnBrk="1" hangingPunct="1">
                <a:lnSpc>
                  <a:spcPct val="85000"/>
                </a:lnSpc>
                <a:defRPr/>
              </a:pPr>
              <a:r>
                <a:rPr lang="en-US" sz="1800" b="1"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5973944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xfrm>
            <a:off x="1422400" y="6223000"/>
            <a:ext cx="1905000" cy="457200"/>
          </a:xfrm>
        </p:spPr>
        <p:txBody>
          <a:bodyPr/>
          <a:lstStyle>
            <a:lvl1pPr>
              <a:defRPr/>
            </a:lvl1pPr>
          </a:lstStyle>
          <a:p>
            <a:pPr>
              <a:defRPr/>
            </a:pPr>
            <a:endParaRPr lang="en-US"/>
          </a:p>
        </p:txBody>
      </p:sp>
      <p:sp>
        <p:nvSpPr>
          <p:cNvPr id="5" name="Rectangle 10"/>
          <p:cNvSpPr>
            <a:spLocks noGrp="1" noChangeArrowheads="1"/>
          </p:cNvSpPr>
          <p:nvPr>
            <p:ph type="ftr" sz="quarter" idx="11"/>
          </p:nvPr>
        </p:nvSpPr>
        <p:spPr/>
        <p:txBody>
          <a:bodyPr/>
          <a:lstStyle>
            <a:lvl1pPr>
              <a:defRPr/>
            </a:lvl1pPr>
          </a:lstStyle>
          <a:p>
            <a:pPr>
              <a:defRPr/>
            </a:pPr>
            <a:endParaRPr lang="en-US"/>
          </a:p>
        </p:txBody>
      </p:sp>
      <p:sp>
        <p:nvSpPr>
          <p:cNvPr id="6" name="Rectangle 11"/>
          <p:cNvSpPr>
            <a:spLocks noGrp="1" noChangeArrowheads="1"/>
          </p:cNvSpPr>
          <p:nvPr>
            <p:ph type="sldNum" sz="quarter" idx="12"/>
          </p:nvPr>
        </p:nvSpPr>
        <p:spPr/>
        <p:txBody>
          <a:bodyPr/>
          <a:lstStyle>
            <a:lvl1pPr>
              <a:defRPr/>
            </a:lvl1pPr>
          </a:lstStyle>
          <a:p>
            <a:pPr>
              <a:defRPr/>
            </a:pPr>
            <a:fld id="{0768171E-A335-42A7-973E-F4D0181150CE}" type="slidenum">
              <a:rPr lang="en-US"/>
              <a:pPr>
                <a:defRPr/>
              </a:pPr>
              <a:t>‹#›</a:t>
            </a:fld>
            <a:endParaRPr lang="en-US"/>
          </a:p>
        </p:txBody>
      </p:sp>
    </p:spTree>
    <p:extLst>
      <p:ext uri="{BB962C8B-B14F-4D97-AF65-F5344CB8AC3E}">
        <p14:creationId xmlns:p14="http://schemas.microsoft.com/office/powerpoint/2010/main" val="214631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EB96E38C-37FF-4755-8EA3-E477CFD67B8A}" type="slidenum">
              <a:rPr lang="en-US"/>
              <a:pPr>
                <a:defRPr/>
              </a:pPr>
              <a:t>‹#›</a:t>
            </a:fld>
            <a:endParaRPr lang="en-US"/>
          </a:p>
        </p:txBody>
      </p:sp>
    </p:spTree>
    <p:extLst>
      <p:ext uri="{BB962C8B-B14F-4D97-AF65-F5344CB8AC3E}">
        <p14:creationId xmlns:p14="http://schemas.microsoft.com/office/powerpoint/2010/main" val="30279703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C1EDADC-F3E3-455D-92E7-76B19B2224E9}" type="slidenum">
              <a:rPr lang="en-US"/>
              <a:pPr>
                <a:defRPr/>
              </a:pPr>
              <a:t>‹#›</a:t>
            </a:fld>
            <a:endParaRPr lang="en-US"/>
          </a:p>
        </p:txBody>
      </p:sp>
    </p:spTree>
    <p:extLst>
      <p:ext uri="{BB962C8B-B14F-4D97-AF65-F5344CB8AC3E}">
        <p14:creationId xmlns:p14="http://schemas.microsoft.com/office/powerpoint/2010/main" val="38310719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814A51B0-855A-48F1-86F9-A3A5C8B4D118}" type="slidenum">
              <a:rPr lang="en-US"/>
              <a:pPr>
                <a:defRPr/>
              </a:pPr>
              <a:t>‹#›</a:t>
            </a:fld>
            <a:endParaRPr lang="en-US"/>
          </a:p>
        </p:txBody>
      </p:sp>
    </p:spTree>
    <p:extLst>
      <p:ext uri="{BB962C8B-B14F-4D97-AF65-F5344CB8AC3E}">
        <p14:creationId xmlns:p14="http://schemas.microsoft.com/office/powerpoint/2010/main" val="16686456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80883851-D108-4CEF-9B54-81AA0EACD254}" type="slidenum">
              <a:rPr lang="en-US"/>
              <a:pPr>
                <a:defRPr/>
              </a:pPr>
              <a:t>‹#›</a:t>
            </a:fld>
            <a:endParaRPr lang="en-US"/>
          </a:p>
        </p:txBody>
      </p:sp>
    </p:spTree>
    <p:extLst>
      <p:ext uri="{BB962C8B-B14F-4D97-AF65-F5344CB8AC3E}">
        <p14:creationId xmlns:p14="http://schemas.microsoft.com/office/powerpoint/2010/main" val="36987026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4CF03E05-9D41-449B-A089-168FFDA4962A}" type="slidenum">
              <a:rPr lang="en-US"/>
              <a:pPr>
                <a:defRPr/>
              </a:pPr>
              <a:t>‹#›</a:t>
            </a:fld>
            <a:endParaRPr lang="en-US"/>
          </a:p>
        </p:txBody>
      </p:sp>
    </p:spTree>
    <p:extLst>
      <p:ext uri="{BB962C8B-B14F-4D97-AF65-F5344CB8AC3E}">
        <p14:creationId xmlns:p14="http://schemas.microsoft.com/office/powerpoint/2010/main" val="1821128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BD0C64C-7303-42EC-BCCC-B0C4F7E88F4D}" type="slidenum">
              <a:rPr lang="en-US"/>
              <a:pPr>
                <a:defRPr/>
              </a:pPr>
              <a:t>‹#›</a:t>
            </a:fld>
            <a:endParaRPr lang="en-US"/>
          </a:p>
        </p:txBody>
      </p:sp>
    </p:spTree>
    <p:extLst>
      <p:ext uri="{BB962C8B-B14F-4D97-AF65-F5344CB8AC3E}">
        <p14:creationId xmlns:p14="http://schemas.microsoft.com/office/powerpoint/2010/main" val="36003156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B282C4BF-7CD7-462D-B5B5-6C038E084298}" type="slidenum">
              <a:rPr lang="en-US"/>
              <a:pPr>
                <a:defRPr/>
              </a:pPr>
              <a:t>‹#›</a:t>
            </a:fld>
            <a:endParaRPr lang="en-US"/>
          </a:p>
        </p:txBody>
      </p:sp>
    </p:spTree>
    <p:extLst>
      <p:ext uri="{BB962C8B-B14F-4D97-AF65-F5344CB8AC3E}">
        <p14:creationId xmlns:p14="http://schemas.microsoft.com/office/powerpoint/2010/main" val="39569870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71B5BA75-29C1-4CAA-B8FC-FF91B5444F67}" type="slidenum">
              <a:rPr lang="en-US"/>
              <a:pPr>
                <a:defRPr/>
              </a:pPr>
              <a:t>‹#›</a:t>
            </a:fld>
            <a:endParaRPr lang="en-US"/>
          </a:p>
        </p:txBody>
      </p:sp>
    </p:spTree>
    <p:extLst>
      <p:ext uri="{BB962C8B-B14F-4D97-AF65-F5344CB8AC3E}">
        <p14:creationId xmlns:p14="http://schemas.microsoft.com/office/powerpoint/2010/main" val="22883932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CB2FE697-E574-4CCA-9F78-1C8AC71AF448}" type="slidenum">
              <a:rPr lang="en-US"/>
              <a:pPr>
                <a:defRPr/>
              </a:pPr>
              <a:t>‹#›</a:t>
            </a:fld>
            <a:endParaRPr lang="en-US"/>
          </a:p>
        </p:txBody>
      </p:sp>
    </p:spTree>
    <p:extLst>
      <p:ext uri="{BB962C8B-B14F-4D97-AF65-F5344CB8AC3E}">
        <p14:creationId xmlns:p14="http://schemas.microsoft.com/office/powerpoint/2010/main" val="467135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D2EB622E-4E20-43B3-A31B-BFF7370FD8CF}" type="slidenum">
              <a:rPr lang="en-US"/>
              <a:pPr>
                <a:defRPr/>
              </a:pPr>
              <a:t>‹#›</a:t>
            </a:fld>
            <a:endParaRPr lang="en-US"/>
          </a:p>
        </p:txBody>
      </p:sp>
    </p:spTree>
    <p:extLst>
      <p:ext uri="{BB962C8B-B14F-4D97-AF65-F5344CB8AC3E}">
        <p14:creationId xmlns:p14="http://schemas.microsoft.com/office/powerpoint/2010/main" val="5392057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9403FE7-26A2-40DF-847A-654C02947451}" type="slidenum">
              <a:rPr lang="en-US"/>
              <a:pPr>
                <a:defRPr/>
              </a:pPr>
              <a:t>‹#›</a:t>
            </a:fld>
            <a:endParaRPr lang="en-US"/>
          </a:p>
        </p:txBody>
      </p:sp>
    </p:spTree>
    <p:extLst>
      <p:ext uri="{BB962C8B-B14F-4D97-AF65-F5344CB8AC3E}">
        <p14:creationId xmlns:p14="http://schemas.microsoft.com/office/powerpoint/2010/main" val="13173722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71463"/>
            <a:ext cx="2895600" cy="909637"/>
            <a:chOff x="3700" y="171"/>
            <a:chExt cx="1824" cy="573"/>
          </a:xfrm>
        </p:grpSpPr>
        <p:pic>
          <p:nvPicPr>
            <p:cNvPr id="6"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800" b="1" smtClean="0">
                  <a:solidFill>
                    <a:srgbClr val="FFFFFF"/>
                  </a:solidFill>
                </a:rPr>
                <a:t>Federal Aviation</a:t>
              </a:r>
            </a:p>
            <a:p>
              <a:pPr algn="l" eaLnBrk="1" hangingPunct="1">
                <a:lnSpc>
                  <a:spcPct val="85000"/>
                </a:lnSpc>
                <a:defRPr/>
              </a:pPr>
              <a:r>
                <a:rPr lang="en-US" sz="1800" b="1"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14595275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2600" y="6248400"/>
            <a:ext cx="1673225" cy="457200"/>
          </a:xfrm>
        </p:spPr>
        <p:txBody>
          <a:bodyPr/>
          <a:lstStyle>
            <a:lvl1pPr>
              <a:defRPr>
                <a:solidFill>
                  <a:srgbClr val="FFFFFF">
                    <a:lumMod val="75000"/>
                  </a:srgbClr>
                </a:solidFill>
              </a:defRPr>
            </a:lvl1pPr>
          </a:lstStyle>
          <a:p>
            <a:pPr>
              <a:defRPr/>
            </a:pPr>
            <a:endParaRPr lang="en-US"/>
          </a:p>
        </p:txBody>
      </p:sp>
      <p:sp>
        <p:nvSpPr>
          <p:cNvPr id="5" name="Footer Placeholder 4"/>
          <p:cNvSpPr>
            <a:spLocks noGrp="1"/>
          </p:cNvSpPr>
          <p:nvPr>
            <p:ph type="ftr" sz="quarter" idx="11"/>
          </p:nvPr>
        </p:nvSpPr>
        <p:spPr>
          <a:xfrm>
            <a:off x="2197100" y="6248400"/>
            <a:ext cx="2895600" cy="457200"/>
          </a:xfrm>
        </p:spPr>
        <p:txBody>
          <a:bodyPr/>
          <a:lstStyle>
            <a:lvl1pPr>
              <a:defRPr>
                <a:solidFill>
                  <a:srgbClr val="FFFFFF">
                    <a:lumMod val="75000"/>
                  </a:srgbClr>
                </a:solidFill>
              </a:defRPr>
            </a:lvl1pPr>
          </a:lstStyle>
          <a:p>
            <a:pPr>
              <a:defRPr/>
            </a:pPr>
            <a:endParaRPr lang="en-US"/>
          </a:p>
        </p:txBody>
      </p:sp>
      <p:sp>
        <p:nvSpPr>
          <p:cNvPr id="6" name="Slide Number Placeholder 5"/>
          <p:cNvSpPr>
            <a:spLocks noGrp="1"/>
          </p:cNvSpPr>
          <p:nvPr>
            <p:ph type="sldNum" sz="quarter" idx="12"/>
          </p:nvPr>
        </p:nvSpPr>
        <p:spPr>
          <a:xfrm>
            <a:off x="6635750"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644110B0-381A-4AD6-85CB-20A9F2F96BCE}" type="slidenum">
              <a:rPr lang="en-US"/>
              <a:pPr>
                <a:defRPr/>
              </a:pPr>
              <a:t>‹#›</a:t>
            </a:fld>
            <a:endParaRPr lang="en-US" dirty="0"/>
          </a:p>
        </p:txBody>
      </p:sp>
    </p:spTree>
    <p:extLst>
      <p:ext uri="{BB962C8B-B14F-4D97-AF65-F5344CB8AC3E}">
        <p14:creationId xmlns:p14="http://schemas.microsoft.com/office/powerpoint/2010/main" val="35316104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651625"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320A2330-9DE3-4D5E-B3FA-89E30E67E1EF}" type="slidenum">
              <a:rPr lang="en-US"/>
              <a:pPr>
                <a:defRPr/>
              </a:pPr>
              <a:t>‹#›</a:t>
            </a:fld>
            <a:endParaRPr lang="en-US" dirty="0"/>
          </a:p>
        </p:txBody>
      </p:sp>
    </p:spTree>
    <p:extLst>
      <p:ext uri="{BB962C8B-B14F-4D97-AF65-F5344CB8AC3E}">
        <p14:creationId xmlns:p14="http://schemas.microsoft.com/office/powerpoint/2010/main" val="18552392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651625"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2E937A84-E655-44A3-807A-CAD414C89A31}" type="slidenum">
              <a:rPr lang="en-US"/>
              <a:pPr>
                <a:defRPr/>
              </a:pPr>
              <a:t>‹#›</a:t>
            </a:fld>
            <a:endParaRPr lang="en-US" dirty="0"/>
          </a:p>
        </p:txBody>
      </p:sp>
    </p:spTree>
    <p:extLst>
      <p:ext uri="{BB962C8B-B14F-4D97-AF65-F5344CB8AC3E}">
        <p14:creationId xmlns:p14="http://schemas.microsoft.com/office/powerpoint/2010/main" val="24364292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651625"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D9671347-E678-4224-9C80-1CF9F858C4D1}" type="slidenum">
              <a:rPr lang="en-US"/>
              <a:pPr>
                <a:defRPr/>
              </a:pPr>
              <a:t>‹#›</a:t>
            </a:fld>
            <a:endParaRPr lang="en-US" dirty="0"/>
          </a:p>
        </p:txBody>
      </p:sp>
    </p:spTree>
    <p:extLst>
      <p:ext uri="{BB962C8B-B14F-4D97-AF65-F5344CB8AC3E}">
        <p14:creationId xmlns:p14="http://schemas.microsoft.com/office/powerpoint/2010/main" val="2187493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6C06E112-B11F-4605-AE6A-5A8192A33672}" type="slidenum">
              <a:rPr lang="en-US"/>
              <a:pPr>
                <a:defRPr/>
              </a:pPr>
              <a:t>‹#›</a:t>
            </a:fld>
            <a:endParaRPr lang="en-US"/>
          </a:p>
        </p:txBody>
      </p:sp>
    </p:spTree>
    <p:extLst>
      <p:ext uri="{BB962C8B-B14F-4D97-AF65-F5344CB8AC3E}">
        <p14:creationId xmlns:p14="http://schemas.microsoft.com/office/powerpoint/2010/main" val="35247455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651625"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8C185EDC-2355-4C9D-999F-701CD772B85A}" type="slidenum">
              <a:rPr lang="en-US"/>
              <a:pPr>
                <a:defRPr/>
              </a:pPr>
              <a:t>‹#›</a:t>
            </a:fld>
            <a:endParaRPr lang="en-US" dirty="0"/>
          </a:p>
        </p:txBody>
      </p:sp>
    </p:spTree>
    <p:extLst>
      <p:ext uri="{BB962C8B-B14F-4D97-AF65-F5344CB8AC3E}">
        <p14:creationId xmlns:p14="http://schemas.microsoft.com/office/powerpoint/2010/main" val="30150142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a:defRPr/>
            </a:lvl1pPr>
          </a:lstStyle>
          <a:p>
            <a:pPr>
              <a:defRPr/>
            </a:pPr>
            <a:endParaRPr lang="en-US"/>
          </a:p>
        </p:txBody>
      </p:sp>
      <p:sp>
        <p:nvSpPr>
          <p:cNvPr id="8" name="Rectangle 10"/>
          <p:cNvSpPr>
            <a:spLocks noGrp="1" noChangeArrowheads="1"/>
          </p:cNvSpPr>
          <p:nvPr>
            <p:ph type="ftr" sz="quarter" idx="11"/>
          </p:nvPr>
        </p:nvSpPr>
        <p:spPr/>
        <p:txBody>
          <a:bodyPr/>
          <a:lstStyle>
            <a:lvl1pPr>
              <a:defRPr/>
            </a:lvl1pPr>
          </a:lstStyle>
          <a:p>
            <a:pPr>
              <a:defRPr/>
            </a:pPr>
            <a:endParaRPr lang="en-US"/>
          </a:p>
        </p:txBody>
      </p:sp>
      <p:sp>
        <p:nvSpPr>
          <p:cNvPr id="9" name="Rectangle 11"/>
          <p:cNvSpPr>
            <a:spLocks noGrp="1" noChangeArrowheads="1"/>
          </p:cNvSpPr>
          <p:nvPr>
            <p:ph type="sldNum" sz="quarter" idx="12"/>
          </p:nvPr>
        </p:nvSpPr>
        <p:spPr>
          <a:xfrm>
            <a:off x="6651625"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6D25E3E2-B328-4835-B59B-5B54F8E8CE23}" type="slidenum">
              <a:rPr lang="en-US"/>
              <a:pPr>
                <a:defRPr/>
              </a:pPr>
              <a:t>‹#›</a:t>
            </a:fld>
            <a:endParaRPr lang="en-US" dirty="0"/>
          </a:p>
        </p:txBody>
      </p:sp>
    </p:spTree>
    <p:extLst>
      <p:ext uri="{BB962C8B-B14F-4D97-AF65-F5344CB8AC3E}">
        <p14:creationId xmlns:p14="http://schemas.microsoft.com/office/powerpoint/2010/main" val="32105202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11"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6"/>
          <p:cNvGrpSpPr>
            <a:grpSpLocks/>
          </p:cNvGrpSpPr>
          <p:nvPr/>
        </p:nvGrpSpPr>
        <p:grpSpPr bwMode="auto">
          <a:xfrm>
            <a:off x="5873750" y="269875"/>
            <a:ext cx="2895600" cy="911225"/>
            <a:chOff x="3700" y="170"/>
            <a:chExt cx="1824" cy="574"/>
          </a:xfrm>
        </p:grpSpPr>
        <p:pic>
          <p:nvPicPr>
            <p:cNvPr id="5" name="Picture 7"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800" b="1" smtClean="0">
                  <a:solidFill>
                    <a:srgbClr val="FFFFFF"/>
                  </a:solidFill>
                </a:rPr>
                <a:t>Federal Aviation</a:t>
              </a:r>
            </a:p>
            <a:p>
              <a:pPr algn="l" eaLnBrk="1" hangingPunct="1">
                <a:lnSpc>
                  <a:spcPct val="85000"/>
                </a:lnSpc>
                <a:defRPr/>
              </a:pPr>
              <a:r>
                <a:rPr lang="en-US" sz="1800" b="1" smtClean="0">
                  <a:solidFill>
                    <a:srgbClr val="FFFFFF"/>
                  </a:solidFill>
                </a:rPr>
                <a:t>Administration</a:t>
              </a:r>
            </a:p>
          </p:txBody>
        </p:sp>
      </p:grpSp>
      <p:sp>
        <p:nvSpPr>
          <p:cNvPr id="305155" name="Rectangle 3"/>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The Future of Aviation Fuels</a:t>
            </a:r>
          </a:p>
        </p:txBody>
      </p:sp>
    </p:spTree>
    <p:extLst>
      <p:ext uri="{BB962C8B-B14F-4D97-AF65-F5344CB8AC3E}">
        <p14:creationId xmlns:p14="http://schemas.microsoft.com/office/powerpoint/2010/main" val="21017876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31116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87982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80984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27139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688440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2889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45601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77ABC0D4-F7EE-4047-B9B0-8521F7090787}" type="slidenum">
              <a:rPr lang="en-US"/>
              <a:pPr>
                <a:defRPr/>
              </a:pPr>
              <a:t>‹#›</a:t>
            </a:fld>
            <a:endParaRPr lang="en-US"/>
          </a:p>
        </p:txBody>
      </p:sp>
    </p:spTree>
    <p:extLst>
      <p:ext uri="{BB962C8B-B14F-4D97-AF65-F5344CB8AC3E}">
        <p14:creationId xmlns:p14="http://schemas.microsoft.com/office/powerpoint/2010/main" val="15747062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634191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82437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32536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508125"/>
            <a:ext cx="8050213" cy="4391025"/>
          </a:xfrm>
        </p:spPr>
        <p:txBody>
          <a:bodyPr/>
          <a:lstStyle/>
          <a:p>
            <a:pPr lvl="0"/>
            <a:endParaRPr lang="en-US" noProof="0"/>
          </a:p>
        </p:txBody>
      </p:sp>
    </p:spTree>
    <p:extLst>
      <p:ext uri="{BB962C8B-B14F-4D97-AF65-F5344CB8AC3E}">
        <p14:creationId xmlns:p14="http://schemas.microsoft.com/office/powerpoint/2010/main" val="37233595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71463"/>
            <a:ext cx="2895600" cy="909637"/>
            <a:chOff x="3700" y="171"/>
            <a:chExt cx="1824" cy="573"/>
          </a:xfrm>
        </p:grpSpPr>
        <p:pic>
          <p:nvPicPr>
            <p:cNvPr id="6"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800" b="1" smtClean="0">
                  <a:solidFill>
                    <a:srgbClr val="FFFFFF"/>
                  </a:solidFill>
                </a:rPr>
                <a:t>Federal Aviation</a:t>
              </a:r>
            </a:p>
            <a:p>
              <a:pPr algn="l" eaLnBrk="1" hangingPunct="1">
                <a:lnSpc>
                  <a:spcPct val="85000"/>
                </a:lnSpc>
                <a:defRPr/>
              </a:pPr>
              <a:r>
                <a:rPr lang="en-US" sz="1800" b="1"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742928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2600" y="6248400"/>
            <a:ext cx="1673225" cy="457200"/>
          </a:xfrm>
        </p:spPr>
        <p:txBody>
          <a:bodyPr/>
          <a:lstStyle>
            <a:lvl1pPr algn="ctr">
              <a:defRPr>
                <a:solidFill>
                  <a:srgbClr val="FFFFFF">
                    <a:lumMod val="75000"/>
                  </a:srgbClr>
                </a:solidFill>
              </a:defRPr>
            </a:lvl1pPr>
          </a:lstStyle>
          <a:p>
            <a:pPr>
              <a:defRPr/>
            </a:pPr>
            <a:endParaRPr lang="en-US"/>
          </a:p>
        </p:txBody>
      </p:sp>
      <p:sp>
        <p:nvSpPr>
          <p:cNvPr id="5" name="Footer Placeholder 4"/>
          <p:cNvSpPr>
            <a:spLocks noGrp="1"/>
          </p:cNvSpPr>
          <p:nvPr>
            <p:ph type="ftr" sz="quarter" idx="11"/>
          </p:nvPr>
        </p:nvSpPr>
        <p:spPr>
          <a:xfrm>
            <a:off x="2197100" y="6248400"/>
            <a:ext cx="2895600" cy="457200"/>
          </a:xfrm>
        </p:spPr>
        <p:txBody>
          <a:bodyPr/>
          <a:lstStyle>
            <a:lvl1pPr>
              <a:defRPr>
                <a:solidFill>
                  <a:srgbClr val="FFFFFF">
                    <a:lumMod val="75000"/>
                  </a:srgbClr>
                </a:solidFill>
              </a:defRPr>
            </a:lvl1pPr>
          </a:lstStyle>
          <a:p>
            <a:pPr>
              <a:defRPr/>
            </a:pPr>
            <a:endParaRPr lang="en-US"/>
          </a:p>
        </p:txBody>
      </p:sp>
      <p:sp>
        <p:nvSpPr>
          <p:cNvPr id="6" name="Slide Number Placeholder 5"/>
          <p:cNvSpPr>
            <a:spLocks noGrp="1"/>
          </p:cNvSpPr>
          <p:nvPr>
            <p:ph type="sldNum" sz="quarter" idx="12"/>
          </p:nvPr>
        </p:nvSpPr>
        <p:spPr>
          <a:xfrm>
            <a:off x="6635750" y="6248400"/>
            <a:ext cx="1905000" cy="457200"/>
          </a:xfrm>
        </p:spPr>
        <p:txBody>
          <a:bodyPr/>
          <a:lstStyle>
            <a:lvl1pPr>
              <a:defRPr/>
            </a:lvl1pPr>
          </a:lstStyle>
          <a:p>
            <a:pPr>
              <a:defRPr/>
            </a:pPr>
            <a:fld id="{35378F3B-FED0-471A-9902-BA7829F750EC}" type="slidenum">
              <a:rPr lang="en-US"/>
              <a:pPr>
                <a:defRPr/>
              </a:pPr>
              <a:t>‹#›</a:t>
            </a:fld>
            <a:endParaRPr lang="en-US" dirty="0"/>
          </a:p>
        </p:txBody>
      </p:sp>
    </p:spTree>
    <p:extLst>
      <p:ext uri="{BB962C8B-B14F-4D97-AF65-F5344CB8AC3E}">
        <p14:creationId xmlns:p14="http://schemas.microsoft.com/office/powerpoint/2010/main" val="10277921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ct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5B21628-7915-45A0-9361-DF82885C454A}" type="slidenum">
              <a:rPr lang="en-US"/>
              <a:pPr>
                <a:defRPr/>
              </a:pPr>
              <a:t>‹#›</a:t>
            </a:fld>
            <a:endParaRPr lang="en-US" dirty="0"/>
          </a:p>
        </p:txBody>
      </p:sp>
    </p:spTree>
    <p:extLst>
      <p:ext uri="{BB962C8B-B14F-4D97-AF65-F5344CB8AC3E}">
        <p14:creationId xmlns:p14="http://schemas.microsoft.com/office/powerpoint/2010/main" val="18553220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lgn="ct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DEABCB5C-1419-48EB-815C-37733D2C52D4}" type="slidenum">
              <a:rPr lang="en-US"/>
              <a:pPr>
                <a:defRPr/>
              </a:pPr>
              <a:t>‹#›</a:t>
            </a:fld>
            <a:endParaRPr lang="en-US" dirty="0"/>
          </a:p>
        </p:txBody>
      </p:sp>
    </p:spTree>
    <p:extLst>
      <p:ext uri="{BB962C8B-B14F-4D97-AF65-F5344CB8AC3E}">
        <p14:creationId xmlns:p14="http://schemas.microsoft.com/office/powerpoint/2010/main" val="30919839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C7D2A07E-8FEC-46AD-A329-15BB547A2D65}" type="slidenum">
              <a:rPr lang="en-US"/>
              <a:pPr>
                <a:defRPr/>
              </a:pPr>
              <a:t>‹#›</a:t>
            </a:fld>
            <a:endParaRPr lang="en-US" dirty="0"/>
          </a:p>
        </p:txBody>
      </p:sp>
    </p:spTree>
    <p:extLst>
      <p:ext uri="{BB962C8B-B14F-4D97-AF65-F5344CB8AC3E}">
        <p14:creationId xmlns:p14="http://schemas.microsoft.com/office/powerpoint/2010/main" val="22599672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204D6FA-2208-4514-A6EC-73E64FD048B7}" type="slidenum">
              <a:rPr lang="en-US"/>
              <a:pPr>
                <a:defRPr/>
              </a:pPr>
              <a:t>‹#›</a:t>
            </a:fld>
            <a:endParaRPr lang="en-US" dirty="0"/>
          </a:p>
        </p:txBody>
      </p:sp>
    </p:spTree>
    <p:extLst>
      <p:ext uri="{BB962C8B-B14F-4D97-AF65-F5344CB8AC3E}">
        <p14:creationId xmlns:p14="http://schemas.microsoft.com/office/powerpoint/2010/main" val="378747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66F13948-3244-449E-89C4-1106A748D06C}" type="slidenum">
              <a:rPr lang="en-US"/>
              <a:pPr>
                <a:defRPr/>
              </a:pPr>
              <a:t>‹#›</a:t>
            </a:fld>
            <a:endParaRPr lang="en-US"/>
          </a:p>
        </p:txBody>
      </p:sp>
    </p:spTree>
    <p:extLst>
      <p:ext uri="{BB962C8B-B14F-4D97-AF65-F5344CB8AC3E}">
        <p14:creationId xmlns:p14="http://schemas.microsoft.com/office/powerpoint/2010/main" val="29388478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algn="ctr">
              <a:defRPr/>
            </a:lvl1pPr>
          </a:lstStyle>
          <a:p>
            <a:pPr>
              <a:defRPr/>
            </a:pPr>
            <a:endParaRPr lang="en-US"/>
          </a:p>
        </p:txBody>
      </p:sp>
      <p:sp>
        <p:nvSpPr>
          <p:cNvPr id="8" name="Rectangle 10"/>
          <p:cNvSpPr>
            <a:spLocks noGrp="1" noChangeArrowheads="1"/>
          </p:cNvSpPr>
          <p:nvPr>
            <p:ph type="ftr" sz="quarter" idx="11"/>
          </p:nvPr>
        </p:nvSpPr>
        <p:spPr/>
        <p:txBody>
          <a:bodyPr/>
          <a:lstStyle>
            <a:lvl1pPr>
              <a:defRPr/>
            </a:lvl1pPr>
          </a:lstStyle>
          <a:p>
            <a:pPr>
              <a:defRPr/>
            </a:pPr>
            <a:endParaRPr lang="en-US"/>
          </a:p>
        </p:txBody>
      </p:sp>
      <p:sp>
        <p:nvSpPr>
          <p:cNvPr id="9" name="Rectangle 11"/>
          <p:cNvSpPr>
            <a:spLocks noGrp="1" noChangeArrowheads="1"/>
          </p:cNvSpPr>
          <p:nvPr>
            <p:ph type="sldNum" sz="quarter" idx="12"/>
          </p:nvPr>
        </p:nvSpPr>
        <p:spPr/>
        <p:txBody>
          <a:bodyPr/>
          <a:lstStyle>
            <a:lvl1pPr>
              <a:defRPr/>
            </a:lvl1pPr>
          </a:lstStyle>
          <a:p>
            <a:pPr>
              <a:defRPr/>
            </a:pPr>
            <a:fld id="{3A7B7AE0-4814-4D39-9FDF-0CB390FA4216}" type="slidenum">
              <a:rPr lang="en-US"/>
              <a:pPr>
                <a:defRPr/>
              </a:pPr>
              <a:t>‹#›</a:t>
            </a:fld>
            <a:endParaRPr lang="en-US" dirty="0"/>
          </a:p>
        </p:txBody>
      </p:sp>
    </p:spTree>
    <p:extLst>
      <p:ext uri="{BB962C8B-B14F-4D97-AF65-F5344CB8AC3E}">
        <p14:creationId xmlns:p14="http://schemas.microsoft.com/office/powerpoint/2010/main" val="26824154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800" b="1" smtClean="0">
                  <a:solidFill>
                    <a:srgbClr val="FFFFFF"/>
                  </a:solidFill>
                </a:rPr>
                <a:t>Federal Aviation</a:t>
              </a:r>
            </a:p>
            <a:p>
              <a:pPr algn="l" eaLnBrk="1" hangingPunct="1">
                <a:lnSpc>
                  <a:spcPct val="85000"/>
                </a:lnSpc>
                <a:defRPr/>
              </a:pPr>
              <a:r>
                <a:rPr lang="en-US" sz="1800" b="1"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36946175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xfrm>
            <a:off x="1422400" y="6223000"/>
            <a:ext cx="1905000" cy="457200"/>
          </a:xfrm>
        </p:spPr>
        <p:txBody>
          <a:bodyPr/>
          <a:lstStyle>
            <a:lvl1pPr algn="ctr">
              <a:defRPr/>
            </a:lvl1pPr>
          </a:lstStyle>
          <a:p>
            <a:pPr>
              <a:defRPr/>
            </a:pPr>
            <a:endParaRPr lang="en-US"/>
          </a:p>
        </p:txBody>
      </p:sp>
      <p:sp>
        <p:nvSpPr>
          <p:cNvPr id="5" name="Rectangle 10"/>
          <p:cNvSpPr>
            <a:spLocks noGrp="1" noChangeArrowheads="1"/>
          </p:cNvSpPr>
          <p:nvPr>
            <p:ph type="ftr" sz="quarter" idx="11"/>
          </p:nvPr>
        </p:nvSpPr>
        <p:spPr/>
        <p:txBody>
          <a:bodyPr/>
          <a:lstStyle>
            <a:lvl1pPr>
              <a:defRPr/>
            </a:lvl1pPr>
          </a:lstStyle>
          <a:p>
            <a:pPr>
              <a:defRPr/>
            </a:pPr>
            <a:endParaRPr lang="en-US"/>
          </a:p>
        </p:txBody>
      </p:sp>
      <p:sp>
        <p:nvSpPr>
          <p:cNvPr id="6" name="Rectangle 11"/>
          <p:cNvSpPr>
            <a:spLocks noGrp="1" noChangeArrowheads="1"/>
          </p:cNvSpPr>
          <p:nvPr>
            <p:ph type="sldNum" sz="quarter" idx="12"/>
          </p:nvPr>
        </p:nvSpPr>
        <p:spPr/>
        <p:txBody>
          <a:bodyPr/>
          <a:lstStyle>
            <a:lvl1pPr>
              <a:defRPr/>
            </a:lvl1pPr>
          </a:lstStyle>
          <a:p>
            <a:pPr>
              <a:defRPr/>
            </a:pPr>
            <a:fld id="{2158956B-1C3E-4F59-BD6F-443E4677B111}" type="slidenum">
              <a:rPr lang="en-US"/>
              <a:pPr>
                <a:defRPr/>
              </a:pPr>
              <a:t>‹#›</a:t>
            </a:fld>
            <a:endParaRPr lang="en-US"/>
          </a:p>
        </p:txBody>
      </p:sp>
    </p:spTree>
    <p:extLst>
      <p:ext uri="{BB962C8B-B14F-4D97-AF65-F5344CB8AC3E}">
        <p14:creationId xmlns:p14="http://schemas.microsoft.com/office/powerpoint/2010/main" val="16883396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p:txBody>
          <a:bodyPr/>
          <a:lstStyle>
            <a:lvl1pPr algn="ctr">
              <a:defRPr/>
            </a:lvl1pPr>
          </a:lstStyle>
          <a:p>
            <a:pPr>
              <a:defRPr/>
            </a:pPr>
            <a:endParaRPr lang="en-US"/>
          </a:p>
        </p:txBody>
      </p:sp>
      <p:sp>
        <p:nvSpPr>
          <p:cNvPr id="5" name="Rectangle 10"/>
          <p:cNvSpPr>
            <a:spLocks noGrp="1" noChangeArrowheads="1"/>
          </p:cNvSpPr>
          <p:nvPr>
            <p:ph type="ftr" sz="quarter" idx="11"/>
          </p:nvPr>
        </p:nvSpPr>
        <p:spPr/>
        <p:txBody>
          <a:bodyPr/>
          <a:lstStyle>
            <a:lvl1pPr>
              <a:defRPr/>
            </a:lvl1pPr>
          </a:lstStyle>
          <a:p>
            <a:pPr>
              <a:defRPr/>
            </a:pPr>
            <a:endParaRPr lang="en-US"/>
          </a:p>
        </p:txBody>
      </p:sp>
      <p:sp>
        <p:nvSpPr>
          <p:cNvPr id="6" name="Rectangle 11"/>
          <p:cNvSpPr>
            <a:spLocks noGrp="1" noChangeArrowheads="1"/>
          </p:cNvSpPr>
          <p:nvPr>
            <p:ph type="sldNum" sz="quarter" idx="12"/>
          </p:nvPr>
        </p:nvSpPr>
        <p:spPr/>
        <p:txBody>
          <a:bodyPr/>
          <a:lstStyle>
            <a:lvl1pPr>
              <a:defRPr/>
            </a:lvl1pPr>
          </a:lstStyle>
          <a:p>
            <a:pPr>
              <a:defRPr/>
            </a:pPr>
            <a:fld id="{4D4A4522-D301-420F-B6E1-EB007985FBE5}" type="slidenum">
              <a:rPr lang="en-US"/>
              <a:pPr>
                <a:defRPr/>
              </a:pPr>
              <a:t>‹#›</a:t>
            </a:fld>
            <a:endParaRPr lang="en-US"/>
          </a:p>
        </p:txBody>
      </p:sp>
    </p:spTree>
    <p:extLst>
      <p:ext uri="{BB962C8B-B14F-4D97-AF65-F5344CB8AC3E}">
        <p14:creationId xmlns:p14="http://schemas.microsoft.com/office/powerpoint/2010/main" val="17999021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p:txBody>
          <a:bodyPr/>
          <a:lstStyle>
            <a:lvl1pPr algn="ctr">
              <a:defRPr/>
            </a:lvl1pPr>
          </a:lstStyle>
          <a:p>
            <a:pPr>
              <a:defRPr/>
            </a:pPr>
            <a:endParaRPr lang="en-US"/>
          </a:p>
        </p:txBody>
      </p:sp>
      <p:sp>
        <p:nvSpPr>
          <p:cNvPr id="6" name="Rectangle 10"/>
          <p:cNvSpPr>
            <a:spLocks noGrp="1" noChangeArrowheads="1"/>
          </p:cNvSpPr>
          <p:nvPr>
            <p:ph type="ftr" sz="quarter" idx="11"/>
          </p:nvPr>
        </p:nvSpPr>
        <p:spPr/>
        <p:txBody>
          <a:bodyPr/>
          <a:lstStyle>
            <a:lvl1pPr>
              <a:defRPr/>
            </a:lvl1pPr>
          </a:lstStyle>
          <a:p>
            <a:pPr>
              <a:defRPr/>
            </a:pPr>
            <a:endParaRPr lang="en-US"/>
          </a:p>
        </p:txBody>
      </p:sp>
      <p:sp>
        <p:nvSpPr>
          <p:cNvPr id="7" name="Rectangle 11"/>
          <p:cNvSpPr>
            <a:spLocks noGrp="1" noChangeArrowheads="1"/>
          </p:cNvSpPr>
          <p:nvPr>
            <p:ph type="sldNum" sz="quarter" idx="12"/>
          </p:nvPr>
        </p:nvSpPr>
        <p:spPr/>
        <p:txBody>
          <a:bodyPr/>
          <a:lstStyle>
            <a:lvl1pPr>
              <a:defRPr/>
            </a:lvl1pPr>
          </a:lstStyle>
          <a:p>
            <a:pPr>
              <a:defRPr/>
            </a:pPr>
            <a:fld id="{4EB53879-E0C2-4E6D-B4D3-5A99F8D168D2}" type="slidenum">
              <a:rPr lang="en-US"/>
              <a:pPr>
                <a:defRPr/>
              </a:pPr>
              <a:t>‹#›</a:t>
            </a:fld>
            <a:endParaRPr lang="en-US"/>
          </a:p>
        </p:txBody>
      </p:sp>
    </p:spTree>
    <p:extLst>
      <p:ext uri="{BB962C8B-B14F-4D97-AF65-F5344CB8AC3E}">
        <p14:creationId xmlns:p14="http://schemas.microsoft.com/office/powerpoint/2010/main" val="23016391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p:txBody>
          <a:bodyPr/>
          <a:lstStyle>
            <a:lvl1pPr algn="ctr">
              <a:defRPr/>
            </a:lvl1pPr>
          </a:lstStyle>
          <a:p>
            <a:pPr>
              <a:defRPr/>
            </a:pPr>
            <a:endParaRPr lang="en-US"/>
          </a:p>
        </p:txBody>
      </p:sp>
      <p:sp>
        <p:nvSpPr>
          <p:cNvPr id="8" name="Rectangle 10"/>
          <p:cNvSpPr>
            <a:spLocks noGrp="1" noChangeArrowheads="1"/>
          </p:cNvSpPr>
          <p:nvPr>
            <p:ph type="ftr" sz="quarter" idx="11"/>
          </p:nvPr>
        </p:nvSpPr>
        <p:spPr/>
        <p:txBody>
          <a:bodyPr/>
          <a:lstStyle>
            <a:lvl1pPr>
              <a:defRPr/>
            </a:lvl1pPr>
          </a:lstStyle>
          <a:p>
            <a:pPr>
              <a:defRPr/>
            </a:pPr>
            <a:endParaRPr lang="en-US"/>
          </a:p>
        </p:txBody>
      </p:sp>
      <p:sp>
        <p:nvSpPr>
          <p:cNvPr id="9" name="Rectangle 11"/>
          <p:cNvSpPr>
            <a:spLocks noGrp="1" noChangeArrowheads="1"/>
          </p:cNvSpPr>
          <p:nvPr>
            <p:ph type="sldNum" sz="quarter" idx="12"/>
          </p:nvPr>
        </p:nvSpPr>
        <p:spPr/>
        <p:txBody>
          <a:bodyPr/>
          <a:lstStyle>
            <a:lvl1pPr>
              <a:defRPr/>
            </a:lvl1pPr>
          </a:lstStyle>
          <a:p>
            <a:pPr>
              <a:defRPr/>
            </a:pPr>
            <a:fld id="{D7DAA1ED-DF65-44BA-BA43-540C42903D09}" type="slidenum">
              <a:rPr lang="en-US"/>
              <a:pPr>
                <a:defRPr/>
              </a:pPr>
              <a:t>‹#›</a:t>
            </a:fld>
            <a:endParaRPr lang="en-US"/>
          </a:p>
        </p:txBody>
      </p:sp>
    </p:spTree>
    <p:extLst>
      <p:ext uri="{BB962C8B-B14F-4D97-AF65-F5344CB8AC3E}">
        <p14:creationId xmlns:p14="http://schemas.microsoft.com/office/powerpoint/2010/main" val="35258399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p:txBody>
          <a:bodyPr/>
          <a:lstStyle>
            <a:lvl1pPr algn="ctr">
              <a:defRPr/>
            </a:lvl1pPr>
          </a:lstStyle>
          <a:p>
            <a:pPr>
              <a:defRPr/>
            </a:pPr>
            <a:endParaRPr lang="en-US"/>
          </a:p>
        </p:txBody>
      </p:sp>
      <p:sp>
        <p:nvSpPr>
          <p:cNvPr id="4" name="Rectangle 10"/>
          <p:cNvSpPr>
            <a:spLocks noGrp="1" noChangeArrowheads="1"/>
          </p:cNvSpPr>
          <p:nvPr>
            <p:ph type="ftr" sz="quarter" idx="11"/>
          </p:nvPr>
        </p:nvSpPr>
        <p:spPr/>
        <p:txBody>
          <a:bodyPr/>
          <a:lstStyle>
            <a:lvl1pPr>
              <a:defRPr/>
            </a:lvl1pPr>
          </a:lstStyle>
          <a:p>
            <a:pPr>
              <a:defRPr/>
            </a:pPr>
            <a:endParaRPr lang="en-US"/>
          </a:p>
        </p:txBody>
      </p:sp>
      <p:sp>
        <p:nvSpPr>
          <p:cNvPr id="5" name="Rectangle 11"/>
          <p:cNvSpPr>
            <a:spLocks noGrp="1" noChangeArrowheads="1"/>
          </p:cNvSpPr>
          <p:nvPr>
            <p:ph type="sldNum" sz="quarter" idx="12"/>
          </p:nvPr>
        </p:nvSpPr>
        <p:spPr/>
        <p:txBody>
          <a:bodyPr/>
          <a:lstStyle>
            <a:lvl1pPr>
              <a:defRPr/>
            </a:lvl1pPr>
          </a:lstStyle>
          <a:p>
            <a:pPr>
              <a:defRPr/>
            </a:pPr>
            <a:fld id="{56DF56F8-7108-4B0D-AF9B-903B10ED33EA}" type="slidenum">
              <a:rPr lang="en-US"/>
              <a:pPr>
                <a:defRPr/>
              </a:pPr>
              <a:t>‹#›</a:t>
            </a:fld>
            <a:endParaRPr lang="en-US"/>
          </a:p>
        </p:txBody>
      </p:sp>
    </p:spTree>
    <p:extLst>
      <p:ext uri="{BB962C8B-B14F-4D97-AF65-F5344CB8AC3E}">
        <p14:creationId xmlns:p14="http://schemas.microsoft.com/office/powerpoint/2010/main" val="18451105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algn="ctr">
              <a:defRPr/>
            </a:lvl1pPr>
          </a:lstStyle>
          <a:p>
            <a:pPr>
              <a:defRPr/>
            </a:pPr>
            <a:endParaRPr lang="en-US"/>
          </a:p>
        </p:txBody>
      </p:sp>
      <p:sp>
        <p:nvSpPr>
          <p:cNvPr id="3" name="Rectangle 10"/>
          <p:cNvSpPr>
            <a:spLocks noGrp="1" noChangeArrowheads="1"/>
          </p:cNvSpPr>
          <p:nvPr>
            <p:ph type="ftr" sz="quarter" idx="11"/>
          </p:nvPr>
        </p:nvSpPr>
        <p:spPr/>
        <p:txBody>
          <a:bodyPr/>
          <a:lstStyle>
            <a:lvl1pPr>
              <a:defRPr/>
            </a:lvl1pPr>
          </a:lstStyle>
          <a:p>
            <a:pPr>
              <a:defRPr/>
            </a:pPr>
            <a:endParaRPr lang="en-US"/>
          </a:p>
        </p:txBody>
      </p:sp>
      <p:sp>
        <p:nvSpPr>
          <p:cNvPr id="4" name="Rectangle 11"/>
          <p:cNvSpPr>
            <a:spLocks noGrp="1" noChangeArrowheads="1"/>
          </p:cNvSpPr>
          <p:nvPr>
            <p:ph type="sldNum" sz="quarter" idx="12"/>
          </p:nvPr>
        </p:nvSpPr>
        <p:spPr/>
        <p:txBody>
          <a:bodyPr/>
          <a:lstStyle>
            <a:lvl1pPr>
              <a:defRPr/>
            </a:lvl1pPr>
          </a:lstStyle>
          <a:p>
            <a:pPr>
              <a:defRPr/>
            </a:pPr>
            <a:fld id="{AE0E6D02-4916-452D-A077-9AD42DA35DFD}" type="slidenum">
              <a:rPr lang="en-US"/>
              <a:pPr>
                <a:defRPr/>
              </a:pPr>
              <a:t>‹#›</a:t>
            </a:fld>
            <a:endParaRPr lang="en-US"/>
          </a:p>
        </p:txBody>
      </p:sp>
    </p:spTree>
    <p:extLst>
      <p:ext uri="{BB962C8B-B14F-4D97-AF65-F5344CB8AC3E}">
        <p14:creationId xmlns:p14="http://schemas.microsoft.com/office/powerpoint/2010/main" val="26761890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algn="ctr">
              <a:defRPr/>
            </a:lvl1pPr>
          </a:lstStyle>
          <a:p>
            <a:pPr>
              <a:defRPr/>
            </a:pPr>
            <a:endParaRPr lang="en-US"/>
          </a:p>
        </p:txBody>
      </p:sp>
      <p:sp>
        <p:nvSpPr>
          <p:cNvPr id="6" name="Rectangle 10"/>
          <p:cNvSpPr>
            <a:spLocks noGrp="1" noChangeArrowheads="1"/>
          </p:cNvSpPr>
          <p:nvPr>
            <p:ph type="ftr" sz="quarter" idx="11"/>
          </p:nvPr>
        </p:nvSpPr>
        <p:spPr/>
        <p:txBody>
          <a:bodyPr/>
          <a:lstStyle>
            <a:lvl1pPr>
              <a:defRPr/>
            </a:lvl1pPr>
          </a:lstStyle>
          <a:p>
            <a:pPr>
              <a:defRPr/>
            </a:pPr>
            <a:endParaRPr lang="en-US"/>
          </a:p>
        </p:txBody>
      </p:sp>
      <p:sp>
        <p:nvSpPr>
          <p:cNvPr id="7" name="Rectangle 11"/>
          <p:cNvSpPr>
            <a:spLocks noGrp="1" noChangeArrowheads="1"/>
          </p:cNvSpPr>
          <p:nvPr>
            <p:ph type="sldNum" sz="quarter" idx="12"/>
          </p:nvPr>
        </p:nvSpPr>
        <p:spPr/>
        <p:txBody>
          <a:bodyPr/>
          <a:lstStyle>
            <a:lvl1pPr>
              <a:defRPr/>
            </a:lvl1pPr>
          </a:lstStyle>
          <a:p>
            <a:pPr>
              <a:defRPr/>
            </a:pPr>
            <a:fld id="{77F5EA43-0A3D-43E5-BD84-D1D106FBECD7}" type="slidenum">
              <a:rPr lang="en-US"/>
              <a:pPr>
                <a:defRPr/>
              </a:pPr>
              <a:t>‹#›</a:t>
            </a:fld>
            <a:endParaRPr lang="en-US"/>
          </a:p>
        </p:txBody>
      </p:sp>
    </p:spTree>
    <p:extLst>
      <p:ext uri="{BB962C8B-B14F-4D97-AF65-F5344CB8AC3E}">
        <p14:creationId xmlns:p14="http://schemas.microsoft.com/office/powerpoint/2010/main" val="8166002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algn="ctr">
              <a:defRPr/>
            </a:lvl1pPr>
          </a:lstStyle>
          <a:p>
            <a:pPr>
              <a:defRPr/>
            </a:pPr>
            <a:endParaRPr lang="en-US"/>
          </a:p>
        </p:txBody>
      </p:sp>
      <p:sp>
        <p:nvSpPr>
          <p:cNvPr id="6" name="Rectangle 10"/>
          <p:cNvSpPr>
            <a:spLocks noGrp="1" noChangeArrowheads="1"/>
          </p:cNvSpPr>
          <p:nvPr>
            <p:ph type="ftr" sz="quarter" idx="11"/>
          </p:nvPr>
        </p:nvSpPr>
        <p:spPr/>
        <p:txBody>
          <a:bodyPr/>
          <a:lstStyle>
            <a:lvl1pPr>
              <a:defRPr/>
            </a:lvl1pPr>
          </a:lstStyle>
          <a:p>
            <a:pPr>
              <a:defRPr/>
            </a:pPr>
            <a:endParaRPr lang="en-US"/>
          </a:p>
        </p:txBody>
      </p:sp>
      <p:sp>
        <p:nvSpPr>
          <p:cNvPr id="7" name="Rectangle 11"/>
          <p:cNvSpPr>
            <a:spLocks noGrp="1" noChangeArrowheads="1"/>
          </p:cNvSpPr>
          <p:nvPr>
            <p:ph type="sldNum" sz="quarter" idx="12"/>
          </p:nvPr>
        </p:nvSpPr>
        <p:spPr/>
        <p:txBody>
          <a:bodyPr/>
          <a:lstStyle>
            <a:lvl1pPr>
              <a:defRPr/>
            </a:lvl1pPr>
          </a:lstStyle>
          <a:p>
            <a:pPr>
              <a:defRPr/>
            </a:pPr>
            <a:fld id="{82605FF2-AAE0-4D6E-A483-470315C1A785}" type="slidenum">
              <a:rPr lang="en-US"/>
              <a:pPr>
                <a:defRPr/>
              </a:pPr>
              <a:t>‹#›</a:t>
            </a:fld>
            <a:endParaRPr lang="en-US"/>
          </a:p>
        </p:txBody>
      </p:sp>
    </p:spTree>
    <p:extLst>
      <p:ext uri="{BB962C8B-B14F-4D97-AF65-F5344CB8AC3E}">
        <p14:creationId xmlns:p14="http://schemas.microsoft.com/office/powerpoint/2010/main" val="1074257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3419C8FE-0663-4BBB-969D-AE0F27019B63}" type="slidenum">
              <a:rPr lang="en-US"/>
              <a:pPr>
                <a:defRPr/>
              </a:pPr>
              <a:t>‹#›</a:t>
            </a:fld>
            <a:endParaRPr lang="en-US"/>
          </a:p>
        </p:txBody>
      </p:sp>
    </p:spTree>
    <p:extLst>
      <p:ext uri="{BB962C8B-B14F-4D97-AF65-F5344CB8AC3E}">
        <p14:creationId xmlns:p14="http://schemas.microsoft.com/office/powerpoint/2010/main" val="1116272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algn="ctr">
              <a:defRPr/>
            </a:lvl1pPr>
          </a:lstStyle>
          <a:p>
            <a:pPr>
              <a:defRPr/>
            </a:pPr>
            <a:endParaRPr lang="en-US"/>
          </a:p>
        </p:txBody>
      </p:sp>
      <p:sp>
        <p:nvSpPr>
          <p:cNvPr id="5" name="Rectangle 10"/>
          <p:cNvSpPr>
            <a:spLocks noGrp="1" noChangeArrowheads="1"/>
          </p:cNvSpPr>
          <p:nvPr>
            <p:ph type="ftr" sz="quarter" idx="11"/>
          </p:nvPr>
        </p:nvSpPr>
        <p:spPr/>
        <p:txBody>
          <a:bodyPr/>
          <a:lstStyle>
            <a:lvl1pPr>
              <a:defRPr/>
            </a:lvl1pPr>
          </a:lstStyle>
          <a:p>
            <a:pPr>
              <a:defRPr/>
            </a:pPr>
            <a:endParaRPr lang="en-US"/>
          </a:p>
        </p:txBody>
      </p:sp>
      <p:sp>
        <p:nvSpPr>
          <p:cNvPr id="6" name="Rectangle 11"/>
          <p:cNvSpPr>
            <a:spLocks noGrp="1" noChangeArrowheads="1"/>
          </p:cNvSpPr>
          <p:nvPr>
            <p:ph type="sldNum" sz="quarter" idx="12"/>
          </p:nvPr>
        </p:nvSpPr>
        <p:spPr/>
        <p:txBody>
          <a:bodyPr/>
          <a:lstStyle>
            <a:lvl1pPr>
              <a:defRPr/>
            </a:lvl1pPr>
          </a:lstStyle>
          <a:p>
            <a:pPr>
              <a:defRPr/>
            </a:pPr>
            <a:fld id="{7A561FB7-1A7C-4FC9-B6A0-D2A2B9845791}" type="slidenum">
              <a:rPr lang="en-US"/>
              <a:pPr>
                <a:defRPr/>
              </a:pPr>
              <a:t>‹#›</a:t>
            </a:fld>
            <a:endParaRPr lang="en-US"/>
          </a:p>
        </p:txBody>
      </p:sp>
    </p:spTree>
    <p:extLst>
      <p:ext uri="{BB962C8B-B14F-4D97-AF65-F5344CB8AC3E}">
        <p14:creationId xmlns:p14="http://schemas.microsoft.com/office/powerpoint/2010/main" val="16216141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algn="ctr">
              <a:defRPr/>
            </a:lvl1pPr>
          </a:lstStyle>
          <a:p>
            <a:pPr>
              <a:defRPr/>
            </a:pPr>
            <a:endParaRPr lang="en-US"/>
          </a:p>
        </p:txBody>
      </p:sp>
      <p:sp>
        <p:nvSpPr>
          <p:cNvPr id="5" name="Rectangle 10"/>
          <p:cNvSpPr>
            <a:spLocks noGrp="1" noChangeArrowheads="1"/>
          </p:cNvSpPr>
          <p:nvPr>
            <p:ph type="ftr" sz="quarter" idx="11"/>
          </p:nvPr>
        </p:nvSpPr>
        <p:spPr/>
        <p:txBody>
          <a:bodyPr/>
          <a:lstStyle>
            <a:lvl1pPr>
              <a:defRPr/>
            </a:lvl1pPr>
          </a:lstStyle>
          <a:p>
            <a:pPr>
              <a:defRPr/>
            </a:pPr>
            <a:endParaRPr lang="en-US"/>
          </a:p>
        </p:txBody>
      </p:sp>
      <p:sp>
        <p:nvSpPr>
          <p:cNvPr id="6" name="Rectangle 11"/>
          <p:cNvSpPr>
            <a:spLocks noGrp="1" noChangeArrowheads="1"/>
          </p:cNvSpPr>
          <p:nvPr>
            <p:ph type="sldNum" sz="quarter" idx="12"/>
          </p:nvPr>
        </p:nvSpPr>
        <p:spPr/>
        <p:txBody>
          <a:bodyPr/>
          <a:lstStyle>
            <a:lvl1pPr>
              <a:defRPr/>
            </a:lvl1pPr>
          </a:lstStyle>
          <a:p>
            <a:pPr>
              <a:defRPr/>
            </a:pPr>
            <a:fld id="{22AA40DD-2A2B-4798-9BAD-D7A590E83128}" type="slidenum">
              <a:rPr lang="en-US"/>
              <a:pPr>
                <a:defRPr/>
              </a:pPr>
              <a:t>‹#›</a:t>
            </a:fld>
            <a:endParaRPr lang="en-US"/>
          </a:p>
        </p:txBody>
      </p:sp>
    </p:spTree>
    <p:extLst>
      <p:ext uri="{BB962C8B-B14F-4D97-AF65-F5344CB8AC3E}">
        <p14:creationId xmlns:p14="http://schemas.microsoft.com/office/powerpoint/2010/main" val="19319506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ct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030DF53-8AD2-467E-BA2C-6B286416F6AC}" type="slidenum">
              <a:rPr lang="en-US"/>
              <a:pPr>
                <a:defRPr/>
              </a:pPr>
              <a:t>‹#›</a:t>
            </a:fld>
            <a:endParaRPr lang="en-US"/>
          </a:p>
        </p:txBody>
      </p:sp>
    </p:spTree>
    <p:extLst>
      <p:ext uri="{BB962C8B-B14F-4D97-AF65-F5344CB8AC3E}">
        <p14:creationId xmlns:p14="http://schemas.microsoft.com/office/powerpoint/2010/main" val="8974076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71463"/>
            <a:ext cx="2895600" cy="909637"/>
            <a:chOff x="3700" y="171"/>
            <a:chExt cx="1824" cy="573"/>
          </a:xfrm>
        </p:grpSpPr>
        <p:pic>
          <p:nvPicPr>
            <p:cNvPr id="6"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800" b="1" smtClean="0">
                  <a:solidFill>
                    <a:srgbClr val="FFFFFF"/>
                  </a:solidFill>
                </a:rPr>
                <a:t>Federal Aviation</a:t>
              </a:r>
            </a:p>
            <a:p>
              <a:pPr algn="l" eaLnBrk="1" hangingPunct="1">
                <a:lnSpc>
                  <a:spcPct val="85000"/>
                </a:lnSpc>
                <a:defRPr/>
              </a:pPr>
              <a:r>
                <a:rPr lang="en-US" sz="1800" b="1"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25890722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2600" y="6248400"/>
            <a:ext cx="1673225" cy="457200"/>
          </a:xfrm>
        </p:spPr>
        <p:txBody>
          <a:bodyPr/>
          <a:lstStyle>
            <a:lvl1pPr>
              <a:defRPr>
                <a:solidFill>
                  <a:srgbClr val="FFFFFF">
                    <a:lumMod val="75000"/>
                  </a:srgbClr>
                </a:solidFill>
              </a:defRPr>
            </a:lvl1pPr>
          </a:lstStyle>
          <a:p>
            <a:pPr>
              <a:defRPr/>
            </a:pPr>
            <a:endParaRPr lang="en-US"/>
          </a:p>
        </p:txBody>
      </p:sp>
      <p:sp>
        <p:nvSpPr>
          <p:cNvPr id="5" name="Footer Placeholder 4"/>
          <p:cNvSpPr>
            <a:spLocks noGrp="1"/>
          </p:cNvSpPr>
          <p:nvPr>
            <p:ph type="ftr" sz="quarter" idx="11"/>
          </p:nvPr>
        </p:nvSpPr>
        <p:spPr>
          <a:xfrm>
            <a:off x="2197100" y="6248400"/>
            <a:ext cx="2895600" cy="457200"/>
          </a:xfrm>
        </p:spPr>
        <p:txBody>
          <a:bodyPr/>
          <a:lstStyle>
            <a:lvl1pPr>
              <a:defRPr>
                <a:solidFill>
                  <a:srgbClr val="FFFFFF">
                    <a:lumMod val="75000"/>
                  </a:srgbClr>
                </a:solidFill>
              </a:defRPr>
            </a:lvl1pPr>
          </a:lstStyle>
          <a:p>
            <a:pPr>
              <a:defRPr/>
            </a:pPr>
            <a:endParaRPr lang="en-US"/>
          </a:p>
        </p:txBody>
      </p:sp>
      <p:sp>
        <p:nvSpPr>
          <p:cNvPr id="6" name="Slide Number Placeholder 5"/>
          <p:cNvSpPr>
            <a:spLocks noGrp="1"/>
          </p:cNvSpPr>
          <p:nvPr>
            <p:ph type="sldNum" sz="quarter" idx="12"/>
          </p:nvPr>
        </p:nvSpPr>
        <p:spPr>
          <a:xfrm>
            <a:off x="6635750"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11C8BF75-3514-409B-A582-2C6177A0B1CD}" type="slidenum">
              <a:rPr lang="en-US"/>
              <a:pPr>
                <a:defRPr/>
              </a:pPr>
              <a:t>‹#›</a:t>
            </a:fld>
            <a:endParaRPr lang="en-US" dirty="0"/>
          </a:p>
        </p:txBody>
      </p:sp>
    </p:spTree>
    <p:extLst>
      <p:ext uri="{BB962C8B-B14F-4D97-AF65-F5344CB8AC3E}">
        <p14:creationId xmlns:p14="http://schemas.microsoft.com/office/powerpoint/2010/main" val="36009780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651625"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FF5AD07F-4F36-4435-BC87-2BC60085E026}" type="slidenum">
              <a:rPr lang="en-US"/>
              <a:pPr>
                <a:defRPr/>
              </a:pPr>
              <a:t>‹#›</a:t>
            </a:fld>
            <a:endParaRPr lang="en-US" dirty="0"/>
          </a:p>
        </p:txBody>
      </p:sp>
    </p:spTree>
    <p:extLst>
      <p:ext uri="{BB962C8B-B14F-4D97-AF65-F5344CB8AC3E}">
        <p14:creationId xmlns:p14="http://schemas.microsoft.com/office/powerpoint/2010/main" val="41767612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651625"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997F52D8-429D-46EF-91A6-D1BE1E201B57}" type="slidenum">
              <a:rPr lang="en-US"/>
              <a:pPr>
                <a:defRPr/>
              </a:pPr>
              <a:t>‹#›</a:t>
            </a:fld>
            <a:endParaRPr lang="en-US" dirty="0"/>
          </a:p>
        </p:txBody>
      </p:sp>
    </p:spTree>
    <p:extLst>
      <p:ext uri="{BB962C8B-B14F-4D97-AF65-F5344CB8AC3E}">
        <p14:creationId xmlns:p14="http://schemas.microsoft.com/office/powerpoint/2010/main" val="2940547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651625"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EA5E4289-8EDA-45A9-AF53-00B74C45F5AC}" type="slidenum">
              <a:rPr lang="en-US"/>
              <a:pPr>
                <a:defRPr/>
              </a:pPr>
              <a:t>‹#›</a:t>
            </a:fld>
            <a:endParaRPr lang="en-US" dirty="0"/>
          </a:p>
        </p:txBody>
      </p:sp>
    </p:spTree>
    <p:extLst>
      <p:ext uri="{BB962C8B-B14F-4D97-AF65-F5344CB8AC3E}">
        <p14:creationId xmlns:p14="http://schemas.microsoft.com/office/powerpoint/2010/main" val="2583632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651625"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464F5F52-3F16-4F77-9A6E-BECDED34F6D2}" type="slidenum">
              <a:rPr lang="en-US"/>
              <a:pPr>
                <a:defRPr/>
              </a:pPr>
              <a:t>‹#›</a:t>
            </a:fld>
            <a:endParaRPr lang="en-US" dirty="0"/>
          </a:p>
        </p:txBody>
      </p:sp>
    </p:spTree>
    <p:extLst>
      <p:ext uri="{BB962C8B-B14F-4D97-AF65-F5344CB8AC3E}">
        <p14:creationId xmlns:p14="http://schemas.microsoft.com/office/powerpoint/2010/main" val="31976601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a:defRPr/>
            </a:lvl1pPr>
          </a:lstStyle>
          <a:p>
            <a:pPr>
              <a:defRPr/>
            </a:pPr>
            <a:endParaRPr lang="en-US"/>
          </a:p>
        </p:txBody>
      </p:sp>
      <p:sp>
        <p:nvSpPr>
          <p:cNvPr id="8" name="Rectangle 10"/>
          <p:cNvSpPr>
            <a:spLocks noGrp="1" noChangeArrowheads="1"/>
          </p:cNvSpPr>
          <p:nvPr>
            <p:ph type="ftr" sz="quarter" idx="11"/>
          </p:nvPr>
        </p:nvSpPr>
        <p:spPr/>
        <p:txBody>
          <a:bodyPr/>
          <a:lstStyle>
            <a:lvl1pPr>
              <a:defRPr/>
            </a:lvl1pPr>
          </a:lstStyle>
          <a:p>
            <a:pPr>
              <a:defRPr/>
            </a:pPr>
            <a:endParaRPr lang="en-US"/>
          </a:p>
        </p:txBody>
      </p:sp>
      <p:sp>
        <p:nvSpPr>
          <p:cNvPr id="9" name="Rectangle 11"/>
          <p:cNvSpPr>
            <a:spLocks noGrp="1" noChangeArrowheads="1"/>
          </p:cNvSpPr>
          <p:nvPr>
            <p:ph type="sldNum" sz="quarter" idx="12"/>
          </p:nvPr>
        </p:nvSpPr>
        <p:spPr>
          <a:xfrm>
            <a:off x="6651625" y="6248400"/>
            <a:ext cx="1905000" cy="457200"/>
          </a:xfrm>
          <a:prstGeom prst="rect">
            <a:avLst/>
          </a:prstGeom>
        </p:spPr>
        <p:txBody>
          <a:bodyPr/>
          <a:lstStyle>
            <a:lvl1pPr algn="l">
              <a:defRPr>
                <a:solidFill>
                  <a:srgbClr val="FFFFFF">
                    <a:lumMod val="65000"/>
                  </a:srgbClr>
                </a:solidFill>
                <a:latin typeface="Arial" charset="0"/>
              </a:defRPr>
            </a:lvl1pPr>
          </a:lstStyle>
          <a:p>
            <a:pPr>
              <a:defRPr/>
            </a:pPr>
            <a:fld id="{3585CB3F-6C7F-40AC-B6F1-A584B956B2E2}" type="slidenum">
              <a:rPr lang="en-US"/>
              <a:pPr>
                <a:defRPr/>
              </a:pPr>
              <a:t>‹#›</a:t>
            </a:fld>
            <a:endParaRPr lang="en-US" dirty="0"/>
          </a:p>
        </p:txBody>
      </p:sp>
    </p:spTree>
    <p:extLst>
      <p:ext uri="{BB962C8B-B14F-4D97-AF65-F5344CB8AC3E}">
        <p14:creationId xmlns:p14="http://schemas.microsoft.com/office/powerpoint/2010/main" val="478473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9BCD80B7-506F-4F01-9BA0-2B2B8A6CA359}" type="slidenum">
              <a:rPr lang="en-US"/>
              <a:pPr>
                <a:defRPr/>
              </a:pPr>
              <a:t>‹#›</a:t>
            </a:fld>
            <a:endParaRPr lang="en-US"/>
          </a:p>
        </p:txBody>
      </p:sp>
    </p:spTree>
    <p:extLst>
      <p:ext uri="{BB962C8B-B14F-4D97-AF65-F5344CB8AC3E}">
        <p14:creationId xmlns:p14="http://schemas.microsoft.com/office/powerpoint/2010/main" val="34619133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p:txBody>
          <a:bodyPr/>
          <a:lstStyle>
            <a:lvl1pPr>
              <a:defRPr>
                <a:solidFill>
                  <a:srgbClr val="FFFFFF">
                    <a:lumMod val="65000"/>
                  </a:srgbClr>
                </a:solidFill>
              </a:defRPr>
            </a:lvl1pPr>
          </a:lstStyle>
          <a:p>
            <a:pPr>
              <a:defRPr/>
            </a:pPr>
            <a:endParaRPr lang="en-US"/>
          </a:p>
        </p:txBody>
      </p:sp>
      <p:sp>
        <p:nvSpPr>
          <p:cNvPr id="5" name="Rectangle 10"/>
          <p:cNvSpPr>
            <a:spLocks noGrp="1" noChangeArrowheads="1"/>
          </p:cNvSpPr>
          <p:nvPr>
            <p:ph type="ftr" sz="quarter" idx="11"/>
          </p:nvPr>
        </p:nvSpPr>
        <p:spPr/>
        <p:txBody>
          <a:bodyPr/>
          <a:lstStyle>
            <a:lvl1pPr>
              <a:defRPr>
                <a:solidFill>
                  <a:srgbClr val="FFFFFF">
                    <a:lumMod val="65000"/>
                  </a:srgbClr>
                </a:solidFill>
              </a:defRPr>
            </a:lvl1pPr>
          </a:lstStyle>
          <a:p>
            <a:pPr>
              <a:defRPr/>
            </a:pPr>
            <a:endParaRPr lang="en-US"/>
          </a:p>
        </p:txBody>
      </p:sp>
      <p:sp>
        <p:nvSpPr>
          <p:cNvPr id="6" name="Rectangle 11"/>
          <p:cNvSpPr>
            <a:spLocks noGrp="1" noChangeArrowheads="1"/>
          </p:cNvSpPr>
          <p:nvPr>
            <p:ph type="sldNum" sz="quarter" idx="12"/>
          </p:nvPr>
        </p:nvSpPr>
        <p:spPr>
          <a:xfrm>
            <a:off x="6553200" y="6248400"/>
            <a:ext cx="1905000" cy="457200"/>
          </a:xfrm>
          <a:prstGeom prst="rect">
            <a:avLst/>
          </a:prstGeom>
        </p:spPr>
        <p:txBody>
          <a:bodyPr/>
          <a:lstStyle>
            <a:lvl1pPr algn="l">
              <a:defRPr>
                <a:solidFill>
                  <a:srgbClr val="000000"/>
                </a:solidFill>
                <a:latin typeface="Arial" charset="0"/>
              </a:defRPr>
            </a:lvl1pPr>
          </a:lstStyle>
          <a:p>
            <a:pPr>
              <a:defRPr/>
            </a:pPr>
            <a:fld id="{0E6EE739-CDEE-4A59-AE17-9915241EC3F8}" type="slidenum">
              <a:rPr lang="en-US"/>
              <a:pPr>
                <a:defRPr/>
              </a:pPr>
              <a:t>‹#›</a:t>
            </a:fld>
            <a:endParaRPr lang="en-US"/>
          </a:p>
        </p:txBody>
      </p:sp>
    </p:spTree>
    <p:extLst>
      <p:ext uri="{BB962C8B-B14F-4D97-AF65-F5344CB8AC3E}">
        <p14:creationId xmlns:p14="http://schemas.microsoft.com/office/powerpoint/2010/main" val="1375936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7" descr="title_image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71"/>
          <p:cNvSpPr txBox="1">
            <a:spLocks noChangeArrowheads="1"/>
          </p:cNvSpPr>
          <p:nvPr/>
        </p:nvSpPr>
        <p:spPr bwMode="ltGray">
          <a:xfrm>
            <a:off x="6807200" y="457200"/>
            <a:ext cx="19621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l" eaLnBrk="1" hangingPunct="1">
              <a:lnSpc>
                <a:spcPct val="85000"/>
              </a:lnSpc>
            </a:pPr>
            <a:r>
              <a:rPr lang="en-US" sz="1800" b="1" dirty="0">
                <a:solidFill>
                  <a:srgbClr val="FFFFFF"/>
                </a:solidFill>
              </a:rPr>
              <a:t>Federal Aviation</a:t>
            </a:r>
          </a:p>
          <a:p>
            <a:pPr algn="l" eaLnBrk="1" hangingPunct="1">
              <a:lnSpc>
                <a:spcPct val="85000"/>
              </a:lnSpc>
            </a:pPr>
            <a:r>
              <a:rPr lang="en-US" sz="1800" b="1" dirty="0">
                <a:solidFill>
                  <a:srgbClr val="FFFFFF"/>
                </a:solidFill>
              </a:rPr>
              <a:t>Administration</a:t>
            </a:r>
          </a:p>
        </p:txBody>
      </p:sp>
      <p:sp>
        <p:nvSpPr>
          <p:cNvPr id="63490" name="Rectangle 1026"/>
          <p:cNvSpPr>
            <a:spLocks noGrp="1" noChangeArrowheads="1"/>
          </p:cNvSpPr>
          <p:nvPr>
            <p:ph type="ctrTitle"/>
          </p:nvPr>
        </p:nvSpPr>
        <p:spPr bwMode="auto">
          <a:xfrm>
            <a:off x="446088" y="312738"/>
            <a:ext cx="4983162" cy="13954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bg1"/>
                </a:solidFill>
              </a:defRPr>
            </a:lvl1pPr>
          </a:lstStyle>
          <a:p>
            <a:pPr lvl="0"/>
            <a:r>
              <a:rPr lang="en-US" noProof="0" smtClean="0"/>
              <a:t>Select to edit master title</a:t>
            </a:r>
          </a:p>
        </p:txBody>
      </p:sp>
      <p:sp>
        <p:nvSpPr>
          <p:cNvPr id="63491" name="Rectangle 1027"/>
          <p:cNvSpPr>
            <a:spLocks noGrp="1" noChangeArrowheads="1"/>
          </p:cNvSpPr>
          <p:nvPr>
            <p:ph type="subTitle" idx="1"/>
          </p:nvPr>
        </p:nvSpPr>
        <p:spPr bwMode="auto">
          <a:xfrm>
            <a:off x="449263" y="1754188"/>
            <a:ext cx="4951412"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1587623482"/>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B99443F9-19F2-424F-8F48-06655C11CA2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88164822"/>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84E6C7BB-EFD4-437C-BDF9-9EE1FC2A7C3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28568735"/>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801D44C-7327-4AAC-900B-FC063EC147E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67434630"/>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8AA54322-A624-4241-8B5D-1A6E3E57B09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558730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FF9A6CF8-DF05-4565-95F5-487D8CD3EA8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51461030"/>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6AF130A7-099D-4503-A483-47A98FBB1A9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95711905"/>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79B50845-96D7-4A03-9482-89C789CEEA0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25678615"/>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6A3149AA-0C39-475B-A71C-B40DFA1AC5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0250512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975BEBC-E464-4F09-9CD7-B90D5DA3EF55}" type="slidenum">
              <a:rPr lang="en-US"/>
              <a:pPr>
                <a:defRPr/>
              </a:pPr>
              <a:t>‹#›</a:t>
            </a:fld>
            <a:endParaRPr lang="en-US"/>
          </a:p>
        </p:txBody>
      </p:sp>
    </p:spTree>
    <p:extLst>
      <p:ext uri="{BB962C8B-B14F-4D97-AF65-F5344CB8AC3E}">
        <p14:creationId xmlns:p14="http://schemas.microsoft.com/office/powerpoint/2010/main" val="39140409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8F3E6611-2E07-41B1-A33A-EA0A9E03873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68691907"/>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D8BFB6B3-9D19-45E1-8C97-C168802CAED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47404094"/>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85000"/>
                </a:lnSpc>
              </a:pPr>
              <a:r>
                <a:rPr lang="en-US" sz="1800" b="1" dirty="0">
                  <a:solidFill>
                    <a:srgbClr val="FFFFFF"/>
                  </a:solidFill>
                  <a:latin typeface="Arial"/>
                </a:rPr>
                <a:t>Federal Aviation</a:t>
              </a:r>
            </a:p>
            <a:p>
              <a:pPr algn="l">
                <a:lnSpc>
                  <a:spcPct val="85000"/>
                </a:lnSpc>
              </a:pPr>
              <a:r>
                <a:rPr lang="en-US" sz="1800" b="1" dirty="0">
                  <a:solidFill>
                    <a:srgbClr val="FFFFFF"/>
                  </a:solidFill>
                  <a:latin typeface="Arial"/>
                </a:rPr>
                <a:t>Administration</a:t>
              </a:r>
            </a:p>
          </p:txBody>
        </p:sp>
      </p:grpSp>
    </p:spTree>
    <p:extLst>
      <p:ext uri="{BB962C8B-B14F-4D97-AF65-F5344CB8AC3E}">
        <p14:creationId xmlns:p14="http://schemas.microsoft.com/office/powerpoint/2010/main" val="340934009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510180956"/>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48049622"/>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468893423"/>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260536291"/>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795450116"/>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5B6B2C6A-CDC5-43B3-82E2-A956377D50BC}"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147840584"/>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85000"/>
                </a:lnSpc>
              </a:pPr>
              <a:r>
                <a:rPr lang="en-US" sz="1800" b="1">
                  <a:solidFill>
                    <a:srgbClr val="FFFFFF"/>
                  </a:solidFill>
                  <a:latin typeface="Arial"/>
                </a:rPr>
                <a:t>Federal Aviation</a:t>
              </a:r>
            </a:p>
            <a:p>
              <a:pPr algn="l">
                <a:lnSpc>
                  <a:spcPct val="85000"/>
                </a:lnSpc>
              </a:pPr>
              <a:r>
                <a:rPr lang="en-US" sz="1800" b="1">
                  <a:solidFill>
                    <a:srgbClr val="FFFFFF"/>
                  </a:solidFill>
                  <a:latin typeface="Arial"/>
                </a:rPr>
                <a:t>Administration</a:t>
              </a:r>
            </a:p>
          </p:txBody>
        </p:sp>
      </p:grpSp>
    </p:spTree>
    <p:extLst>
      <p:ext uri="{BB962C8B-B14F-4D97-AF65-F5344CB8AC3E}">
        <p14:creationId xmlns:p14="http://schemas.microsoft.com/office/powerpoint/2010/main" val="4289554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4" Type="http://schemas.openxmlformats.org/officeDocument/2006/relationships/slideLayout" Target="../slideLayouts/slideLayout95.xml"/><Relationship Id="rId9" Type="http://schemas.openxmlformats.org/officeDocument/2006/relationships/image" Target="../media/image5.wmf"/></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5" Type="http://schemas.openxmlformats.org/officeDocument/2006/relationships/slideLayout" Target="../slideLayouts/slideLayout103.xml"/><Relationship Id="rId4" Type="http://schemas.openxmlformats.org/officeDocument/2006/relationships/slideLayout" Target="../slideLayouts/slideLayout102.xml"/><Relationship Id="rId9" Type="http://schemas.openxmlformats.org/officeDocument/2006/relationships/image" Target="../media/image5.wmf"/></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5" Type="http://schemas.openxmlformats.org/officeDocument/2006/relationships/slideLayout" Target="../slideLayouts/slideLayout110.xml"/><Relationship Id="rId4" Type="http://schemas.openxmlformats.org/officeDocument/2006/relationships/slideLayout" Target="../slideLayouts/slideLayout109.xml"/><Relationship Id="rId9" Type="http://schemas.openxmlformats.org/officeDocument/2006/relationships/image" Target="../media/image5.wmf"/></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5" Type="http://schemas.openxmlformats.org/officeDocument/2006/relationships/slideLayout" Target="../slideLayouts/slideLayout117.xml"/><Relationship Id="rId4" Type="http://schemas.openxmlformats.org/officeDocument/2006/relationships/slideLayout" Target="../slideLayouts/slideLayout116.xml"/><Relationship Id="rId9" Type="http://schemas.openxmlformats.org/officeDocument/2006/relationships/image" Target="../media/image5.wmf"/></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5" Type="http://schemas.openxmlformats.org/officeDocument/2006/relationships/slideLayout" Target="../slideLayouts/slideLayout124.xml"/><Relationship Id="rId4" Type="http://schemas.openxmlformats.org/officeDocument/2006/relationships/slideLayout" Target="../slideLayouts/slideLayout123.xml"/><Relationship Id="rId9" Type="http://schemas.openxmlformats.org/officeDocument/2006/relationships/image" Target="../media/image5.wmf"/></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29.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132.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4" Type="http://schemas.openxmlformats.org/officeDocument/2006/relationships/theme" Target="../theme/theme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5.w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5.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 Id="rId9" Type="http://schemas.openxmlformats.org/officeDocument/2006/relationships/image" Target="../media/image5.w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7.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10" Type="http://schemas.openxmlformats.org/officeDocument/2006/relationships/image" Target="../media/image5.wmf"/><Relationship Id="rId4" Type="http://schemas.openxmlformats.org/officeDocument/2006/relationships/slideLayout" Target="../slideLayouts/slideLayout76.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e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FontTx/>
              <a:buNone/>
              <a:defRPr sz="1400">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CC4F0B4B-AA00-4B36-AEA5-65D6CB26554F}" type="slidenum">
              <a:rPr lang="en-US"/>
              <a:pPr>
                <a:defRPr/>
              </a:pPr>
              <a:t>‹#›</a:t>
            </a:fld>
            <a:endParaRPr lang="en-US"/>
          </a:p>
        </p:txBody>
      </p:sp>
      <p:sp>
        <p:nvSpPr>
          <p:cNvPr id="1031"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algn="l">
              <a:spcBef>
                <a:spcPct val="50000"/>
              </a:spcBef>
              <a:buFontTx/>
              <a:buChar char="•"/>
            </a:pPr>
            <a:endParaRPr lang="en-US"/>
          </a:p>
        </p:txBody>
      </p:sp>
      <p:sp>
        <p:nvSpPr>
          <p:cNvPr id="1032"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2E1A92E9-08F4-44C8-AA77-289FD1402753}" type="slidenum">
              <a:rPr lang="en-US" sz="1200" b="1">
                <a:solidFill>
                  <a:schemeClr val="bg1"/>
                </a:solidFill>
              </a:rPr>
              <a:pPr algn="r"/>
              <a:t>‹#›</a:t>
            </a:fld>
            <a:endParaRPr lang="en-US" sz="1200" b="1">
              <a:solidFill>
                <a:schemeClr val="bg1"/>
              </a:solidFill>
            </a:endParaRPr>
          </a:p>
        </p:txBody>
      </p:sp>
      <p:grpSp>
        <p:nvGrpSpPr>
          <p:cNvPr id="1033" name="Group 25"/>
          <p:cNvGrpSpPr>
            <a:grpSpLocks/>
          </p:cNvGrpSpPr>
          <p:nvPr userDrawn="1"/>
        </p:nvGrpSpPr>
        <p:grpSpPr bwMode="auto">
          <a:xfrm>
            <a:off x="5708650" y="6124575"/>
            <a:ext cx="2047875" cy="661988"/>
            <a:chOff x="3596" y="3858"/>
            <a:chExt cx="1290" cy="417"/>
          </a:xfrm>
        </p:grpSpPr>
        <p:pic>
          <p:nvPicPr>
            <p:cNvPr id="1034" name="Picture 26" descr="NEW FAA LOGO"/>
            <p:cNvPicPr>
              <a:picLocks noChangeAspect="1" noChangeArrowheads="1"/>
            </p:cNvPicPr>
            <p:nvPr userDrawn="1"/>
          </p:nvPicPr>
          <p:blipFill>
            <a:blip r:embed="rId1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200" b="1" smtClean="0">
                  <a:solidFill>
                    <a:schemeClr val="bg1"/>
                  </a:solidFill>
                </a:rPr>
                <a:t>Federal Aviation</a:t>
              </a:r>
            </a:p>
            <a:p>
              <a:pPr algn="l" eaLnBrk="1" hangingPunct="1">
                <a:lnSpc>
                  <a:spcPct val="85000"/>
                </a:lnSpc>
                <a:defRPr/>
              </a:pPr>
              <a:r>
                <a:rPr lang="en-US" sz="1200" b="1" smtClean="0">
                  <a:solidFill>
                    <a:schemeClr val="bg1"/>
                  </a:solidFill>
                </a:rPr>
                <a:t>Administration</a:t>
              </a:r>
            </a:p>
          </p:txBody>
        </p:sp>
      </p:grpSp>
    </p:spTree>
  </p:cSld>
  <p:clrMap bg1="lt1" tx1="dk1" bg2="lt2" tx2="dk2" accent1="accent1" accent2="accent2" accent3="accent3" accent4="accent4" accent5="accent5" accent6="accent6" hlink="hlink" folHlink="folHlink"/>
  <p:sldLayoutIdLst>
    <p:sldLayoutId id="2147484783" r:id="rId1"/>
    <p:sldLayoutId id="2147484784" r:id="rId2"/>
    <p:sldLayoutId id="2147484743" r:id="rId3"/>
    <p:sldLayoutId id="2147484744" r:id="rId4"/>
    <p:sldLayoutId id="2147484745" r:id="rId5"/>
    <p:sldLayoutId id="2147484746" r:id="rId6"/>
    <p:sldLayoutId id="2147484747" r:id="rId7"/>
    <p:sldLayoutId id="2147484748" r:id="rId8"/>
    <p:sldLayoutId id="2147484749" r:id="rId9"/>
    <p:sldLayoutId id="2147484750" r:id="rId10"/>
    <p:sldLayoutId id="2147484751" r:id="rId11"/>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50000"/>
              </a:spcBef>
              <a:buFontTx/>
              <a:buChar char="•"/>
            </a:pPr>
            <a:endParaRPr lang="en-US" dirty="0">
              <a:solidFill>
                <a:srgbClr val="000000"/>
              </a:solidFill>
              <a:latin typeface="Arial"/>
            </a:endParaRPr>
          </a:p>
        </p:txBody>
      </p:sp>
      <p:sp>
        <p:nvSpPr>
          <p:cNvPr id="56327" name="Rectangle 7"/>
          <p:cNvSpPr>
            <a:spLocks noGrp="1" noChangeArrowheads="1"/>
          </p:cNvSpPr>
          <p:nvPr>
            <p:ph type="title"/>
          </p:nvPr>
        </p:nvSpPr>
        <p:spPr bwMode="auto">
          <a:xfrm>
            <a:off x="212942" y="106494"/>
            <a:ext cx="881832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219728" y="919402"/>
            <a:ext cx="8773960" cy="503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algn="l"/>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85000"/>
                </a:lnSpc>
              </a:pPr>
              <a:r>
                <a:rPr lang="en-US" sz="1200" b="1" dirty="0">
                  <a:solidFill>
                    <a:srgbClr val="FFFFFF"/>
                  </a:solidFill>
                  <a:latin typeface="Arial"/>
                </a:rPr>
                <a:t>Federal Aviation</a:t>
              </a:r>
            </a:p>
            <a:p>
              <a:pPr algn="l">
                <a:lnSpc>
                  <a:spcPct val="85000"/>
                </a:lnSpc>
              </a:pPr>
              <a:r>
                <a:rPr lang="en-US" sz="1200" b="1" dirty="0">
                  <a:solidFill>
                    <a:srgbClr val="FFFFFF"/>
                  </a:solidFill>
                  <a:latin typeface="Aria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200" b="1" dirty="0">
                <a:solidFill>
                  <a:srgbClr val="C0C0C0"/>
                </a:solidFill>
                <a:latin typeface="Arial"/>
              </a:rPr>
              <a:t>&lt;Presentation Title – Change on Master Slide&gt;</a:t>
            </a:r>
            <a:endParaRPr lang="en-US" sz="1200" dirty="0">
              <a:solidFill>
                <a:srgbClr val="C0C0C0"/>
              </a:solidFill>
              <a:latin typeface="Aria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200" dirty="0">
                <a:solidFill>
                  <a:srgbClr val="C0C0C0"/>
                </a:solidFill>
                <a:latin typeface="Arial"/>
              </a:rPr>
              <a:t>&lt;Date of Presentation – Change on Master Slide&gt;</a:t>
            </a:r>
          </a:p>
        </p:txBody>
      </p:sp>
    </p:spTree>
    <p:extLst>
      <p:ext uri="{BB962C8B-B14F-4D97-AF65-F5344CB8AC3E}">
        <p14:creationId xmlns:p14="http://schemas.microsoft.com/office/powerpoint/2010/main" val="3252086576"/>
      </p:ext>
    </p:extLst>
  </p:cSld>
  <p:clrMap bg1="lt1" tx1="dk1" bg2="lt2" tx2="dk2" accent1="accent1" accent2="accent2" accent3="accent3" accent4="accent4" accent5="accent5" accent6="accent6" hlink="hlink" folHlink="folHlink"/>
  <p:sldLayoutIdLst>
    <p:sldLayoutId id="2147484837" r:id="rId1"/>
    <p:sldLayoutId id="2147484838" r:id="rId2"/>
    <p:sldLayoutId id="2147484839" r:id="rId3"/>
    <p:sldLayoutId id="2147484840" r:id="rId4"/>
    <p:sldLayoutId id="2147484841" r:id="rId5"/>
    <p:sldLayoutId id="2147484842" r:id="rId6"/>
    <p:sldLayoutId id="2147484843" r:id="rId7"/>
  </p:sldLayoutIdLst>
  <p:timing>
    <p:tnLst>
      <p:par>
        <p:cTn id="1" dur="indefinite" restart="never" nodeType="tmRoot"/>
      </p:par>
    </p:tnLst>
  </p:timing>
  <p:hf hdr="0" ftr="0" dt="0"/>
  <p:txStyles>
    <p:titleStyle>
      <a:lvl1pPr algn="l" rtl="0" fontAlgn="base">
        <a:spcBef>
          <a:spcPct val="0"/>
        </a:spcBef>
        <a:spcAft>
          <a:spcPct val="0"/>
        </a:spcAft>
        <a:defRPr sz="28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50000"/>
              </a:spcBef>
              <a:buFontTx/>
              <a:buChar char="•"/>
            </a:pPr>
            <a:endParaRPr lang="en-US">
              <a:solidFill>
                <a:srgbClr val="000000"/>
              </a:solidFill>
              <a:latin typeface="Arial"/>
            </a:endParaRPr>
          </a:p>
        </p:txBody>
      </p:sp>
      <p:sp>
        <p:nvSpPr>
          <p:cNvPr id="56327" name="Rectangle 7"/>
          <p:cNvSpPr>
            <a:spLocks noGrp="1" noChangeArrowheads="1"/>
          </p:cNvSpPr>
          <p:nvPr>
            <p:ph type="title"/>
          </p:nvPr>
        </p:nvSpPr>
        <p:spPr bwMode="auto">
          <a:xfrm>
            <a:off x="212942" y="106494"/>
            <a:ext cx="881832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219728" y="919402"/>
            <a:ext cx="8773960" cy="503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algn="l"/>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85000"/>
                </a:lnSpc>
              </a:pPr>
              <a:r>
                <a:rPr lang="en-US" sz="1200" b="1" dirty="0">
                  <a:solidFill>
                    <a:srgbClr val="FFFFFF"/>
                  </a:solidFill>
                  <a:latin typeface="Arial"/>
                </a:rPr>
                <a:t>Federal Aviation</a:t>
              </a:r>
            </a:p>
            <a:p>
              <a:pPr algn="l">
                <a:lnSpc>
                  <a:spcPct val="85000"/>
                </a:lnSpc>
              </a:pPr>
              <a:r>
                <a:rPr lang="en-US" sz="1200" b="1" dirty="0">
                  <a:solidFill>
                    <a:srgbClr val="FFFFFF"/>
                  </a:solidFill>
                  <a:latin typeface="Aria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200" b="1" dirty="0">
                <a:solidFill>
                  <a:srgbClr val="C0C0C0"/>
                </a:solidFill>
                <a:latin typeface="Arial"/>
              </a:rPr>
              <a:t>&lt;Presentation Title – Change on Master Slide&gt;</a:t>
            </a:r>
            <a:endParaRPr lang="en-US" sz="1200" dirty="0">
              <a:solidFill>
                <a:srgbClr val="C0C0C0"/>
              </a:solidFill>
              <a:latin typeface="Aria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200" dirty="0">
                <a:solidFill>
                  <a:srgbClr val="C0C0C0"/>
                </a:solidFill>
                <a:latin typeface="Arial"/>
              </a:rPr>
              <a:t>&lt;Date of Presentation – Change on Master Slide&gt;</a:t>
            </a:r>
          </a:p>
        </p:txBody>
      </p:sp>
      <p:sp>
        <p:nvSpPr>
          <p:cNvPr id="13" name="Rectangle 17"/>
          <p:cNvSpPr>
            <a:spLocks noChangeArrowheads="1"/>
          </p:cNvSpPr>
          <p:nvPr userDrawn="1"/>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FD4F945-DF31-4127-A0A1-A85138081D4F}" type="slidenum">
              <a:rPr lang="en-US" sz="1200" b="1">
                <a:solidFill>
                  <a:srgbClr val="FFFFFF"/>
                </a:solidFill>
                <a:latin typeface="Arial" charset="0"/>
              </a:rPr>
              <a:pPr algn="r"/>
              <a:t>‹#›</a:t>
            </a:fld>
            <a:endParaRPr lang="en-US" sz="1200" b="1" dirty="0">
              <a:solidFill>
                <a:srgbClr val="FFFFFF"/>
              </a:solidFill>
              <a:latin typeface="Arial" charset="0"/>
            </a:endParaRPr>
          </a:p>
        </p:txBody>
      </p:sp>
    </p:spTree>
    <p:extLst>
      <p:ext uri="{BB962C8B-B14F-4D97-AF65-F5344CB8AC3E}">
        <p14:creationId xmlns:p14="http://schemas.microsoft.com/office/powerpoint/2010/main" val="1808730726"/>
      </p:ext>
    </p:extLst>
  </p:cSld>
  <p:clrMap bg1="lt1" tx1="dk1" bg2="lt2" tx2="dk2" accent1="accent1" accent2="accent2" accent3="accent3" accent4="accent4" accent5="accent5" accent6="accent6" hlink="hlink" folHlink="folHlink"/>
  <p:sldLayoutIdLst>
    <p:sldLayoutId id="2147484845" r:id="rId1"/>
    <p:sldLayoutId id="2147484846" r:id="rId2"/>
    <p:sldLayoutId id="2147484847" r:id="rId3"/>
    <p:sldLayoutId id="2147484848" r:id="rId4"/>
    <p:sldLayoutId id="2147484849" r:id="rId5"/>
    <p:sldLayoutId id="2147484850" r:id="rId6"/>
    <p:sldLayoutId id="2147484851" r:id="rId7"/>
  </p:sldLayoutIdLst>
  <p:timing>
    <p:tnLst>
      <p:par>
        <p:cTn id="1" dur="indefinite" restart="never" nodeType="tmRoot"/>
      </p:par>
    </p:tnLst>
  </p:timing>
  <p:hf hdr="0" ftr="0" dt="0"/>
  <p:txStyles>
    <p:titleStyle>
      <a:lvl1pPr algn="l" rtl="0" fontAlgn="base">
        <a:spcBef>
          <a:spcPct val="0"/>
        </a:spcBef>
        <a:spcAft>
          <a:spcPct val="0"/>
        </a:spcAft>
        <a:defRPr sz="28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algn="l">
              <a:spcBef>
                <a:spcPct val="50000"/>
              </a:spcBef>
              <a:buFontTx/>
              <a:buChar char="•"/>
            </a:pPr>
            <a:endParaRPr lang="en-US">
              <a:solidFill>
                <a:srgbClr val="000000"/>
              </a:solidFill>
              <a:cs typeface="Arial" pitchFamily="34" charset="0"/>
            </a:endParaRPr>
          </a:p>
        </p:txBody>
      </p:sp>
      <p:sp>
        <p:nvSpPr>
          <p:cNvPr id="1027" name="Rectangle 7"/>
          <p:cNvSpPr>
            <a:spLocks noGrp="1" noChangeArrowheads="1"/>
          </p:cNvSpPr>
          <p:nvPr>
            <p:ph type="title"/>
          </p:nvPr>
        </p:nvSpPr>
        <p:spPr bwMode="auto">
          <a:xfrm>
            <a:off x="212725" y="106363"/>
            <a:ext cx="88185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8" name="Rectangle 8"/>
          <p:cNvSpPr>
            <a:spLocks noGrp="1" noChangeArrowheads="1"/>
          </p:cNvSpPr>
          <p:nvPr>
            <p:ph type="body" idx="1"/>
          </p:nvPr>
        </p:nvSpPr>
        <p:spPr bwMode="auto">
          <a:xfrm>
            <a:off x="219075" y="919163"/>
            <a:ext cx="8774113"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spcBef>
                <a:spcPct val="0"/>
              </a:spcBef>
              <a:buFontTx/>
              <a:buNone/>
              <a:defRPr sz="1400">
                <a:solidFill>
                  <a:srgbClr val="FFFFFF">
                    <a:lumMod val="65000"/>
                  </a:srgbClr>
                </a:solidFill>
                <a:latin typeface="Times New Roman" pitchFamily="18" charset="0"/>
                <a:cs typeface="+mn-cs"/>
              </a:defRPr>
            </a:lvl1pPr>
          </a:lstStyle>
          <a:p>
            <a:pPr>
              <a:defRPr/>
            </a:pPr>
            <a:endParaRPr lang="en-US"/>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FFFFFF">
                    <a:lumMod val="65000"/>
                  </a:srgbClr>
                </a:solidFill>
                <a:latin typeface="Times New Roman" pitchFamily="18" charset="0"/>
                <a:cs typeface="+mn-cs"/>
              </a:defRPr>
            </a:lvl1pPr>
          </a:lstStyle>
          <a:p>
            <a:pPr>
              <a:defRPr/>
            </a:pPr>
            <a:endParaRPr lang="en-US"/>
          </a:p>
        </p:txBody>
      </p:sp>
      <p:grpSp>
        <p:nvGrpSpPr>
          <p:cNvPr id="1031" name="Group 25"/>
          <p:cNvGrpSpPr>
            <a:grpSpLocks/>
          </p:cNvGrpSpPr>
          <p:nvPr userDrawn="1"/>
        </p:nvGrpSpPr>
        <p:grpSpPr bwMode="auto">
          <a:xfrm>
            <a:off x="5708650" y="6126163"/>
            <a:ext cx="2047875" cy="660400"/>
            <a:chOff x="3596" y="3859"/>
            <a:chExt cx="1290" cy="416"/>
          </a:xfrm>
        </p:grpSpPr>
        <p:pic>
          <p:nvPicPr>
            <p:cNvPr id="1035"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200" b="1" smtClean="0">
                  <a:solidFill>
                    <a:srgbClr val="FFFFFF"/>
                  </a:solidFill>
                </a:rPr>
                <a:t>Federal Aviation</a:t>
              </a:r>
            </a:p>
            <a:p>
              <a:pPr algn="l" eaLnBrk="1" hangingPunct="1">
                <a:lnSpc>
                  <a:spcPct val="85000"/>
                </a:lnSpc>
                <a:defRPr/>
              </a:pPr>
              <a:r>
                <a:rPr lang="en-US" sz="1200" b="1" smtClean="0">
                  <a:solidFill>
                    <a:srgbClr val="FFFFFF"/>
                  </a:solidFill>
                </a:rPr>
                <a:t>Administration</a:t>
              </a:r>
            </a:p>
          </p:txBody>
        </p:sp>
      </p:grpSp>
      <p:sp>
        <p:nvSpPr>
          <p:cNvPr id="4104" name="Text Box 29" hidden="1"/>
          <p:cNvSpPr txBox="1">
            <a:spLocks noChangeArrowheads="1"/>
          </p:cNvSpPr>
          <p:nvPr userDrawn="1"/>
        </p:nvSpPr>
        <p:spPr bwMode="auto">
          <a:xfrm>
            <a:off x="449263" y="6205538"/>
            <a:ext cx="4784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b="1" smtClean="0">
                <a:solidFill>
                  <a:srgbClr val="C0C0C0"/>
                </a:solidFill>
              </a:rPr>
              <a:t>&lt;Presentation Title – Change on Master Slide&gt;</a:t>
            </a:r>
            <a:endParaRPr lang="en-US" sz="1200" smtClean="0">
              <a:solidFill>
                <a:srgbClr val="C0C0C0"/>
              </a:solidFill>
            </a:endParaRPr>
          </a:p>
        </p:txBody>
      </p:sp>
      <p:sp>
        <p:nvSpPr>
          <p:cNvPr id="4105" name="Text Box 30" hidden="1"/>
          <p:cNvSpPr txBox="1">
            <a:spLocks noChangeArrowheads="1"/>
          </p:cNvSpPr>
          <p:nvPr userDrawn="1"/>
        </p:nvSpPr>
        <p:spPr bwMode="auto">
          <a:xfrm>
            <a:off x="441325" y="6384925"/>
            <a:ext cx="3740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smtClean="0">
                <a:solidFill>
                  <a:srgbClr val="C0C0C0"/>
                </a:solidFill>
              </a:rPr>
              <a:t>&lt;Date of Presentation – Change on Master Slide&gt;</a:t>
            </a:r>
          </a:p>
        </p:txBody>
      </p:sp>
      <p:sp>
        <p:nvSpPr>
          <p:cNvPr id="1034" name="Rectangle 17"/>
          <p:cNvSpPr>
            <a:spLocks noChangeArrowheads="1"/>
          </p:cNvSpPr>
          <p:nvPr userDrawn="1"/>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48ABFDD6-3E34-4DF1-9E90-5856B6A062E3}" type="slidenum">
              <a:rPr lang="en-US" sz="1200" b="1">
                <a:solidFill>
                  <a:srgbClr val="FFFFFF"/>
                </a:solidFill>
                <a:cs typeface="Arial" pitchFamily="34" charset="0"/>
              </a:rPr>
              <a:pPr algn="r"/>
              <a:t>‹#›</a:t>
            </a:fld>
            <a:endParaRPr lang="en-US" sz="1200" b="1">
              <a:solidFill>
                <a:srgbClr val="FFFFFF"/>
              </a:solidFill>
              <a:cs typeface="Arial" pitchFamily="34" charset="0"/>
            </a:endParaRPr>
          </a:p>
        </p:txBody>
      </p:sp>
    </p:spTree>
    <p:extLst>
      <p:ext uri="{BB962C8B-B14F-4D97-AF65-F5344CB8AC3E}">
        <p14:creationId xmlns:p14="http://schemas.microsoft.com/office/powerpoint/2010/main" val="3297354022"/>
      </p:ext>
    </p:extLst>
  </p:cSld>
  <p:clrMap bg1="lt1" tx1="dk1" bg2="lt2" tx2="dk2" accent1="accent1" accent2="accent2" accent3="accent3" accent4="accent4" accent5="accent5" accent6="accent6" hlink="hlink" folHlink="folHlink"/>
  <p:sldLayoutIdLst>
    <p:sldLayoutId id="2147484853" r:id="rId1"/>
    <p:sldLayoutId id="2147484854" r:id="rId2"/>
    <p:sldLayoutId id="2147484855" r:id="rId3"/>
    <p:sldLayoutId id="2147484856" r:id="rId4"/>
    <p:sldLayoutId id="2147484857" r:id="rId5"/>
    <p:sldLayoutId id="2147484858" r:id="rId6"/>
    <p:sldLayoutId id="2147484859"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1D2F68"/>
          </a:solidFill>
          <a:latin typeface="+mj-lt"/>
          <a:ea typeface="+mj-ea"/>
          <a:cs typeface="+mj-cs"/>
        </a:defRPr>
      </a:lvl1pPr>
      <a:lvl2pPr algn="l" rtl="0" eaLnBrk="0" fontAlgn="base" hangingPunct="0">
        <a:spcBef>
          <a:spcPct val="0"/>
        </a:spcBef>
        <a:spcAft>
          <a:spcPct val="0"/>
        </a:spcAft>
        <a:defRPr sz="2800" b="1">
          <a:solidFill>
            <a:srgbClr val="1D2F68"/>
          </a:solidFill>
          <a:latin typeface="Arial" charset="0"/>
        </a:defRPr>
      </a:lvl2pPr>
      <a:lvl3pPr algn="l" rtl="0" eaLnBrk="0" fontAlgn="base" hangingPunct="0">
        <a:spcBef>
          <a:spcPct val="0"/>
        </a:spcBef>
        <a:spcAft>
          <a:spcPct val="0"/>
        </a:spcAft>
        <a:defRPr sz="2800" b="1">
          <a:solidFill>
            <a:srgbClr val="1D2F68"/>
          </a:solidFill>
          <a:latin typeface="Arial" charset="0"/>
        </a:defRPr>
      </a:lvl3pPr>
      <a:lvl4pPr algn="l" rtl="0" eaLnBrk="0" fontAlgn="base" hangingPunct="0">
        <a:spcBef>
          <a:spcPct val="0"/>
        </a:spcBef>
        <a:spcAft>
          <a:spcPct val="0"/>
        </a:spcAft>
        <a:defRPr sz="2800" b="1">
          <a:solidFill>
            <a:srgbClr val="1D2F68"/>
          </a:solidFill>
          <a:latin typeface="Arial" charset="0"/>
        </a:defRPr>
      </a:lvl4pPr>
      <a:lvl5pPr algn="l" rtl="0" eaLnBrk="0" fontAlgn="base" hangingPunct="0">
        <a:spcBef>
          <a:spcPct val="0"/>
        </a:spcBef>
        <a:spcAft>
          <a:spcPct val="0"/>
        </a:spcAft>
        <a:defRPr sz="28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50000"/>
              </a:spcBef>
              <a:buFontTx/>
              <a:buChar char="•"/>
            </a:pPr>
            <a:endParaRPr lang="en-US">
              <a:solidFill>
                <a:srgbClr val="000000"/>
              </a:solidFill>
              <a:latin typeface="Arial" charset="0"/>
              <a:cs typeface="Arial" charset="0"/>
            </a:endParaRPr>
          </a:p>
        </p:txBody>
      </p:sp>
      <p:sp>
        <p:nvSpPr>
          <p:cNvPr id="2051" name="Rectangle 7"/>
          <p:cNvSpPr>
            <a:spLocks noGrp="1" noChangeArrowheads="1"/>
          </p:cNvSpPr>
          <p:nvPr>
            <p:ph type="title"/>
          </p:nvPr>
        </p:nvSpPr>
        <p:spPr bwMode="auto">
          <a:xfrm>
            <a:off x="212725" y="106363"/>
            <a:ext cx="881856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2052" name="Rectangle 8"/>
          <p:cNvSpPr>
            <a:spLocks noGrp="1" noChangeArrowheads="1"/>
          </p:cNvSpPr>
          <p:nvPr>
            <p:ph type="body" idx="1"/>
          </p:nvPr>
        </p:nvSpPr>
        <p:spPr bwMode="auto">
          <a:xfrm>
            <a:off x="219075" y="919163"/>
            <a:ext cx="8774113" cy="503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FontTx/>
              <a:buNone/>
              <a:defRPr sz="1400">
                <a:solidFill>
                  <a:srgbClr val="FFFFFF">
                    <a:lumMod val="65000"/>
                  </a:srgbClr>
                </a:solidFill>
                <a:latin typeface="Times New Roman" pitchFamily="18" charset="0"/>
              </a:defRPr>
            </a:lvl1pPr>
          </a:lstStyle>
          <a:p>
            <a:pPr>
              <a:defRPr/>
            </a:pPr>
            <a:endParaRPr lang="en-US">
              <a:cs typeface="Arial" charset="0"/>
            </a:endParaRPr>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FFFFFF">
                    <a:lumMod val="65000"/>
                  </a:srgbClr>
                </a:solidFill>
                <a:latin typeface="Times New Roman" pitchFamily="18" charset="0"/>
              </a:defRPr>
            </a:lvl1pPr>
          </a:lstStyle>
          <a:p>
            <a:pPr>
              <a:defRPr/>
            </a:pPr>
            <a:endParaRPr lang="en-US">
              <a:cs typeface="Arial" charset="0"/>
            </a:endParaRPr>
          </a:p>
        </p:txBody>
      </p:sp>
      <p:sp>
        <p:nvSpPr>
          <p:cNvPr id="56331" name="Rectangle 11"/>
          <p:cNvSpPr>
            <a:spLocks noGrp="1" noChangeArrowheads="1"/>
          </p:cNvSpPr>
          <p:nvPr>
            <p:ph type="sldNum" sz="quarter" idx="4"/>
          </p:nvPr>
        </p:nvSpPr>
        <p:spPr bwMode="auto">
          <a:xfrm>
            <a:off x="665162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FFFFFF">
                    <a:lumMod val="65000"/>
                  </a:srgbClr>
                </a:solidFill>
                <a:latin typeface="Times New Roman" pitchFamily="18" charset="0"/>
              </a:defRPr>
            </a:lvl1pPr>
          </a:lstStyle>
          <a:p>
            <a:pPr>
              <a:defRPr/>
            </a:pPr>
            <a:fld id="{9D110993-232A-4AB4-9CC8-E9A68A3B2147}" type="slidenum">
              <a:rPr lang="en-US">
                <a:cs typeface="Arial" charset="0"/>
              </a:rPr>
              <a:pPr>
                <a:defRPr/>
              </a:pPr>
              <a:t>‹#›</a:t>
            </a:fld>
            <a:endParaRPr lang="en-US" dirty="0">
              <a:cs typeface="Arial" charset="0"/>
            </a:endParaRPr>
          </a:p>
        </p:txBody>
      </p:sp>
      <p:grpSp>
        <p:nvGrpSpPr>
          <p:cNvPr id="2056" name="Group 25"/>
          <p:cNvGrpSpPr>
            <a:grpSpLocks/>
          </p:cNvGrpSpPr>
          <p:nvPr userDrawn="1"/>
        </p:nvGrpSpPr>
        <p:grpSpPr bwMode="auto">
          <a:xfrm>
            <a:off x="5708650" y="6126163"/>
            <a:ext cx="2047875" cy="660400"/>
            <a:chOff x="3596" y="3859"/>
            <a:chExt cx="1290" cy="416"/>
          </a:xfrm>
        </p:grpSpPr>
        <p:pic>
          <p:nvPicPr>
            <p:cNvPr id="2059"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200" b="1" smtClean="0">
                  <a:solidFill>
                    <a:srgbClr val="FFFFFF"/>
                  </a:solidFill>
                  <a:cs typeface="Arial" charset="0"/>
                </a:rPr>
                <a:t>Federal Aviation</a:t>
              </a:r>
            </a:p>
            <a:p>
              <a:pPr algn="l" eaLnBrk="1" hangingPunct="1">
                <a:lnSpc>
                  <a:spcPct val="85000"/>
                </a:lnSpc>
                <a:defRPr/>
              </a:pPr>
              <a:r>
                <a:rPr lang="en-US" sz="1200" b="1" smtClean="0">
                  <a:solidFill>
                    <a:srgbClr val="FFFFFF"/>
                  </a:solidFill>
                  <a:cs typeface="Arial" charset="0"/>
                </a:rPr>
                <a:t>Administration</a:t>
              </a:r>
            </a:p>
          </p:txBody>
        </p:sp>
      </p:grpSp>
      <p:sp>
        <p:nvSpPr>
          <p:cNvPr id="6153"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b="1" smtClean="0">
                <a:solidFill>
                  <a:srgbClr val="C0C0C0"/>
                </a:solidFill>
                <a:cs typeface="Arial" charset="0"/>
              </a:rPr>
              <a:t>&lt;Presentation Title – Change on Master Slide&gt;</a:t>
            </a:r>
            <a:endParaRPr lang="en-US" sz="1200" smtClean="0">
              <a:solidFill>
                <a:srgbClr val="C0C0C0"/>
              </a:solidFill>
              <a:cs typeface="Arial" charset="0"/>
            </a:endParaRPr>
          </a:p>
        </p:txBody>
      </p:sp>
      <p:sp>
        <p:nvSpPr>
          <p:cNvPr id="6154"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smtClean="0">
                <a:solidFill>
                  <a:srgbClr val="C0C0C0"/>
                </a:solidFill>
                <a:cs typeface="Arial" charset="0"/>
              </a:rPr>
              <a:t>&lt;Date of Presentation – Change on Master Slide&gt;</a:t>
            </a:r>
          </a:p>
        </p:txBody>
      </p:sp>
    </p:spTree>
    <p:extLst>
      <p:ext uri="{BB962C8B-B14F-4D97-AF65-F5344CB8AC3E}">
        <p14:creationId xmlns:p14="http://schemas.microsoft.com/office/powerpoint/2010/main" val="1262364995"/>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1D2F68"/>
          </a:solidFill>
          <a:latin typeface="+mj-lt"/>
          <a:ea typeface="+mj-ea"/>
          <a:cs typeface="+mj-cs"/>
        </a:defRPr>
      </a:lvl1pPr>
      <a:lvl2pPr algn="l" rtl="0" eaLnBrk="0" fontAlgn="base" hangingPunct="0">
        <a:spcBef>
          <a:spcPct val="0"/>
        </a:spcBef>
        <a:spcAft>
          <a:spcPct val="0"/>
        </a:spcAft>
        <a:defRPr sz="2800" b="1">
          <a:solidFill>
            <a:srgbClr val="1D2F68"/>
          </a:solidFill>
          <a:latin typeface="Arial" charset="0"/>
        </a:defRPr>
      </a:lvl2pPr>
      <a:lvl3pPr algn="l" rtl="0" eaLnBrk="0" fontAlgn="base" hangingPunct="0">
        <a:spcBef>
          <a:spcPct val="0"/>
        </a:spcBef>
        <a:spcAft>
          <a:spcPct val="0"/>
        </a:spcAft>
        <a:defRPr sz="2800" b="1">
          <a:solidFill>
            <a:srgbClr val="1D2F68"/>
          </a:solidFill>
          <a:latin typeface="Arial" charset="0"/>
        </a:defRPr>
      </a:lvl3pPr>
      <a:lvl4pPr algn="l" rtl="0" eaLnBrk="0" fontAlgn="base" hangingPunct="0">
        <a:spcBef>
          <a:spcPct val="0"/>
        </a:spcBef>
        <a:spcAft>
          <a:spcPct val="0"/>
        </a:spcAft>
        <a:defRPr sz="2800" b="1">
          <a:solidFill>
            <a:srgbClr val="1D2F68"/>
          </a:solidFill>
          <a:latin typeface="Arial" charset="0"/>
        </a:defRPr>
      </a:lvl4pPr>
      <a:lvl5pPr algn="l" rtl="0" eaLnBrk="0" fontAlgn="base" hangingPunct="0">
        <a:spcBef>
          <a:spcPct val="0"/>
        </a:spcBef>
        <a:spcAft>
          <a:spcPct val="0"/>
        </a:spcAft>
        <a:defRPr sz="28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50000"/>
              </a:spcBef>
              <a:buFontTx/>
              <a:buChar char="•"/>
            </a:pPr>
            <a:endParaRPr lang="en-US">
              <a:solidFill>
                <a:srgbClr val="000000"/>
              </a:solidFill>
              <a:latin typeface="Arial" charset="0"/>
              <a:cs typeface="Arial" charset="0"/>
            </a:endParaRPr>
          </a:p>
        </p:txBody>
      </p:sp>
      <p:sp>
        <p:nvSpPr>
          <p:cNvPr id="1027" name="Rectangle 7"/>
          <p:cNvSpPr>
            <a:spLocks noGrp="1" noChangeArrowheads="1"/>
          </p:cNvSpPr>
          <p:nvPr>
            <p:ph type="title"/>
          </p:nvPr>
        </p:nvSpPr>
        <p:spPr bwMode="auto">
          <a:xfrm>
            <a:off x="212725" y="106363"/>
            <a:ext cx="881856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8" name="Rectangle 8"/>
          <p:cNvSpPr>
            <a:spLocks noGrp="1" noChangeArrowheads="1"/>
          </p:cNvSpPr>
          <p:nvPr>
            <p:ph type="body" idx="1"/>
          </p:nvPr>
        </p:nvSpPr>
        <p:spPr bwMode="auto">
          <a:xfrm>
            <a:off x="219075" y="919163"/>
            <a:ext cx="8774113" cy="503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rgbClr val="FFFFFF">
                    <a:lumMod val="65000"/>
                  </a:srgbClr>
                </a:solidFill>
                <a:latin typeface="Times New Roman" pitchFamily="18" charset="0"/>
                <a:cs typeface="+mn-cs"/>
              </a:defRPr>
            </a:lvl1pPr>
          </a:lstStyle>
          <a:p>
            <a:pPr algn="l">
              <a:defRPr/>
            </a:pPr>
            <a:endParaRPr lang="en-US"/>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FFFFFF">
                    <a:lumMod val="65000"/>
                  </a:srgbClr>
                </a:solidFill>
                <a:latin typeface="Times New Roman" pitchFamily="18" charset="0"/>
                <a:cs typeface="+mn-cs"/>
              </a:defRPr>
            </a:lvl1pPr>
          </a:lstStyle>
          <a:p>
            <a:pPr>
              <a:defRPr/>
            </a:pPr>
            <a:endParaRPr lang="en-US"/>
          </a:p>
        </p:txBody>
      </p:sp>
      <p:sp>
        <p:nvSpPr>
          <p:cNvPr id="56331" name="Rectangle 11"/>
          <p:cNvSpPr>
            <a:spLocks noGrp="1" noChangeArrowheads="1"/>
          </p:cNvSpPr>
          <p:nvPr>
            <p:ph type="sldNum" sz="quarter" idx="4"/>
          </p:nvPr>
        </p:nvSpPr>
        <p:spPr bwMode="auto">
          <a:xfrm>
            <a:off x="665162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FFFFFF">
                    <a:lumMod val="65000"/>
                  </a:srgbClr>
                </a:solidFill>
                <a:latin typeface="Times New Roman" pitchFamily="18" charset="0"/>
                <a:cs typeface="+mn-cs"/>
              </a:defRPr>
            </a:lvl1pPr>
          </a:lstStyle>
          <a:p>
            <a:pPr>
              <a:defRPr/>
            </a:pPr>
            <a:fld id="{B42C64E2-EEBA-4F44-B91B-D4DB23959046}" type="slidenum">
              <a:rPr lang="en-US"/>
              <a:pPr>
                <a:defRPr/>
              </a:pPr>
              <a:t>‹#›</a:t>
            </a:fld>
            <a:endParaRPr lang="en-US" dirty="0"/>
          </a:p>
        </p:txBody>
      </p:sp>
      <p:grpSp>
        <p:nvGrpSpPr>
          <p:cNvPr id="1032" name="Group 25"/>
          <p:cNvGrpSpPr>
            <a:grpSpLocks/>
          </p:cNvGrpSpPr>
          <p:nvPr userDrawn="1"/>
        </p:nvGrpSpPr>
        <p:grpSpPr bwMode="auto">
          <a:xfrm>
            <a:off x="5708650" y="6126163"/>
            <a:ext cx="2047875" cy="660400"/>
            <a:chOff x="3596" y="3859"/>
            <a:chExt cx="1290" cy="416"/>
          </a:xfrm>
        </p:grpSpPr>
        <p:pic>
          <p:nvPicPr>
            <p:cNvPr id="1036"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l">
                <a:lnSpc>
                  <a:spcPct val="85000"/>
                </a:lnSpc>
                <a:defRPr/>
              </a:pPr>
              <a:r>
                <a:rPr lang="en-US" sz="1200" b="1" smtClean="0">
                  <a:solidFill>
                    <a:srgbClr val="FFFFFF"/>
                  </a:solidFill>
                  <a:cs typeface="Arial" charset="0"/>
                </a:rPr>
                <a:t>Federal Aviation</a:t>
              </a:r>
            </a:p>
            <a:p>
              <a:pPr algn="l">
                <a:lnSpc>
                  <a:spcPct val="85000"/>
                </a:lnSpc>
                <a:defRPr/>
              </a:pPr>
              <a:r>
                <a:rPr lang="en-US" sz="1200" b="1" smtClean="0">
                  <a:solidFill>
                    <a:srgbClr val="FFFFFF"/>
                  </a:solidFill>
                  <a:cs typeface="Arial" charset="0"/>
                </a:rPr>
                <a:t>Administration</a:t>
              </a:r>
            </a:p>
          </p:txBody>
        </p:sp>
      </p:grpSp>
      <p:sp>
        <p:nvSpPr>
          <p:cNvPr id="1033"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l">
              <a:spcBef>
                <a:spcPct val="50000"/>
              </a:spcBef>
              <a:defRPr/>
            </a:pPr>
            <a:r>
              <a:rPr lang="en-US" sz="1200" b="1" smtClean="0">
                <a:solidFill>
                  <a:srgbClr val="C0C0C0"/>
                </a:solidFill>
                <a:cs typeface="Arial" charset="0"/>
              </a:rPr>
              <a:t>&lt;Presentation Title – Change on Master Slide&gt;</a:t>
            </a:r>
            <a:endParaRPr lang="en-US" sz="1200" smtClean="0">
              <a:solidFill>
                <a:srgbClr val="C0C0C0"/>
              </a:solidFill>
              <a:cs typeface="Arial" charset="0"/>
            </a:endParaRPr>
          </a:p>
        </p:txBody>
      </p:sp>
      <p:sp>
        <p:nvSpPr>
          <p:cNvPr id="1034"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l">
              <a:spcBef>
                <a:spcPct val="50000"/>
              </a:spcBef>
              <a:defRPr/>
            </a:pPr>
            <a:r>
              <a:rPr lang="en-US" sz="1200" smtClean="0">
                <a:solidFill>
                  <a:srgbClr val="C0C0C0"/>
                </a:solidFill>
                <a:cs typeface="Arial" charset="0"/>
              </a:rPr>
              <a:t>&lt;Date of Presentation – Change on Master Slide&gt;</a:t>
            </a:r>
          </a:p>
        </p:txBody>
      </p:sp>
      <p:sp>
        <p:nvSpPr>
          <p:cNvPr id="1035" name="Rectangle 17"/>
          <p:cNvSpPr>
            <a:spLocks noChangeArrowheads="1"/>
          </p:cNvSpPr>
          <p:nvPr userDrawn="1"/>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FAEEB82B-0091-4BD4-B471-2B7921D45B22}" type="slidenum">
              <a:rPr lang="en-US" sz="1200" b="1">
                <a:solidFill>
                  <a:srgbClr val="FFFFFF"/>
                </a:solidFill>
                <a:latin typeface="Arial" charset="0"/>
                <a:cs typeface="Arial" charset="0"/>
              </a:rPr>
              <a:pPr algn="r"/>
              <a:t>‹#›</a:t>
            </a:fld>
            <a:endParaRPr lang="en-US" sz="1200" b="1">
              <a:solidFill>
                <a:srgbClr val="FFFFFF"/>
              </a:solidFill>
              <a:latin typeface="Arial" charset="0"/>
              <a:cs typeface="Arial" charset="0"/>
            </a:endParaRPr>
          </a:p>
        </p:txBody>
      </p:sp>
    </p:spTree>
    <p:extLst>
      <p:ext uri="{BB962C8B-B14F-4D97-AF65-F5344CB8AC3E}">
        <p14:creationId xmlns:p14="http://schemas.microsoft.com/office/powerpoint/2010/main" val="1928585276"/>
      </p:ext>
    </p:extLst>
  </p:cSld>
  <p:clrMap bg1="lt1" tx1="dk1" bg2="lt2" tx2="dk2" accent1="accent1" accent2="accent2" accent3="accent3" accent4="accent4" accent5="accent5" accent6="accent6" hlink="hlink" folHlink="folHlink"/>
  <p:sldLayoutIdLst>
    <p:sldLayoutId id="2147484869" r:id="rId1"/>
    <p:sldLayoutId id="2147484870" r:id="rId2"/>
    <p:sldLayoutId id="2147484871" r:id="rId3"/>
    <p:sldLayoutId id="2147484872" r:id="rId4"/>
    <p:sldLayoutId id="2147484873" r:id="rId5"/>
    <p:sldLayoutId id="2147484874" r:id="rId6"/>
    <p:sldLayoutId id="2147484875"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1D2F68"/>
          </a:solidFill>
          <a:latin typeface="+mj-lt"/>
          <a:ea typeface="+mj-ea"/>
          <a:cs typeface="+mj-cs"/>
        </a:defRPr>
      </a:lvl1pPr>
      <a:lvl2pPr algn="l" rtl="0" eaLnBrk="0" fontAlgn="base" hangingPunct="0">
        <a:spcBef>
          <a:spcPct val="0"/>
        </a:spcBef>
        <a:spcAft>
          <a:spcPct val="0"/>
        </a:spcAft>
        <a:defRPr sz="2800" b="1">
          <a:solidFill>
            <a:srgbClr val="1D2F68"/>
          </a:solidFill>
          <a:latin typeface="Arial" charset="0"/>
        </a:defRPr>
      </a:lvl2pPr>
      <a:lvl3pPr algn="l" rtl="0" eaLnBrk="0" fontAlgn="base" hangingPunct="0">
        <a:spcBef>
          <a:spcPct val="0"/>
        </a:spcBef>
        <a:spcAft>
          <a:spcPct val="0"/>
        </a:spcAft>
        <a:defRPr sz="2800" b="1">
          <a:solidFill>
            <a:srgbClr val="1D2F68"/>
          </a:solidFill>
          <a:latin typeface="Arial" charset="0"/>
        </a:defRPr>
      </a:lvl3pPr>
      <a:lvl4pPr algn="l" rtl="0" eaLnBrk="0" fontAlgn="base" hangingPunct="0">
        <a:spcBef>
          <a:spcPct val="0"/>
        </a:spcBef>
        <a:spcAft>
          <a:spcPct val="0"/>
        </a:spcAft>
        <a:defRPr sz="2800" b="1">
          <a:solidFill>
            <a:srgbClr val="1D2F68"/>
          </a:solidFill>
          <a:latin typeface="Arial" charset="0"/>
        </a:defRPr>
      </a:lvl4pPr>
      <a:lvl5pPr algn="l" rtl="0" eaLnBrk="0" fontAlgn="base" hangingPunct="0">
        <a:spcBef>
          <a:spcPct val="0"/>
        </a:spcBef>
        <a:spcAft>
          <a:spcPct val="0"/>
        </a:spcAft>
        <a:defRPr sz="28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a:defRPr/>
            </a:pPr>
            <a:endParaRPr lang="en-US" dirty="0">
              <a:solidFill>
                <a:srgbClr val="FFFFFF">
                  <a:lumMod val="65000"/>
                </a:srgbClr>
              </a:solidFill>
              <a:cs typeface="Arial" charset="0"/>
            </a:endParaRPr>
          </a:p>
        </p:txBody>
      </p:sp>
      <p:sp>
        <p:nvSpPr>
          <p:cNvPr id="56331" name="Rectangle 11"/>
          <p:cNvSpPr>
            <a:spLocks noGrp="1" noChangeArrowheads="1"/>
          </p:cNvSpPr>
          <p:nvPr>
            <p:ph type="sldNum" sz="quarter" idx="4"/>
          </p:nvPr>
        </p:nvSpPr>
        <p:spPr bwMode="auto">
          <a:xfrm>
            <a:off x="7220696" y="6509982"/>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a:defRPr/>
            </a:pPr>
            <a:fld id="{D40109AE-3481-4B61-8836-613F66C18187}" type="slidenum">
              <a:rPr lang="en-US" smtClean="0">
                <a:solidFill>
                  <a:srgbClr val="FFFFFF">
                    <a:lumMod val="65000"/>
                  </a:srgbClr>
                </a:solidFill>
                <a:cs typeface="Arial" charset="0"/>
              </a:rPr>
              <a:pPr>
                <a:defRPr/>
              </a:pPr>
              <a:t>‹#›</a:t>
            </a:fld>
            <a:endParaRPr lang="en-US" dirty="0">
              <a:solidFill>
                <a:srgbClr val="FFFFFF">
                  <a:lumMod val="65000"/>
                </a:srgbClr>
              </a:solidFill>
              <a:cs typeface="Arial" charset="0"/>
            </a:endParaRPr>
          </a:p>
        </p:txBody>
      </p:sp>
      <p:sp>
        <p:nvSpPr>
          <p:cNvPr id="56349" name="Text Box 29" hidden="1"/>
          <p:cNvSpPr txBox="1">
            <a:spLocks noChangeArrowheads="1"/>
          </p:cNvSpPr>
          <p:nvPr/>
        </p:nvSpPr>
        <p:spPr bwMode="auto">
          <a:xfrm>
            <a:off x="449267" y="6205542"/>
            <a:ext cx="4784725"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algn="l">
              <a:spcBef>
                <a:spcPct val="50000"/>
              </a:spcBef>
            </a:pPr>
            <a:r>
              <a:rPr lang="en-US" sz="1200" b="1" dirty="0">
                <a:solidFill>
                  <a:srgbClr val="C0C0C0"/>
                </a:solidFill>
                <a:latin typeface="Arial" charset="0"/>
                <a:cs typeface="Arial" charset="0"/>
              </a:rPr>
              <a:t>&lt;Presentation Title – Change on Master Slide&gt;</a:t>
            </a:r>
            <a:endParaRPr lang="en-US" sz="1200" dirty="0">
              <a:solidFill>
                <a:srgbClr val="C0C0C0"/>
              </a:solidFill>
              <a:latin typeface="Arial" charset="0"/>
              <a:cs typeface="Arial" charset="0"/>
            </a:endParaRPr>
          </a:p>
        </p:txBody>
      </p:sp>
      <p:sp>
        <p:nvSpPr>
          <p:cNvPr id="56350" name="Text Box 30" hidden="1"/>
          <p:cNvSpPr txBox="1">
            <a:spLocks noChangeArrowheads="1"/>
          </p:cNvSpPr>
          <p:nvPr/>
        </p:nvSpPr>
        <p:spPr bwMode="auto">
          <a:xfrm>
            <a:off x="441325" y="6384929"/>
            <a:ext cx="3740150"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algn="l">
              <a:spcBef>
                <a:spcPct val="50000"/>
              </a:spcBef>
            </a:pPr>
            <a:r>
              <a:rPr lang="en-US" sz="1200" dirty="0">
                <a:solidFill>
                  <a:srgbClr val="C0C0C0"/>
                </a:solidFill>
                <a:latin typeface="Arial" charset="0"/>
                <a:cs typeface="Arial" charset="0"/>
              </a:rPr>
              <a:t>&lt;Date of Presentation – Change on Master Slide&gt;</a:t>
            </a:r>
          </a:p>
        </p:txBody>
      </p:sp>
      <p:sp>
        <p:nvSpPr>
          <p:cNvPr id="16" name="Text Box 29" hidden="1"/>
          <p:cNvSpPr txBox="1">
            <a:spLocks noChangeArrowheads="1"/>
          </p:cNvSpPr>
          <p:nvPr/>
        </p:nvSpPr>
        <p:spPr bwMode="auto">
          <a:xfrm>
            <a:off x="449267" y="6205542"/>
            <a:ext cx="4784725"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algn="l">
              <a:spcBef>
                <a:spcPct val="50000"/>
              </a:spcBef>
            </a:pPr>
            <a:r>
              <a:rPr lang="en-US" sz="1200" b="1" dirty="0">
                <a:solidFill>
                  <a:srgbClr val="C0C0C0"/>
                </a:solidFill>
                <a:latin typeface="Arial" charset="0"/>
                <a:cs typeface="Arial" charset="0"/>
              </a:rPr>
              <a:t>&lt;Presentation Title – Change on Master Slide&gt;</a:t>
            </a:r>
            <a:endParaRPr lang="en-US" sz="1200" dirty="0">
              <a:solidFill>
                <a:srgbClr val="C0C0C0"/>
              </a:solidFill>
              <a:latin typeface="Arial" charset="0"/>
              <a:cs typeface="Arial" charset="0"/>
            </a:endParaRPr>
          </a:p>
        </p:txBody>
      </p:sp>
      <p:sp>
        <p:nvSpPr>
          <p:cNvPr id="17" name="Text Box 30" hidden="1"/>
          <p:cNvSpPr txBox="1">
            <a:spLocks noChangeArrowheads="1"/>
          </p:cNvSpPr>
          <p:nvPr/>
        </p:nvSpPr>
        <p:spPr bwMode="auto">
          <a:xfrm>
            <a:off x="441325" y="6384929"/>
            <a:ext cx="3740150"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algn="l">
              <a:spcBef>
                <a:spcPct val="50000"/>
              </a:spcBef>
            </a:pPr>
            <a:r>
              <a:rPr lang="en-US" sz="1200" dirty="0">
                <a:solidFill>
                  <a:srgbClr val="C0C0C0"/>
                </a:solidFill>
                <a:latin typeface="Arial" charset="0"/>
                <a:cs typeface="Arial" charset="0"/>
              </a:rPr>
              <a:t>&lt;Date of Presentation – Change on Master Slide&gt;</a:t>
            </a:r>
          </a:p>
        </p:txBody>
      </p:sp>
      <p:sp>
        <p:nvSpPr>
          <p:cNvPr id="18" name="Rounded Rectangle 17"/>
          <p:cNvSpPr/>
          <p:nvPr userDrawn="1"/>
        </p:nvSpPr>
        <p:spPr>
          <a:xfrm>
            <a:off x="0" y="0"/>
            <a:ext cx="9144000" cy="179070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fontAlgn="auto">
              <a:spcBef>
                <a:spcPts val="0"/>
              </a:spcBef>
              <a:spcAft>
                <a:spcPts val="0"/>
              </a:spcAft>
              <a:defRPr/>
            </a:pPr>
            <a:endParaRPr lang="en-US" sz="1800" dirty="0">
              <a:solidFill>
                <a:srgbClr val="FFFFFF"/>
              </a:solidFill>
            </a:endParaRPr>
          </a:p>
        </p:txBody>
      </p:sp>
      <p:grpSp>
        <p:nvGrpSpPr>
          <p:cNvPr id="19" name="Group 15"/>
          <p:cNvGrpSpPr>
            <a:grpSpLocks noChangeAspect="1"/>
          </p:cNvGrpSpPr>
          <p:nvPr userDrawn="1"/>
        </p:nvGrpSpPr>
        <p:grpSpPr bwMode="auto">
          <a:xfrm>
            <a:off x="-1" y="1170844"/>
            <a:ext cx="9144001" cy="665575"/>
            <a:chOff x="-3905251" y="4294188"/>
            <a:chExt cx="13027839" cy="1892300"/>
          </a:xfrm>
        </p:grpSpPr>
        <p:sp>
          <p:nvSpPr>
            <p:cNvPr id="20" name="Freeform 14"/>
            <p:cNvSpPr>
              <a:spLocks/>
            </p:cNvSpPr>
            <p:nvPr/>
          </p:nvSpPr>
          <p:spPr bwMode="hidden">
            <a:xfrm>
              <a:off x="4810006" y="4497661"/>
              <a:ext cx="4295986" cy="1017364"/>
            </a:xfrm>
            <a:custGeom>
              <a:avLst/>
              <a:gdLst>
                <a:gd name="T0" fmla="*/ 2147483647 w 2706"/>
                <a:gd name="T1" fmla="*/ 0 h 640"/>
                <a:gd name="T2" fmla="*/ 2147483647 w 2706"/>
                <a:gd name="T3" fmla="*/ 0 h 640"/>
                <a:gd name="T4" fmla="*/ 2147483647 w 2706"/>
                <a:gd name="T5" fmla="*/ 45484119 h 640"/>
                <a:gd name="T6" fmla="*/ 2147483647 w 2706"/>
                <a:gd name="T7" fmla="*/ 96023265 h 640"/>
                <a:gd name="T8" fmla="*/ 2147483647 w 2706"/>
                <a:gd name="T9" fmla="*/ 151615849 h 640"/>
                <a:gd name="T10" fmla="*/ 2147483647 w 2706"/>
                <a:gd name="T11" fmla="*/ 207208433 h 640"/>
                <a:gd name="T12" fmla="*/ 2147483647 w 2706"/>
                <a:gd name="T13" fmla="*/ 272907893 h 640"/>
                <a:gd name="T14" fmla="*/ 2147483647 w 2706"/>
                <a:gd name="T15" fmla="*/ 338608942 h 640"/>
                <a:gd name="T16" fmla="*/ 2147483647 w 2706"/>
                <a:gd name="T17" fmla="*/ 414416867 h 640"/>
                <a:gd name="T18" fmla="*/ 2147483647 w 2706"/>
                <a:gd name="T19" fmla="*/ 490223202 h 640"/>
                <a:gd name="T20" fmla="*/ 2147483647 w 2706"/>
                <a:gd name="T21" fmla="*/ 490223202 h 640"/>
                <a:gd name="T22" fmla="*/ 2147483647 w 2706"/>
                <a:gd name="T23" fmla="*/ 636785614 h 640"/>
                <a:gd name="T24" fmla="*/ 2147483647 w 2706"/>
                <a:gd name="T25" fmla="*/ 768186122 h 640"/>
                <a:gd name="T26" fmla="*/ 2147483647 w 2706"/>
                <a:gd name="T27" fmla="*/ 889478166 h 640"/>
                <a:gd name="T28" fmla="*/ 1996160218 w 2706"/>
                <a:gd name="T29" fmla="*/ 1005716772 h 640"/>
                <a:gd name="T30" fmla="*/ 1471916569 w 2706"/>
                <a:gd name="T31" fmla="*/ 1106793475 h 640"/>
                <a:gd name="T32" fmla="*/ 962794601 w 2706"/>
                <a:gd name="T33" fmla="*/ 1197763302 h 640"/>
                <a:gd name="T34" fmla="*/ 473836460 w 2706"/>
                <a:gd name="T35" fmla="*/ 1283679692 h 640"/>
                <a:gd name="T36" fmla="*/ 0 w 2706"/>
                <a:gd name="T37" fmla="*/ 1359487617 h 640"/>
                <a:gd name="T38" fmla="*/ 0 w 2706"/>
                <a:gd name="T39" fmla="*/ 1359487617 h 640"/>
                <a:gd name="T40" fmla="*/ 327652280 w 2706"/>
                <a:gd name="T41" fmla="*/ 1404971736 h 640"/>
                <a:gd name="T42" fmla="*/ 640182880 w 2706"/>
                <a:gd name="T43" fmla="*/ 1445402417 h 640"/>
                <a:gd name="T44" fmla="*/ 942630773 w 2706"/>
                <a:gd name="T45" fmla="*/ 1480779661 h 640"/>
                <a:gd name="T46" fmla="*/ 1240038105 w 2706"/>
                <a:gd name="T47" fmla="*/ 1511101877 h 640"/>
                <a:gd name="T48" fmla="*/ 1527364317 w 2706"/>
                <a:gd name="T49" fmla="*/ 1541425682 h 640"/>
                <a:gd name="T50" fmla="*/ 1804609410 w 2706"/>
                <a:gd name="T51" fmla="*/ 1561641023 h 640"/>
                <a:gd name="T52" fmla="*/ 2071771794 w 2706"/>
                <a:gd name="T53" fmla="*/ 1581856364 h 640"/>
                <a:gd name="T54" fmla="*/ 2147483647 w 2706"/>
                <a:gd name="T55" fmla="*/ 1597018266 h 640"/>
                <a:gd name="T56" fmla="*/ 2147483647 w 2706"/>
                <a:gd name="T57" fmla="*/ 1607125142 h 640"/>
                <a:gd name="T58" fmla="*/ 2147483647 w 2706"/>
                <a:gd name="T59" fmla="*/ 1612180169 h 640"/>
                <a:gd name="T60" fmla="*/ 2147483647 w 2706"/>
                <a:gd name="T61" fmla="*/ 1617233607 h 640"/>
                <a:gd name="T62" fmla="*/ 2147483647 w 2706"/>
                <a:gd name="T63" fmla="*/ 1617233607 h 640"/>
                <a:gd name="T64" fmla="*/ 2147483647 w 2706"/>
                <a:gd name="T65" fmla="*/ 1612180169 h 640"/>
                <a:gd name="T66" fmla="*/ 2147483647 w 2706"/>
                <a:gd name="T67" fmla="*/ 1607125142 h 640"/>
                <a:gd name="T68" fmla="*/ 2147483647 w 2706"/>
                <a:gd name="T69" fmla="*/ 1597018266 h 640"/>
                <a:gd name="T70" fmla="*/ 2147483647 w 2706"/>
                <a:gd name="T71" fmla="*/ 1581856364 h 640"/>
                <a:gd name="T72" fmla="*/ 2147483647 w 2706"/>
                <a:gd name="T73" fmla="*/ 1566694461 h 640"/>
                <a:gd name="T74" fmla="*/ 2147483647 w 2706"/>
                <a:gd name="T75" fmla="*/ 1546479120 h 640"/>
                <a:gd name="T76" fmla="*/ 2147483647 w 2706"/>
                <a:gd name="T77" fmla="*/ 1521210342 h 640"/>
                <a:gd name="T78" fmla="*/ 2147483647 w 2706"/>
                <a:gd name="T79" fmla="*/ 1495941563 h 640"/>
                <a:gd name="T80" fmla="*/ 2147483647 w 2706"/>
                <a:gd name="T81" fmla="*/ 1465617758 h 640"/>
                <a:gd name="T82" fmla="*/ 2147483647 w 2706"/>
                <a:gd name="T83" fmla="*/ 1435295542 h 640"/>
                <a:gd name="T84" fmla="*/ 2147483647 w 2706"/>
                <a:gd name="T85" fmla="*/ 1399918298 h 640"/>
                <a:gd name="T86" fmla="*/ 2147483647 w 2706"/>
                <a:gd name="T87" fmla="*/ 1364541055 h 640"/>
                <a:gd name="T88" fmla="*/ 2147483647 w 2706"/>
                <a:gd name="T89" fmla="*/ 1324110373 h 640"/>
                <a:gd name="T90" fmla="*/ 2147483647 w 2706"/>
                <a:gd name="T91" fmla="*/ 1283679692 h 640"/>
                <a:gd name="T92" fmla="*/ 2147483647 w 2706"/>
                <a:gd name="T93" fmla="*/ 1238193984 h 640"/>
                <a:gd name="T94" fmla="*/ 2147483647 w 2706"/>
                <a:gd name="T95" fmla="*/ 1192709865 h 640"/>
                <a:gd name="T96" fmla="*/ 2147483647 w 2706"/>
                <a:gd name="T97" fmla="*/ 1091633162 h 640"/>
                <a:gd name="T98" fmla="*/ 2147483647 w 2706"/>
                <a:gd name="T99" fmla="*/ 985501431 h 640"/>
                <a:gd name="T100" fmla="*/ 2147483647 w 2706"/>
                <a:gd name="T101" fmla="*/ 985501431 h 640"/>
                <a:gd name="T102" fmla="*/ 2147483647 w 2706"/>
                <a:gd name="T103" fmla="*/ 980447993 h 640"/>
                <a:gd name="T104" fmla="*/ 2147483647 w 2706"/>
                <a:gd name="T105" fmla="*/ 980447993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sz="1800" dirty="0">
                <a:solidFill>
                  <a:srgbClr val="000000"/>
                </a:solidFill>
                <a:latin typeface="Arial" charset="0"/>
                <a:cs typeface="Arial" charset="0"/>
              </a:endParaRPr>
            </a:p>
          </p:txBody>
        </p:sp>
        <p:sp>
          <p:nvSpPr>
            <p:cNvPr id="21" name="Freeform 18"/>
            <p:cNvSpPr>
              <a:spLocks/>
            </p:cNvSpPr>
            <p:nvPr/>
          </p:nvSpPr>
          <p:spPr bwMode="hidden">
            <a:xfrm>
              <a:off x="-308667" y="4321318"/>
              <a:ext cx="8279020" cy="1207272"/>
            </a:xfrm>
            <a:custGeom>
              <a:avLst/>
              <a:gdLst>
                <a:gd name="T0" fmla="*/ 2147483647 w 5216"/>
                <a:gd name="T1" fmla="*/ 1792249152 h 762"/>
                <a:gd name="T2" fmla="*/ 2147483647 w 5216"/>
                <a:gd name="T3" fmla="*/ 1721965959 h 762"/>
                <a:gd name="T4" fmla="*/ 2147483647 w 5216"/>
                <a:gd name="T5" fmla="*/ 1531193217 h 762"/>
                <a:gd name="T6" fmla="*/ 2147483647 w 5216"/>
                <a:gd name="T7" fmla="*/ 1275158077 h 762"/>
                <a:gd name="T8" fmla="*/ 2147483647 w 5216"/>
                <a:gd name="T9" fmla="*/ 938798156 h 762"/>
                <a:gd name="T10" fmla="*/ 2147483647 w 5216"/>
                <a:gd name="T11" fmla="*/ 743006205 h 762"/>
                <a:gd name="T12" fmla="*/ 2147483647 w 5216"/>
                <a:gd name="T13" fmla="*/ 592396646 h 762"/>
                <a:gd name="T14" fmla="*/ 2147483647 w 5216"/>
                <a:gd name="T15" fmla="*/ 461868679 h 762"/>
                <a:gd name="T16" fmla="*/ 2147483647 w 5216"/>
                <a:gd name="T17" fmla="*/ 351422303 h 762"/>
                <a:gd name="T18" fmla="*/ 2147483647 w 5216"/>
                <a:gd name="T19" fmla="*/ 256035140 h 762"/>
                <a:gd name="T20" fmla="*/ 2147483647 w 5216"/>
                <a:gd name="T21" fmla="*/ 180731153 h 762"/>
                <a:gd name="T22" fmla="*/ 2147483647 w 5216"/>
                <a:gd name="T23" fmla="*/ 70284778 h 762"/>
                <a:gd name="T24" fmla="*/ 2147483647 w 5216"/>
                <a:gd name="T25" fmla="*/ 10040003 h 762"/>
                <a:gd name="T26" fmla="*/ 1622440311 w 5216"/>
                <a:gd name="T27" fmla="*/ 0 h 762"/>
                <a:gd name="T28" fmla="*/ 901914788 w 5216"/>
                <a:gd name="T29" fmla="*/ 25100801 h 762"/>
                <a:gd name="T30" fmla="*/ 277124957 w 5216"/>
                <a:gd name="T31" fmla="*/ 80324781 h 762"/>
                <a:gd name="T32" fmla="*/ 0 w 5216"/>
                <a:gd name="T33" fmla="*/ 120487964 h 762"/>
                <a:gd name="T34" fmla="*/ 791065440 w 5216"/>
                <a:gd name="T35" fmla="*/ 215873542 h 762"/>
                <a:gd name="T36" fmla="*/ 1642595027 w 5216"/>
                <a:gd name="T37" fmla="*/ 351422303 h 762"/>
                <a:gd name="T38" fmla="*/ 2147483647 w 5216"/>
                <a:gd name="T39" fmla="*/ 527132663 h 762"/>
                <a:gd name="T40" fmla="*/ 2147483647 w 5216"/>
                <a:gd name="T41" fmla="*/ 743006205 h 762"/>
                <a:gd name="T42" fmla="*/ 2147483647 w 5216"/>
                <a:gd name="T43" fmla="*/ 948838159 h 762"/>
                <a:gd name="T44" fmla="*/ 2147483647 w 5216"/>
                <a:gd name="T45" fmla="*/ 1295239668 h 762"/>
                <a:gd name="T46" fmla="*/ 2147483647 w 5216"/>
                <a:gd name="T47" fmla="*/ 1435807639 h 762"/>
                <a:gd name="T48" fmla="*/ 2147483647 w 5216"/>
                <a:gd name="T49" fmla="*/ 1556295603 h 762"/>
                <a:gd name="T50" fmla="*/ 2147483647 w 5216"/>
                <a:gd name="T51" fmla="*/ 1661721185 h 762"/>
                <a:gd name="T52" fmla="*/ 2147483647 w 5216"/>
                <a:gd name="T53" fmla="*/ 1742045966 h 762"/>
                <a:gd name="T54" fmla="*/ 2147483647 w 5216"/>
                <a:gd name="T55" fmla="*/ 1812330743 h 762"/>
                <a:gd name="T56" fmla="*/ 2147483647 w 5216"/>
                <a:gd name="T57" fmla="*/ 1857513135 h 762"/>
                <a:gd name="T58" fmla="*/ 2147483647 w 5216"/>
                <a:gd name="T59" fmla="*/ 1892655524 h 762"/>
                <a:gd name="T60" fmla="*/ 2147483647 w 5216"/>
                <a:gd name="T61" fmla="*/ 1912737115 h 762"/>
                <a:gd name="T62" fmla="*/ 2147483647 w 5216"/>
                <a:gd name="T63" fmla="*/ 1912737115 h 762"/>
                <a:gd name="T64" fmla="*/ 2147483647 w 5216"/>
                <a:gd name="T65" fmla="*/ 1902697112 h 762"/>
                <a:gd name="T66" fmla="*/ 2147483647 w 5216"/>
                <a:gd name="T67" fmla="*/ 1877594727 h 762"/>
                <a:gd name="T68" fmla="*/ 2147483647 w 5216"/>
                <a:gd name="T69" fmla="*/ 1837433128 h 762"/>
                <a:gd name="T70" fmla="*/ 2147483647 w 5216"/>
                <a:gd name="T71" fmla="*/ 1792249152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sz="1800" dirty="0">
                <a:solidFill>
                  <a:srgbClr val="000000"/>
                </a:solidFill>
                <a:latin typeface="Arial" charset="0"/>
                <a:cs typeface="Arial" charset="0"/>
              </a:endParaRPr>
            </a:p>
          </p:txBody>
        </p:sp>
        <p:sp>
          <p:nvSpPr>
            <p:cNvPr id="22" name="Freeform 22"/>
            <p:cNvSpPr>
              <a:spLocks/>
            </p:cNvSpPr>
            <p:nvPr/>
          </p:nvSpPr>
          <p:spPr bwMode="hidden">
            <a:xfrm>
              <a:off x="4286" y="4334883"/>
              <a:ext cx="8165219" cy="1105538"/>
            </a:xfrm>
            <a:custGeom>
              <a:avLst/>
              <a:gdLst>
                <a:gd name="T0" fmla="*/ 0 w 5144"/>
                <a:gd name="T1" fmla="*/ 177634787 h 694"/>
                <a:gd name="T2" fmla="*/ 0 w 5144"/>
                <a:gd name="T3" fmla="*/ 177634787 h 694"/>
                <a:gd name="T4" fmla="*/ 45353157 w 5144"/>
                <a:gd name="T5" fmla="*/ 167484228 h 694"/>
                <a:gd name="T6" fmla="*/ 181412626 w 5144"/>
                <a:gd name="T7" fmla="*/ 142107830 h 694"/>
                <a:gd name="T8" fmla="*/ 413216590 w 5144"/>
                <a:gd name="T9" fmla="*/ 106580872 h 694"/>
                <a:gd name="T10" fmla="*/ 564393779 w 5144"/>
                <a:gd name="T11" fmla="*/ 86279754 h 694"/>
                <a:gd name="T12" fmla="*/ 740766636 w 5144"/>
                <a:gd name="T13" fmla="*/ 65978635 h 694"/>
                <a:gd name="T14" fmla="*/ 937295394 w 5144"/>
                <a:gd name="T15" fmla="*/ 50752796 h 694"/>
                <a:gd name="T16" fmla="*/ 1164061177 w 5144"/>
                <a:gd name="T17" fmla="*/ 35526957 h 694"/>
                <a:gd name="T18" fmla="*/ 1410982860 w 5144"/>
                <a:gd name="T19" fmla="*/ 20301119 h 694"/>
                <a:gd name="T20" fmla="*/ 1688139980 w 5144"/>
                <a:gd name="T21" fmla="*/ 10150559 h 694"/>
                <a:gd name="T22" fmla="*/ 1990494357 w 5144"/>
                <a:gd name="T23" fmla="*/ 5075280 h 694"/>
                <a:gd name="T24" fmla="*/ 2147483647 w 5144"/>
                <a:gd name="T25" fmla="*/ 0 h 694"/>
                <a:gd name="T26" fmla="*/ 2147483647 w 5144"/>
                <a:gd name="T27" fmla="*/ 5075280 h 694"/>
                <a:gd name="T28" fmla="*/ 2147483647 w 5144"/>
                <a:gd name="T29" fmla="*/ 15225839 h 694"/>
                <a:gd name="T30" fmla="*/ 2147483647 w 5144"/>
                <a:gd name="T31" fmla="*/ 35526957 h 694"/>
                <a:gd name="T32" fmla="*/ 2147483647 w 5144"/>
                <a:gd name="T33" fmla="*/ 60903356 h 694"/>
                <a:gd name="T34" fmla="*/ 2147483647 w 5144"/>
                <a:gd name="T35" fmla="*/ 101505593 h 694"/>
                <a:gd name="T36" fmla="*/ 2147483647 w 5144"/>
                <a:gd name="T37" fmla="*/ 147183109 h 694"/>
                <a:gd name="T38" fmla="*/ 2147483647 w 5144"/>
                <a:gd name="T39" fmla="*/ 203011185 h 694"/>
                <a:gd name="T40" fmla="*/ 2147483647 w 5144"/>
                <a:gd name="T41" fmla="*/ 268988228 h 694"/>
                <a:gd name="T42" fmla="*/ 2147483647 w 5144"/>
                <a:gd name="T43" fmla="*/ 350192702 h 694"/>
                <a:gd name="T44" fmla="*/ 2147483647 w 5144"/>
                <a:gd name="T45" fmla="*/ 441547735 h 694"/>
                <a:gd name="T46" fmla="*/ 2147483647 w 5144"/>
                <a:gd name="T47" fmla="*/ 548128608 h 694"/>
                <a:gd name="T48" fmla="*/ 2147483647 w 5144"/>
                <a:gd name="T49" fmla="*/ 675009006 h 694"/>
                <a:gd name="T50" fmla="*/ 2147483647 w 5144"/>
                <a:gd name="T51" fmla="*/ 812041556 h 694"/>
                <a:gd name="T52" fmla="*/ 2147483647 w 5144"/>
                <a:gd name="T53" fmla="*/ 964299945 h 694"/>
                <a:gd name="T54" fmla="*/ 2147483647 w 5144"/>
                <a:gd name="T55" fmla="*/ 1136857860 h 694"/>
                <a:gd name="T56" fmla="*/ 2147483647 w 5144"/>
                <a:gd name="T57" fmla="*/ 1324643206 h 694"/>
                <a:gd name="T58" fmla="*/ 2147483647 w 5144"/>
                <a:gd name="T59" fmla="*/ 1532729671 h 694"/>
                <a:gd name="T60" fmla="*/ 2147483647 w 5144"/>
                <a:gd name="T61" fmla="*/ 176111566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a:endParaRPr lang="en-US" sz="1800" dirty="0">
                <a:solidFill>
                  <a:srgbClr val="000000"/>
                </a:solidFill>
                <a:latin typeface="Arial" charset="0"/>
                <a:cs typeface="Arial" charset="0"/>
              </a:endParaRPr>
            </a:p>
          </p:txBody>
        </p:sp>
        <p:sp>
          <p:nvSpPr>
            <p:cNvPr id="23" name="Freeform 26"/>
            <p:cNvSpPr>
              <a:spLocks/>
            </p:cNvSpPr>
            <p:nvPr/>
          </p:nvSpPr>
          <p:spPr bwMode="hidden">
            <a:xfrm>
              <a:off x="4155651" y="4314537"/>
              <a:ext cx="4940859" cy="929191"/>
            </a:xfrm>
            <a:custGeom>
              <a:avLst/>
              <a:gdLst>
                <a:gd name="T0" fmla="*/ 0 w 3112"/>
                <a:gd name="T1" fmla="*/ 1478417662 h 584"/>
                <a:gd name="T2" fmla="*/ 0 w 3112"/>
                <a:gd name="T3" fmla="*/ 1478417662 h 584"/>
                <a:gd name="T4" fmla="*/ 226865130 w 3112"/>
                <a:gd name="T5" fmla="*/ 1417660663 h 584"/>
                <a:gd name="T6" fmla="*/ 846963574 w 3112"/>
                <a:gd name="T7" fmla="*/ 1260705347 h 584"/>
                <a:gd name="T8" fmla="*/ 1275487831 w 3112"/>
                <a:gd name="T9" fmla="*/ 1154381393 h 584"/>
                <a:gd name="T10" fmla="*/ 1769549916 w 3112"/>
                <a:gd name="T11" fmla="*/ 1037930213 h 584"/>
                <a:gd name="T12" fmla="*/ 2147483647 w 3112"/>
                <a:gd name="T13" fmla="*/ 911353397 h 584"/>
                <a:gd name="T14" fmla="*/ 2147483647 w 3112"/>
                <a:gd name="T15" fmla="*/ 774650944 h 584"/>
                <a:gd name="T16" fmla="*/ 2147483647 w 3112"/>
                <a:gd name="T17" fmla="*/ 643009718 h 584"/>
                <a:gd name="T18" fmla="*/ 2147483647 w 3112"/>
                <a:gd name="T19" fmla="*/ 511370084 h 584"/>
                <a:gd name="T20" fmla="*/ 2147483647 w 3112"/>
                <a:gd name="T21" fmla="*/ 389856086 h 584"/>
                <a:gd name="T22" fmla="*/ 2147483647 w 3112"/>
                <a:gd name="T23" fmla="*/ 273406496 h 584"/>
                <a:gd name="T24" fmla="*/ 2147483647 w 3112"/>
                <a:gd name="T25" fmla="*/ 222775133 h 584"/>
                <a:gd name="T26" fmla="*/ 2147483647 w 3112"/>
                <a:gd name="T27" fmla="*/ 172143770 h 584"/>
                <a:gd name="T28" fmla="*/ 2147483647 w 3112"/>
                <a:gd name="T29" fmla="*/ 131639635 h 584"/>
                <a:gd name="T30" fmla="*/ 2147483647 w 3112"/>
                <a:gd name="T31" fmla="*/ 91135499 h 584"/>
                <a:gd name="T32" fmla="*/ 2147483647 w 3112"/>
                <a:gd name="T33" fmla="*/ 60756999 h 584"/>
                <a:gd name="T34" fmla="*/ 2147483647 w 3112"/>
                <a:gd name="T35" fmla="*/ 35441318 h 584"/>
                <a:gd name="T36" fmla="*/ 2147483647 w 3112"/>
                <a:gd name="T37" fmla="*/ 15188454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a:endParaRPr lang="en-US" sz="1800" dirty="0">
                <a:solidFill>
                  <a:srgbClr val="000000"/>
                </a:solidFill>
                <a:latin typeface="Arial" charset="0"/>
                <a:cs typeface="Arial" charset="0"/>
              </a:endParaRPr>
            </a:p>
          </p:txBody>
        </p:sp>
        <p:sp useBgFill="1">
          <p:nvSpPr>
            <p:cNvPr id="24"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sz="1800" dirty="0">
                <a:solidFill>
                  <a:srgbClr val="000000"/>
                </a:solidFill>
                <a:latin typeface="Arial" charset="0"/>
                <a:cs typeface="Arial" charset="0"/>
              </a:endParaRPr>
            </a:p>
          </p:txBody>
        </p:sp>
      </p:grpSp>
    </p:spTree>
    <p:extLst>
      <p:ext uri="{BB962C8B-B14F-4D97-AF65-F5344CB8AC3E}">
        <p14:creationId xmlns:p14="http://schemas.microsoft.com/office/powerpoint/2010/main" val="598784184"/>
      </p:ext>
    </p:extLst>
  </p:cSld>
  <p:clrMap bg1="lt1" tx1="dk1" bg2="lt2" tx2="dk2" accent1="accent1" accent2="accent2" accent3="accent3" accent4="accent4" accent5="accent5" accent6="accent6" hlink="hlink" folHlink="folHlink"/>
  <p:sldLayoutIdLst>
    <p:sldLayoutId id="2147484877" r:id="rId1"/>
    <p:sldLayoutId id="2147484878" r:id="rId2"/>
    <p:sldLayoutId id="2147484879" r:id="rId3"/>
  </p:sldLayoutIdLst>
  <p:timing>
    <p:tnLst>
      <p:par>
        <p:cTn id="1" dur="indefinite" restart="never" nodeType="tmRoot"/>
      </p:par>
    </p:tnLst>
  </p:timing>
  <p:hf hdr="0" ftr="0" dt="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p:titleStyle>
    <p:body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a:defRPr/>
            </a:pPr>
            <a:endParaRPr lang="en-US" dirty="0">
              <a:solidFill>
                <a:srgbClr val="FFFFFF">
                  <a:lumMod val="65000"/>
                </a:srgbClr>
              </a:solidFill>
              <a:cs typeface="Arial" charset="0"/>
            </a:endParaRPr>
          </a:p>
        </p:txBody>
      </p:sp>
      <p:sp>
        <p:nvSpPr>
          <p:cNvPr id="56331" name="Rectangle 11"/>
          <p:cNvSpPr>
            <a:spLocks noGrp="1" noChangeArrowheads="1"/>
          </p:cNvSpPr>
          <p:nvPr>
            <p:ph type="sldNum" sz="quarter" idx="4"/>
          </p:nvPr>
        </p:nvSpPr>
        <p:spPr bwMode="auto">
          <a:xfrm>
            <a:off x="7220696" y="6509982"/>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a:defRPr/>
            </a:pPr>
            <a:fld id="{D40109AE-3481-4B61-8836-613F66C18187}" type="slidenum">
              <a:rPr lang="en-US" smtClean="0">
                <a:solidFill>
                  <a:srgbClr val="FFFFFF">
                    <a:lumMod val="65000"/>
                  </a:srgbClr>
                </a:solidFill>
                <a:cs typeface="Arial" charset="0"/>
              </a:rPr>
              <a:pPr>
                <a:defRPr/>
              </a:pPr>
              <a:t>‹#›</a:t>
            </a:fld>
            <a:endParaRPr lang="en-US" dirty="0">
              <a:solidFill>
                <a:srgbClr val="FFFFFF">
                  <a:lumMod val="65000"/>
                </a:srgbClr>
              </a:solidFill>
              <a:cs typeface="Arial" charset="0"/>
            </a:endParaRPr>
          </a:p>
        </p:txBody>
      </p:sp>
      <p:sp>
        <p:nvSpPr>
          <p:cNvPr id="56349" name="Text Box 29" hidden="1"/>
          <p:cNvSpPr txBox="1">
            <a:spLocks noChangeArrowheads="1"/>
          </p:cNvSpPr>
          <p:nvPr/>
        </p:nvSpPr>
        <p:spPr bwMode="auto">
          <a:xfrm>
            <a:off x="449267" y="6205542"/>
            <a:ext cx="4784725"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algn="l">
              <a:spcBef>
                <a:spcPct val="50000"/>
              </a:spcBef>
            </a:pPr>
            <a:r>
              <a:rPr lang="en-US" sz="1200" b="1" dirty="0">
                <a:solidFill>
                  <a:srgbClr val="C0C0C0"/>
                </a:solidFill>
                <a:latin typeface="Arial" charset="0"/>
                <a:cs typeface="Arial" charset="0"/>
              </a:rPr>
              <a:t>&lt;Presentation Title – Change on Master Slide&gt;</a:t>
            </a:r>
            <a:endParaRPr lang="en-US" sz="1200" dirty="0">
              <a:solidFill>
                <a:srgbClr val="C0C0C0"/>
              </a:solidFill>
              <a:latin typeface="Arial" charset="0"/>
              <a:cs typeface="Arial" charset="0"/>
            </a:endParaRPr>
          </a:p>
        </p:txBody>
      </p:sp>
      <p:sp>
        <p:nvSpPr>
          <p:cNvPr id="56350" name="Text Box 30" hidden="1"/>
          <p:cNvSpPr txBox="1">
            <a:spLocks noChangeArrowheads="1"/>
          </p:cNvSpPr>
          <p:nvPr/>
        </p:nvSpPr>
        <p:spPr bwMode="auto">
          <a:xfrm>
            <a:off x="441325" y="6384929"/>
            <a:ext cx="3740150"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algn="l">
              <a:spcBef>
                <a:spcPct val="50000"/>
              </a:spcBef>
            </a:pPr>
            <a:r>
              <a:rPr lang="en-US" sz="1200" dirty="0">
                <a:solidFill>
                  <a:srgbClr val="C0C0C0"/>
                </a:solidFill>
                <a:latin typeface="Arial" charset="0"/>
                <a:cs typeface="Arial" charset="0"/>
              </a:rPr>
              <a:t>&lt;Date of Presentation – Change on Master Slide&gt;</a:t>
            </a:r>
          </a:p>
        </p:txBody>
      </p:sp>
      <p:sp>
        <p:nvSpPr>
          <p:cNvPr id="16" name="Text Box 29" hidden="1"/>
          <p:cNvSpPr txBox="1">
            <a:spLocks noChangeArrowheads="1"/>
          </p:cNvSpPr>
          <p:nvPr/>
        </p:nvSpPr>
        <p:spPr bwMode="auto">
          <a:xfrm>
            <a:off x="449267" y="6205542"/>
            <a:ext cx="4784725"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algn="l">
              <a:spcBef>
                <a:spcPct val="50000"/>
              </a:spcBef>
            </a:pPr>
            <a:r>
              <a:rPr lang="en-US" sz="1200" b="1" dirty="0">
                <a:solidFill>
                  <a:srgbClr val="C0C0C0"/>
                </a:solidFill>
                <a:latin typeface="Arial" charset="0"/>
                <a:cs typeface="Arial" charset="0"/>
              </a:rPr>
              <a:t>&lt;Presentation Title – Change on Master Slide&gt;</a:t>
            </a:r>
            <a:endParaRPr lang="en-US" sz="1200" dirty="0">
              <a:solidFill>
                <a:srgbClr val="C0C0C0"/>
              </a:solidFill>
              <a:latin typeface="Arial" charset="0"/>
              <a:cs typeface="Arial" charset="0"/>
            </a:endParaRPr>
          </a:p>
        </p:txBody>
      </p:sp>
      <p:sp>
        <p:nvSpPr>
          <p:cNvPr id="17" name="Text Box 30" hidden="1"/>
          <p:cNvSpPr txBox="1">
            <a:spLocks noChangeArrowheads="1"/>
          </p:cNvSpPr>
          <p:nvPr/>
        </p:nvSpPr>
        <p:spPr bwMode="auto">
          <a:xfrm>
            <a:off x="441325" y="6384929"/>
            <a:ext cx="3740150" cy="2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p>
            <a:pPr algn="l">
              <a:spcBef>
                <a:spcPct val="50000"/>
              </a:spcBef>
            </a:pPr>
            <a:r>
              <a:rPr lang="en-US" sz="1200" dirty="0">
                <a:solidFill>
                  <a:srgbClr val="C0C0C0"/>
                </a:solidFill>
                <a:latin typeface="Arial" charset="0"/>
                <a:cs typeface="Arial" charset="0"/>
              </a:rPr>
              <a:t>&lt;Date of Presentation – Change on Master Slide&gt;</a:t>
            </a:r>
          </a:p>
        </p:txBody>
      </p:sp>
      <p:sp>
        <p:nvSpPr>
          <p:cNvPr id="18" name="Rounded Rectangle 17"/>
          <p:cNvSpPr/>
          <p:nvPr userDrawn="1"/>
        </p:nvSpPr>
        <p:spPr>
          <a:xfrm>
            <a:off x="0" y="0"/>
            <a:ext cx="9144000" cy="179070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fontAlgn="auto">
              <a:spcBef>
                <a:spcPts val="0"/>
              </a:spcBef>
              <a:spcAft>
                <a:spcPts val="0"/>
              </a:spcAft>
              <a:defRPr/>
            </a:pPr>
            <a:endParaRPr lang="en-US" sz="1800" dirty="0">
              <a:solidFill>
                <a:srgbClr val="FFFFFF"/>
              </a:solidFill>
            </a:endParaRPr>
          </a:p>
        </p:txBody>
      </p:sp>
      <p:grpSp>
        <p:nvGrpSpPr>
          <p:cNvPr id="19" name="Group 15"/>
          <p:cNvGrpSpPr>
            <a:grpSpLocks noChangeAspect="1"/>
          </p:cNvGrpSpPr>
          <p:nvPr userDrawn="1"/>
        </p:nvGrpSpPr>
        <p:grpSpPr bwMode="auto">
          <a:xfrm>
            <a:off x="-1" y="1170844"/>
            <a:ext cx="9144001" cy="665575"/>
            <a:chOff x="-3905251" y="4294188"/>
            <a:chExt cx="13027839" cy="1892300"/>
          </a:xfrm>
        </p:grpSpPr>
        <p:sp>
          <p:nvSpPr>
            <p:cNvPr id="20" name="Freeform 14"/>
            <p:cNvSpPr>
              <a:spLocks/>
            </p:cNvSpPr>
            <p:nvPr/>
          </p:nvSpPr>
          <p:spPr bwMode="hidden">
            <a:xfrm>
              <a:off x="4810006" y="4497661"/>
              <a:ext cx="4295986" cy="1017364"/>
            </a:xfrm>
            <a:custGeom>
              <a:avLst/>
              <a:gdLst>
                <a:gd name="T0" fmla="*/ 2147483647 w 2706"/>
                <a:gd name="T1" fmla="*/ 0 h 640"/>
                <a:gd name="T2" fmla="*/ 2147483647 w 2706"/>
                <a:gd name="T3" fmla="*/ 0 h 640"/>
                <a:gd name="T4" fmla="*/ 2147483647 w 2706"/>
                <a:gd name="T5" fmla="*/ 45484119 h 640"/>
                <a:gd name="T6" fmla="*/ 2147483647 w 2706"/>
                <a:gd name="T7" fmla="*/ 96023265 h 640"/>
                <a:gd name="T8" fmla="*/ 2147483647 w 2706"/>
                <a:gd name="T9" fmla="*/ 151615849 h 640"/>
                <a:gd name="T10" fmla="*/ 2147483647 w 2706"/>
                <a:gd name="T11" fmla="*/ 207208433 h 640"/>
                <a:gd name="T12" fmla="*/ 2147483647 w 2706"/>
                <a:gd name="T13" fmla="*/ 272907893 h 640"/>
                <a:gd name="T14" fmla="*/ 2147483647 w 2706"/>
                <a:gd name="T15" fmla="*/ 338608942 h 640"/>
                <a:gd name="T16" fmla="*/ 2147483647 w 2706"/>
                <a:gd name="T17" fmla="*/ 414416867 h 640"/>
                <a:gd name="T18" fmla="*/ 2147483647 w 2706"/>
                <a:gd name="T19" fmla="*/ 490223202 h 640"/>
                <a:gd name="T20" fmla="*/ 2147483647 w 2706"/>
                <a:gd name="T21" fmla="*/ 490223202 h 640"/>
                <a:gd name="T22" fmla="*/ 2147483647 w 2706"/>
                <a:gd name="T23" fmla="*/ 636785614 h 640"/>
                <a:gd name="T24" fmla="*/ 2147483647 w 2706"/>
                <a:gd name="T25" fmla="*/ 768186122 h 640"/>
                <a:gd name="T26" fmla="*/ 2147483647 w 2706"/>
                <a:gd name="T27" fmla="*/ 889478166 h 640"/>
                <a:gd name="T28" fmla="*/ 1996160218 w 2706"/>
                <a:gd name="T29" fmla="*/ 1005716772 h 640"/>
                <a:gd name="T30" fmla="*/ 1471916569 w 2706"/>
                <a:gd name="T31" fmla="*/ 1106793475 h 640"/>
                <a:gd name="T32" fmla="*/ 962794601 w 2706"/>
                <a:gd name="T33" fmla="*/ 1197763302 h 640"/>
                <a:gd name="T34" fmla="*/ 473836460 w 2706"/>
                <a:gd name="T35" fmla="*/ 1283679692 h 640"/>
                <a:gd name="T36" fmla="*/ 0 w 2706"/>
                <a:gd name="T37" fmla="*/ 1359487617 h 640"/>
                <a:gd name="T38" fmla="*/ 0 w 2706"/>
                <a:gd name="T39" fmla="*/ 1359487617 h 640"/>
                <a:gd name="T40" fmla="*/ 327652280 w 2706"/>
                <a:gd name="T41" fmla="*/ 1404971736 h 640"/>
                <a:gd name="T42" fmla="*/ 640182880 w 2706"/>
                <a:gd name="T43" fmla="*/ 1445402417 h 640"/>
                <a:gd name="T44" fmla="*/ 942630773 w 2706"/>
                <a:gd name="T45" fmla="*/ 1480779661 h 640"/>
                <a:gd name="T46" fmla="*/ 1240038105 w 2706"/>
                <a:gd name="T47" fmla="*/ 1511101877 h 640"/>
                <a:gd name="T48" fmla="*/ 1527364317 w 2706"/>
                <a:gd name="T49" fmla="*/ 1541425682 h 640"/>
                <a:gd name="T50" fmla="*/ 1804609410 w 2706"/>
                <a:gd name="T51" fmla="*/ 1561641023 h 640"/>
                <a:gd name="T52" fmla="*/ 2071771794 w 2706"/>
                <a:gd name="T53" fmla="*/ 1581856364 h 640"/>
                <a:gd name="T54" fmla="*/ 2147483647 w 2706"/>
                <a:gd name="T55" fmla="*/ 1597018266 h 640"/>
                <a:gd name="T56" fmla="*/ 2147483647 w 2706"/>
                <a:gd name="T57" fmla="*/ 1607125142 h 640"/>
                <a:gd name="T58" fmla="*/ 2147483647 w 2706"/>
                <a:gd name="T59" fmla="*/ 1612180169 h 640"/>
                <a:gd name="T60" fmla="*/ 2147483647 w 2706"/>
                <a:gd name="T61" fmla="*/ 1617233607 h 640"/>
                <a:gd name="T62" fmla="*/ 2147483647 w 2706"/>
                <a:gd name="T63" fmla="*/ 1617233607 h 640"/>
                <a:gd name="T64" fmla="*/ 2147483647 w 2706"/>
                <a:gd name="T65" fmla="*/ 1612180169 h 640"/>
                <a:gd name="T66" fmla="*/ 2147483647 w 2706"/>
                <a:gd name="T67" fmla="*/ 1607125142 h 640"/>
                <a:gd name="T68" fmla="*/ 2147483647 w 2706"/>
                <a:gd name="T69" fmla="*/ 1597018266 h 640"/>
                <a:gd name="T70" fmla="*/ 2147483647 w 2706"/>
                <a:gd name="T71" fmla="*/ 1581856364 h 640"/>
                <a:gd name="T72" fmla="*/ 2147483647 w 2706"/>
                <a:gd name="T73" fmla="*/ 1566694461 h 640"/>
                <a:gd name="T74" fmla="*/ 2147483647 w 2706"/>
                <a:gd name="T75" fmla="*/ 1546479120 h 640"/>
                <a:gd name="T76" fmla="*/ 2147483647 w 2706"/>
                <a:gd name="T77" fmla="*/ 1521210342 h 640"/>
                <a:gd name="T78" fmla="*/ 2147483647 w 2706"/>
                <a:gd name="T79" fmla="*/ 1495941563 h 640"/>
                <a:gd name="T80" fmla="*/ 2147483647 w 2706"/>
                <a:gd name="T81" fmla="*/ 1465617758 h 640"/>
                <a:gd name="T82" fmla="*/ 2147483647 w 2706"/>
                <a:gd name="T83" fmla="*/ 1435295542 h 640"/>
                <a:gd name="T84" fmla="*/ 2147483647 w 2706"/>
                <a:gd name="T85" fmla="*/ 1399918298 h 640"/>
                <a:gd name="T86" fmla="*/ 2147483647 w 2706"/>
                <a:gd name="T87" fmla="*/ 1364541055 h 640"/>
                <a:gd name="T88" fmla="*/ 2147483647 w 2706"/>
                <a:gd name="T89" fmla="*/ 1324110373 h 640"/>
                <a:gd name="T90" fmla="*/ 2147483647 w 2706"/>
                <a:gd name="T91" fmla="*/ 1283679692 h 640"/>
                <a:gd name="T92" fmla="*/ 2147483647 w 2706"/>
                <a:gd name="T93" fmla="*/ 1238193984 h 640"/>
                <a:gd name="T94" fmla="*/ 2147483647 w 2706"/>
                <a:gd name="T95" fmla="*/ 1192709865 h 640"/>
                <a:gd name="T96" fmla="*/ 2147483647 w 2706"/>
                <a:gd name="T97" fmla="*/ 1091633162 h 640"/>
                <a:gd name="T98" fmla="*/ 2147483647 w 2706"/>
                <a:gd name="T99" fmla="*/ 985501431 h 640"/>
                <a:gd name="T100" fmla="*/ 2147483647 w 2706"/>
                <a:gd name="T101" fmla="*/ 985501431 h 640"/>
                <a:gd name="T102" fmla="*/ 2147483647 w 2706"/>
                <a:gd name="T103" fmla="*/ 980447993 h 640"/>
                <a:gd name="T104" fmla="*/ 2147483647 w 2706"/>
                <a:gd name="T105" fmla="*/ 980447993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sz="1800" dirty="0">
                <a:solidFill>
                  <a:srgbClr val="000000"/>
                </a:solidFill>
                <a:latin typeface="Arial" charset="0"/>
                <a:cs typeface="Arial" charset="0"/>
              </a:endParaRPr>
            </a:p>
          </p:txBody>
        </p:sp>
        <p:sp>
          <p:nvSpPr>
            <p:cNvPr id="21" name="Freeform 18"/>
            <p:cNvSpPr>
              <a:spLocks/>
            </p:cNvSpPr>
            <p:nvPr/>
          </p:nvSpPr>
          <p:spPr bwMode="hidden">
            <a:xfrm>
              <a:off x="-308667" y="4321318"/>
              <a:ext cx="8279020" cy="1207272"/>
            </a:xfrm>
            <a:custGeom>
              <a:avLst/>
              <a:gdLst>
                <a:gd name="T0" fmla="*/ 2147483647 w 5216"/>
                <a:gd name="T1" fmla="*/ 1792249152 h 762"/>
                <a:gd name="T2" fmla="*/ 2147483647 w 5216"/>
                <a:gd name="T3" fmla="*/ 1721965959 h 762"/>
                <a:gd name="T4" fmla="*/ 2147483647 w 5216"/>
                <a:gd name="T5" fmla="*/ 1531193217 h 762"/>
                <a:gd name="T6" fmla="*/ 2147483647 w 5216"/>
                <a:gd name="T7" fmla="*/ 1275158077 h 762"/>
                <a:gd name="T8" fmla="*/ 2147483647 w 5216"/>
                <a:gd name="T9" fmla="*/ 938798156 h 762"/>
                <a:gd name="T10" fmla="*/ 2147483647 w 5216"/>
                <a:gd name="T11" fmla="*/ 743006205 h 762"/>
                <a:gd name="T12" fmla="*/ 2147483647 w 5216"/>
                <a:gd name="T13" fmla="*/ 592396646 h 762"/>
                <a:gd name="T14" fmla="*/ 2147483647 w 5216"/>
                <a:gd name="T15" fmla="*/ 461868679 h 762"/>
                <a:gd name="T16" fmla="*/ 2147483647 w 5216"/>
                <a:gd name="T17" fmla="*/ 351422303 h 762"/>
                <a:gd name="T18" fmla="*/ 2147483647 w 5216"/>
                <a:gd name="T19" fmla="*/ 256035140 h 762"/>
                <a:gd name="T20" fmla="*/ 2147483647 w 5216"/>
                <a:gd name="T21" fmla="*/ 180731153 h 762"/>
                <a:gd name="T22" fmla="*/ 2147483647 w 5216"/>
                <a:gd name="T23" fmla="*/ 70284778 h 762"/>
                <a:gd name="T24" fmla="*/ 2147483647 w 5216"/>
                <a:gd name="T25" fmla="*/ 10040003 h 762"/>
                <a:gd name="T26" fmla="*/ 1622440311 w 5216"/>
                <a:gd name="T27" fmla="*/ 0 h 762"/>
                <a:gd name="T28" fmla="*/ 901914788 w 5216"/>
                <a:gd name="T29" fmla="*/ 25100801 h 762"/>
                <a:gd name="T30" fmla="*/ 277124957 w 5216"/>
                <a:gd name="T31" fmla="*/ 80324781 h 762"/>
                <a:gd name="T32" fmla="*/ 0 w 5216"/>
                <a:gd name="T33" fmla="*/ 120487964 h 762"/>
                <a:gd name="T34" fmla="*/ 791065440 w 5216"/>
                <a:gd name="T35" fmla="*/ 215873542 h 762"/>
                <a:gd name="T36" fmla="*/ 1642595027 w 5216"/>
                <a:gd name="T37" fmla="*/ 351422303 h 762"/>
                <a:gd name="T38" fmla="*/ 2147483647 w 5216"/>
                <a:gd name="T39" fmla="*/ 527132663 h 762"/>
                <a:gd name="T40" fmla="*/ 2147483647 w 5216"/>
                <a:gd name="T41" fmla="*/ 743006205 h 762"/>
                <a:gd name="T42" fmla="*/ 2147483647 w 5216"/>
                <a:gd name="T43" fmla="*/ 948838159 h 762"/>
                <a:gd name="T44" fmla="*/ 2147483647 w 5216"/>
                <a:gd name="T45" fmla="*/ 1295239668 h 762"/>
                <a:gd name="T46" fmla="*/ 2147483647 w 5216"/>
                <a:gd name="T47" fmla="*/ 1435807639 h 762"/>
                <a:gd name="T48" fmla="*/ 2147483647 w 5216"/>
                <a:gd name="T49" fmla="*/ 1556295603 h 762"/>
                <a:gd name="T50" fmla="*/ 2147483647 w 5216"/>
                <a:gd name="T51" fmla="*/ 1661721185 h 762"/>
                <a:gd name="T52" fmla="*/ 2147483647 w 5216"/>
                <a:gd name="T53" fmla="*/ 1742045966 h 762"/>
                <a:gd name="T54" fmla="*/ 2147483647 w 5216"/>
                <a:gd name="T55" fmla="*/ 1812330743 h 762"/>
                <a:gd name="T56" fmla="*/ 2147483647 w 5216"/>
                <a:gd name="T57" fmla="*/ 1857513135 h 762"/>
                <a:gd name="T58" fmla="*/ 2147483647 w 5216"/>
                <a:gd name="T59" fmla="*/ 1892655524 h 762"/>
                <a:gd name="T60" fmla="*/ 2147483647 w 5216"/>
                <a:gd name="T61" fmla="*/ 1912737115 h 762"/>
                <a:gd name="T62" fmla="*/ 2147483647 w 5216"/>
                <a:gd name="T63" fmla="*/ 1912737115 h 762"/>
                <a:gd name="T64" fmla="*/ 2147483647 w 5216"/>
                <a:gd name="T65" fmla="*/ 1902697112 h 762"/>
                <a:gd name="T66" fmla="*/ 2147483647 w 5216"/>
                <a:gd name="T67" fmla="*/ 1877594727 h 762"/>
                <a:gd name="T68" fmla="*/ 2147483647 w 5216"/>
                <a:gd name="T69" fmla="*/ 1837433128 h 762"/>
                <a:gd name="T70" fmla="*/ 2147483647 w 5216"/>
                <a:gd name="T71" fmla="*/ 1792249152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sz="1800" dirty="0">
                <a:solidFill>
                  <a:srgbClr val="000000"/>
                </a:solidFill>
                <a:latin typeface="Arial" charset="0"/>
                <a:cs typeface="Arial" charset="0"/>
              </a:endParaRPr>
            </a:p>
          </p:txBody>
        </p:sp>
        <p:sp>
          <p:nvSpPr>
            <p:cNvPr id="22" name="Freeform 22"/>
            <p:cNvSpPr>
              <a:spLocks/>
            </p:cNvSpPr>
            <p:nvPr/>
          </p:nvSpPr>
          <p:spPr bwMode="hidden">
            <a:xfrm>
              <a:off x="4286" y="4334883"/>
              <a:ext cx="8165219" cy="1105538"/>
            </a:xfrm>
            <a:custGeom>
              <a:avLst/>
              <a:gdLst>
                <a:gd name="T0" fmla="*/ 0 w 5144"/>
                <a:gd name="T1" fmla="*/ 177634787 h 694"/>
                <a:gd name="T2" fmla="*/ 0 w 5144"/>
                <a:gd name="T3" fmla="*/ 177634787 h 694"/>
                <a:gd name="T4" fmla="*/ 45353157 w 5144"/>
                <a:gd name="T5" fmla="*/ 167484228 h 694"/>
                <a:gd name="T6" fmla="*/ 181412626 w 5144"/>
                <a:gd name="T7" fmla="*/ 142107830 h 694"/>
                <a:gd name="T8" fmla="*/ 413216590 w 5144"/>
                <a:gd name="T9" fmla="*/ 106580872 h 694"/>
                <a:gd name="T10" fmla="*/ 564393779 w 5144"/>
                <a:gd name="T11" fmla="*/ 86279754 h 694"/>
                <a:gd name="T12" fmla="*/ 740766636 w 5144"/>
                <a:gd name="T13" fmla="*/ 65978635 h 694"/>
                <a:gd name="T14" fmla="*/ 937295394 w 5144"/>
                <a:gd name="T15" fmla="*/ 50752796 h 694"/>
                <a:gd name="T16" fmla="*/ 1164061177 w 5144"/>
                <a:gd name="T17" fmla="*/ 35526957 h 694"/>
                <a:gd name="T18" fmla="*/ 1410982860 w 5144"/>
                <a:gd name="T19" fmla="*/ 20301119 h 694"/>
                <a:gd name="T20" fmla="*/ 1688139980 w 5144"/>
                <a:gd name="T21" fmla="*/ 10150559 h 694"/>
                <a:gd name="T22" fmla="*/ 1990494357 w 5144"/>
                <a:gd name="T23" fmla="*/ 5075280 h 694"/>
                <a:gd name="T24" fmla="*/ 2147483647 w 5144"/>
                <a:gd name="T25" fmla="*/ 0 h 694"/>
                <a:gd name="T26" fmla="*/ 2147483647 w 5144"/>
                <a:gd name="T27" fmla="*/ 5075280 h 694"/>
                <a:gd name="T28" fmla="*/ 2147483647 w 5144"/>
                <a:gd name="T29" fmla="*/ 15225839 h 694"/>
                <a:gd name="T30" fmla="*/ 2147483647 w 5144"/>
                <a:gd name="T31" fmla="*/ 35526957 h 694"/>
                <a:gd name="T32" fmla="*/ 2147483647 w 5144"/>
                <a:gd name="T33" fmla="*/ 60903356 h 694"/>
                <a:gd name="T34" fmla="*/ 2147483647 w 5144"/>
                <a:gd name="T35" fmla="*/ 101505593 h 694"/>
                <a:gd name="T36" fmla="*/ 2147483647 w 5144"/>
                <a:gd name="T37" fmla="*/ 147183109 h 694"/>
                <a:gd name="T38" fmla="*/ 2147483647 w 5144"/>
                <a:gd name="T39" fmla="*/ 203011185 h 694"/>
                <a:gd name="T40" fmla="*/ 2147483647 w 5144"/>
                <a:gd name="T41" fmla="*/ 268988228 h 694"/>
                <a:gd name="T42" fmla="*/ 2147483647 w 5144"/>
                <a:gd name="T43" fmla="*/ 350192702 h 694"/>
                <a:gd name="T44" fmla="*/ 2147483647 w 5144"/>
                <a:gd name="T45" fmla="*/ 441547735 h 694"/>
                <a:gd name="T46" fmla="*/ 2147483647 w 5144"/>
                <a:gd name="T47" fmla="*/ 548128608 h 694"/>
                <a:gd name="T48" fmla="*/ 2147483647 w 5144"/>
                <a:gd name="T49" fmla="*/ 675009006 h 694"/>
                <a:gd name="T50" fmla="*/ 2147483647 w 5144"/>
                <a:gd name="T51" fmla="*/ 812041556 h 694"/>
                <a:gd name="T52" fmla="*/ 2147483647 w 5144"/>
                <a:gd name="T53" fmla="*/ 964299945 h 694"/>
                <a:gd name="T54" fmla="*/ 2147483647 w 5144"/>
                <a:gd name="T55" fmla="*/ 1136857860 h 694"/>
                <a:gd name="T56" fmla="*/ 2147483647 w 5144"/>
                <a:gd name="T57" fmla="*/ 1324643206 h 694"/>
                <a:gd name="T58" fmla="*/ 2147483647 w 5144"/>
                <a:gd name="T59" fmla="*/ 1532729671 h 694"/>
                <a:gd name="T60" fmla="*/ 2147483647 w 5144"/>
                <a:gd name="T61" fmla="*/ 176111566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a:endParaRPr lang="en-US" sz="1800" dirty="0">
                <a:solidFill>
                  <a:srgbClr val="000000"/>
                </a:solidFill>
                <a:latin typeface="Arial" charset="0"/>
                <a:cs typeface="Arial" charset="0"/>
              </a:endParaRPr>
            </a:p>
          </p:txBody>
        </p:sp>
        <p:sp>
          <p:nvSpPr>
            <p:cNvPr id="23" name="Freeform 26"/>
            <p:cNvSpPr>
              <a:spLocks/>
            </p:cNvSpPr>
            <p:nvPr/>
          </p:nvSpPr>
          <p:spPr bwMode="hidden">
            <a:xfrm>
              <a:off x="4155651" y="4314537"/>
              <a:ext cx="4940859" cy="929191"/>
            </a:xfrm>
            <a:custGeom>
              <a:avLst/>
              <a:gdLst>
                <a:gd name="T0" fmla="*/ 0 w 3112"/>
                <a:gd name="T1" fmla="*/ 1478417662 h 584"/>
                <a:gd name="T2" fmla="*/ 0 w 3112"/>
                <a:gd name="T3" fmla="*/ 1478417662 h 584"/>
                <a:gd name="T4" fmla="*/ 226865130 w 3112"/>
                <a:gd name="T5" fmla="*/ 1417660663 h 584"/>
                <a:gd name="T6" fmla="*/ 846963574 w 3112"/>
                <a:gd name="T7" fmla="*/ 1260705347 h 584"/>
                <a:gd name="T8" fmla="*/ 1275487831 w 3112"/>
                <a:gd name="T9" fmla="*/ 1154381393 h 584"/>
                <a:gd name="T10" fmla="*/ 1769549916 w 3112"/>
                <a:gd name="T11" fmla="*/ 1037930213 h 584"/>
                <a:gd name="T12" fmla="*/ 2147483647 w 3112"/>
                <a:gd name="T13" fmla="*/ 911353397 h 584"/>
                <a:gd name="T14" fmla="*/ 2147483647 w 3112"/>
                <a:gd name="T15" fmla="*/ 774650944 h 584"/>
                <a:gd name="T16" fmla="*/ 2147483647 w 3112"/>
                <a:gd name="T17" fmla="*/ 643009718 h 584"/>
                <a:gd name="T18" fmla="*/ 2147483647 w 3112"/>
                <a:gd name="T19" fmla="*/ 511370084 h 584"/>
                <a:gd name="T20" fmla="*/ 2147483647 w 3112"/>
                <a:gd name="T21" fmla="*/ 389856086 h 584"/>
                <a:gd name="T22" fmla="*/ 2147483647 w 3112"/>
                <a:gd name="T23" fmla="*/ 273406496 h 584"/>
                <a:gd name="T24" fmla="*/ 2147483647 w 3112"/>
                <a:gd name="T25" fmla="*/ 222775133 h 584"/>
                <a:gd name="T26" fmla="*/ 2147483647 w 3112"/>
                <a:gd name="T27" fmla="*/ 172143770 h 584"/>
                <a:gd name="T28" fmla="*/ 2147483647 w 3112"/>
                <a:gd name="T29" fmla="*/ 131639635 h 584"/>
                <a:gd name="T30" fmla="*/ 2147483647 w 3112"/>
                <a:gd name="T31" fmla="*/ 91135499 h 584"/>
                <a:gd name="T32" fmla="*/ 2147483647 w 3112"/>
                <a:gd name="T33" fmla="*/ 60756999 h 584"/>
                <a:gd name="T34" fmla="*/ 2147483647 w 3112"/>
                <a:gd name="T35" fmla="*/ 35441318 h 584"/>
                <a:gd name="T36" fmla="*/ 2147483647 w 3112"/>
                <a:gd name="T37" fmla="*/ 15188454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a:endParaRPr lang="en-US" sz="1800" dirty="0">
                <a:solidFill>
                  <a:srgbClr val="000000"/>
                </a:solidFill>
                <a:latin typeface="Arial" charset="0"/>
                <a:cs typeface="Arial" charset="0"/>
              </a:endParaRPr>
            </a:p>
          </p:txBody>
        </p:sp>
        <p:sp useBgFill="1">
          <p:nvSpPr>
            <p:cNvPr id="24"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sz="1800" dirty="0">
                <a:solidFill>
                  <a:srgbClr val="000000"/>
                </a:solidFill>
                <a:latin typeface="Arial" charset="0"/>
                <a:cs typeface="Arial" charset="0"/>
              </a:endParaRPr>
            </a:p>
          </p:txBody>
        </p:sp>
      </p:grpSp>
    </p:spTree>
    <p:extLst>
      <p:ext uri="{BB962C8B-B14F-4D97-AF65-F5344CB8AC3E}">
        <p14:creationId xmlns:p14="http://schemas.microsoft.com/office/powerpoint/2010/main" val="3213546735"/>
      </p:ext>
    </p:extLst>
  </p:cSld>
  <p:clrMap bg1="lt1" tx1="dk1" bg2="lt2" tx2="dk2" accent1="accent1" accent2="accent2" accent3="accent3" accent4="accent4" accent5="accent5" accent6="accent6" hlink="hlink" folHlink="folHlink"/>
  <p:sldLayoutIdLst>
    <p:sldLayoutId id="2147484881" r:id="rId1"/>
    <p:sldLayoutId id="2147484882" r:id="rId2"/>
    <p:sldLayoutId id="2147484883" r:id="rId3"/>
  </p:sldLayoutIdLst>
  <p:timing>
    <p:tnLst>
      <p:par>
        <p:cTn id="1" dur="indefinite" restart="never" nodeType="tmRoot"/>
      </p:par>
    </p:tnLst>
  </p:timing>
  <p:hf hdr="0" ftr="0" dt="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036" algn="l" rtl="0" eaLnBrk="1" fontAlgn="base" hangingPunct="1">
        <a:spcBef>
          <a:spcPct val="0"/>
        </a:spcBef>
        <a:spcAft>
          <a:spcPct val="0"/>
        </a:spcAft>
        <a:defRPr sz="4000" b="1">
          <a:solidFill>
            <a:srgbClr val="1D2F68"/>
          </a:solidFill>
          <a:latin typeface="Arial" charset="0"/>
        </a:defRPr>
      </a:lvl6pPr>
      <a:lvl7pPr marL="914074" algn="l" rtl="0" eaLnBrk="1" fontAlgn="base" hangingPunct="1">
        <a:spcBef>
          <a:spcPct val="0"/>
        </a:spcBef>
        <a:spcAft>
          <a:spcPct val="0"/>
        </a:spcAft>
        <a:defRPr sz="4000" b="1">
          <a:solidFill>
            <a:srgbClr val="1D2F68"/>
          </a:solidFill>
          <a:latin typeface="Arial" charset="0"/>
        </a:defRPr>
      </a:lvl7pPr>
      <a:lvl8pPr marL="1371109" algn="l" rtl="0" eaLnBrk="1" fontAlgn="base" hangingPunct="1">
        <a:spcBef>
          <a:spcPct val="0"/>
        </a:spcBef>
        <a:spcAft>
          <a:spcPct val="0"/>
        </a:spcAft>
        <a:defRPr sz="4000" b="1">
          <a:solidFill>
            <a:srgbClr val="1D2F68"/>
          </a:solidFill>
          <a:latin typeface="Arial" charset="0"/>
        </a:defRPr>
      </a:lvl8pPr>
      <a:lvl9pPr marL="1828148" algn="l" rtl="0" eaLnBrk="1" fontAlgn="base" hangingPunct="1">
        <a:spcBef>
          <a:spcPct val="0"/>
        </a:spcBef>
        <a:spcAft>
          <a:spcPct val="0"/>
        </a:spcAft>
        <a:defRPr sz="4000" b="1">
          <a:solidFill>
            <a:srgbClr val="1D2F68"/>
          </a:solidFill>
          <a:latin typeface="Arial" charset="0"/>
        </a:defRPr>
      </a:lvl9pPr>
    </p:titleStyle>
    <p:bodyStyle>
      <a:lvl1pPr marL="342778" indent="-342778" algn="l" rtl="0" eaLnBrk="1" fontAlgn="base" hangingPunct="1">
        <a:spcBef>
          <a:spcPct val="20000"/>
        </a:spcBef>
        <a:spcAft>
          <a:spcPct val="0"/>
        </a:spcAft>
        <a:buChar char="•"/>
        <a:defRPr sz="2800" b="1">
          <a:solidFill>
            <a:schemeClr val="tx1"/>
          </a:solidFill>
          <a:latin typeface="+mn-lt"/>
          <a:ea typeface="+mn-ea"/>
          <a:cs typeface="+mn-cs"/>
        </a:defRPr>
      </a:lvl1pPr>
      <a:lvl2pPr marL="742685" indent="-285648" algn="l" rtl="0" eaLnBrk="1" fontAlgn="base" hangingPunct="1">
        <a:spcBef>
          <a:spcPct val="20000"/>
        </a:spcBef>
        <a:spcAft>
          <a:spcPct val="0"/>
        </a:spcAft>
        <a:buChar char="–"/>
        <a:defRPr sz="2400">
          <a:solidFill>
            <a:schemeClr val="tx1"/>
          </a:solidFill>
          <a:latin typeface="+mn-lt"/>
        </a:defRPr>
      </a:lvl2pPr>
      <a:lvl3pPr marL="1142592" indent="-228520" algn="l" rtl="0" eaLnBrk="1" fontAlgn="base" hangingPunct="1">
        <a:spcBef>
          <a:spcPct val="20000"/>
        </a:spcBef>
        <a:spcAft>
          <a:spcPct val="0"/>
        </a:spcAft>
        <a:buChar char="•"/>
        <a:defRPr sz="2000">
          <a:solidFill>
            <a:schemeClr val="tx1"/>
          </a:solidFill>
          <a:latin typeface="+mn-lt"/>
        </a:defRPr>
      </a:lvl3pPr>
      <a:lvl4pPr marL="1599629" indent="-228520" algn="l" rtl="0" eaLnBrk="1" fontAlgn="base" hangingPunct="1">
        <a:spcBef>
          <a:spcPct val="20000"/>
        </a:spcBef>
        <a:spcAft>
          <a:spcPct val="0"/>
        </a:spcAft>
        <a:buChar char="–"/>
        <a:defRPr>
          <a:solidFill>
            <a:schemeClr val="tx1"/>
          </a:solidFill>
          <a:latin typeface="+mn-lt"/>
        </a:defRPr>
      </a:lvl4pPr>
      <a:lvl5pPr marL="2056668" indent="-228520" algn="l" rtl="0" eaLnBrk="1" fontAlgn="base" hangingPunct="1">
        <a:spcBef>
          <a:spcPct val="20000"/>
        </a:spcBef>
        <a:spcAft>
          <a:spcPct val="0"/>
        </a:spcAft>
        <a:buChar char="»"/>
        <a:defRPr>
          <a:solidFill>
            <a:schemeClr val="tx1"/>
          </a:solidFill>
          <a:latin typeface="+mn-lt"/>
        </a:defRPr>
      </a:lvl5pPr>
      <a:lvl6pPr marL="2513704" indent="-228520" algn="l" rtl="0" eaLnBrk="1" fontAlgn="base" hangingPunct="1">
        <a:spcBef>
          <a:spcPct val="20000"/>
        </a:spcBef>
        <a:spcAft>
          <a:spcPct val="0"/>
        </a:spcAft>
        <a:buChar char="»"/>
        <a:defRPr>
          <a:solidFill>
            <a:schemeClr val="tx1"/>
          </a:solidFill>
          <a:latin typeface="+mn-lt"/>
        </a:defRPr>
      </a:lvl6pPr>
      <a:lvl7pPr marL="2970742" indent="-228520" algn="l" rtl="0" eaLnBrk="1" fontAlgn="base" hangingPunct="1">
        <a:spcBef>
          <a:spcPct val="20000"/>
        </a:spcBef>
        <a:spcAft>
          <a:spcPct val="0"/>
        </a:spcAft>
        <a:buChar char="»"/>
        <a:defRPr>
          <a:solidFill>
            <a:schemeClr val="tx1"/>
          </a:solidFill>
          <a:latin typeface="+mn-lt"/>
        </a:defRPr>
      </a:lvl7pPr>
      <a:lvl8pPr marL="3427778" indent="-228520" algn="l" rtl="0" eaLnBrk="1" fontAlgn="base" hangingPunct="1">
        <a:spcBef>
          <a:spcPct val="20000"/>
        </a:spcBef>
        <a:spcAft>
          <a:spcPct val="0"/>
        </a:spcAft>
        <a:buChar char="»"/>
        <a:defRPr>
          <a:solidFill>
            <a:schemeClr val="tx1"/>
          </a:solidFill>
          <a:latin typeface="+mn-lt"/>
        </a:defRPr>
      </a:lvl8pPr>
      <a:lvl9pPr marL="3884814" indent="-22852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2051"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spcBef>
                <a:spcPct val="0"/>
              </a:spcBef>
              <a:buFontTx/>
              <a:buNone/>
              <a:defRPr sz="1400">
                <a:solidFill>
                  <a:srgbClr val="000000"/>
                </a:solidFill>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000000"/>
                </a:solidFill>
                <a:latin typeface="Times New Roman" pitchFamily="18" charset="0"/>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FFFFFF"/>
                </a:solidFill>
                <a:latin typeface="Times New Roman" pitchFamily="18" charset="0"/>
              </a:defRPr>
            </a:lvl1pPr>
          </a:lstStyle>
          <a:p>
            <a:pPr>
              <a:defRPr/>
            </a:pPr>
            <a:fld id="{DACDD234-E197-420D-864E-56018A5CF1F7}" type="slidenum">
              <a:rPr lang="en-US"/>
              <a:pPr>
                <a:defRPr/>
              </a:pPr>
              <a:t>‹#›</a:t>
            </a:fld>
            <a:endParaRPr lang="en-US"/>
          </a:p>
        </p:txBody>
      </p:sp>
      <p:sp>
        <p:nvSpPr>
          <p:cNvPr id="2055"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algn="l">
              <a:spcBef>
                <a:spcPct val="50000"/>
              </a:spcBef>
              <a:buFontTx/>
              <a:buChar char="•"/>
            </a:pPr>
            <a:endParaRPr lang="en-US">
              <a:solidFill>
                <a:srgbClr val="000000"/>
              </a:solidFill>
            </a:endParaRPr>
          </a:p>
        </p:txBody>
      </p:sp>
      <p:sp>
        <p:nvSpPr>
          <p:cNvPr id="2056"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D26C8819-D5D5-4ABC-8A2C-5C4E1F5CC120}" type="slidenum">
              <a:rPr lang="en-US" sz="1200" b="1">
                <a:solidFill>
                  <a:srgbClr val="FFFFFF"/>
                </a:solidFill>
              </a:rPr>
              <a:pPr algn="r"/>
              <a:t>‹#›</a:t>
            </a:fld>
            <a:endParaRPr lang="en-US" sz="1200" b="1">
              <a:solidFill>
                <a:srgbClr val="FFFFFF"/>
              </a:solidFill>
            </a:endParaRPr>
          </a:p>
        </p:txBody>
      </p:sp>
      <p:grpSp>
        <p:nvGrpSpPr>
          <p:cNvPr id="2057" name="Group 25"/>
          <p:cNvGrpSpPr>
            <a:grpSpLocks/>
          </p:cNvGrpSpPr>
          <p:nvPr userDrawn="1"/>
        </p:nvGrpSpPr>
        <p:grpSpPr bwMode="auto">
          <a:xfrm>
            <a:off x="5708650" y="6124575"/>
            <a:ext cx="2047875" cy="661988"/>
            <a:chOff x="3596" y="3858"/>
            <a:chExt cx="1290" cy="417"/>
          </a:xfrm>
        </p:grpSpPr>
        <p:pic>
          <p:nvPicPr>
            <p:cNvPr id="2060" name="Picture 26" descr="NEW FAA LOGO"/>
            <p:cNvPicPr>
              <a:picLocks noChangeAspect="1" noChangeArrowheads="1"/>
            </p:cNvPicPr>
            <p:nvPr userDrawn="1"/>
          </p:nvPicPr>
          <p:blipFill>
            <a:blip r:embed="rId1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200" b="1" smtClean="0">
                  <a:solidFill>
                    <a:srgbClr val="FFFFFF"/>
                  </a:solidFill>
                </a:rPr>
                <a:t>Federal Aviation</a:t>
              </a:r>
            </a:p>
            <a:p>
              <a:pPr algn="l" eaLnBrk="1" hangingPunct="1">
                <a:lnSpc>
                  <a:spcPct val="85000"/>
                </a:lnSpc>
                <a:defRPr/>
              </a:pPr>
              <a:r>
                <a:rPr lang="en-US" sz="1200" b="1" smtClean="0">
                  <a:solidFill>
                    <a:srgbClr val="FFFFFF"/>
                  </a:solidFill>
                </a:rPr>
                <a:t>Administration</a:t>
              </a:r>
            </a:p>
          </p:txBody>
        </p:sp>
      </p:grpSp>
      <p:sp>
        <p:nvSpPr>
          <p:cNvPr id="2058" name="Text Box 29"/>
          <p:cNvSpPr txBox="1">
            <a:spLocks noChangeArrowheads="1"/>
          </p:cNvSpPr>
          <p:nvPr userDrawn="1"/>
        </p:nvSpPr>
        <p:spPr bwMode="auto">
          <a:xfrm>
            <a:off x="449263" y="6205538"/>
            <a:ext cx="4784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b="1" smtClean="0">
                <a:solidFill>
                  <a:srgbClr val="C0C0C0"/>
                </a:solidFill>
              </a:rPr>
              <a:t>&lt;Presentation Title – Change on Master Slide&gt;</a:t>
            </a:r>
            <a:endParaRPr lang="en-US" sz="1200" smtClean="0">
              <a:solidFill>
                <a:srgbClr val="C0C0C0"/>
              </a:solidFill>
            </a:endParaRPr>
          </a:p>
        </p:txBody>
      </p:sp>
      <p:sp>
        <p:nvSpPr>
          <p:cNvPr id="2059" name="Text Box 30"/>
          <p:cNvSpPr txBox="1">
            <a:spLocks noChangeArrowheads="1"/>
          </p:cNvSpPr>
          <p:nvPr userDrawn="1"/>
        </p:nvSpPr>
        <p:spPr bwMode="auto">
          <a:xfrm>
            <a:off x="441325" y="6384925"/>
            <a:ext cx="3740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smtClean="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4785" r:id="rId1"/>
    <p:sldLayoutId id="2147484752" r:id="rId2"/>
    <p:sldLayoutId id="2147484753" r:id="rId3"/>
    <p:sldLayoutId id="2147484754" r:id="rId4"/>
    <p:sldLayoutId id="2147484755" r:id="rId5"/>
    <p:sldLayoutId id="2147484756" r:id="rId6"/>
    <p:sldLayoutId id="2147484757" r:id="rId7"/>
    <p:sldLayoutId id="2147484758" r:id="rId8"/>
    <p:sldLayoutId id="2147484759" r:id="rId9"/>
    <p:sldLayoutId id="2147484760" r:id="rId10"/>
    <p:sldLayoutId id="2147484761" r:id="rId11"/>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3075"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FontTx/>
              <a:buNone/>
              <a:defRPr sz="1400">
                <a:solidFill>
                  <a:srgbClr val="000000"/>
                </a:solidFill>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000000"/>
                </a:solidFill>
                <a:latin typeface="Times New Roman" pitchFamily="18" charset="0"/>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FFFFFF"/>
                </a:solidFill>
                <a:latin typeface="Times New Roman" pitchFamily="18" charset="0"/>
              </a:defRPr>
            </a:lvl1pPr>
          </a:lstStyle>
          <a:p>
            <a:pPr>
              <a:defRPr/>
            </a:pPr>
            <a:fld id="{0638F992-7918-4DDF-B021-0E2C0FC3DAEA}" type="slidenum">
              <a:rPr lang="en-US"/>
              <a:pPr>
                <a:defRPr/>
              </a:pPr>
              <a:t>‹#›</a:t>
            </a:fld>
            <a:endParaRPr lang="en-US"/>
          </a:p>
        </p:txBody>
      </p:sp>
      <p:sp>
        <p:nvSpPr>
          <p:cNvPr id="3079"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algn="l">
              <a:spcBef>
                <a:spcPct val="50000"/>
              </a:spcBef>
              <a:buFontTx/>
              <a:buChar char="•"/>
            </a:pPr>
            <a:endParaRPr lang="en-US">
              <a:solidFill>
                <a:srgbClr val="000000"/>
              </a:solidFill>
            </a:endParaRPr>
          </a:p>
        </p:txBody>
      </p:sp>
      <p:sp>
        <p:nvSpPr>
          <p:cNvPr id="3080"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5032034B-FCBC-4527-A893-8C0045DEBC70}" type="slidenum">
              <a:rPr lang="en-US" sz="1200" b="1">
                <a:solidFill>
                  <a:srgbClr val="FFFFFF"/>
                </a:solidFill>
              </a:rPr>
              <a:pPr algn="r"/>
              <a:t>‹#›</a:t>
            </a:fld>
            <a:endParaRPr lang="en-US" sz="1200" b="1">
              <a:solidFill>
                <a:srgbClr val="FFFFFF"/>
              </a:solidFill>
            </a:endParaRPr>
          </a:p>
        </p:txBody>
      </p:sp>
      <p:grpSp>
        <p:nvGrpSpPr>
          <p:cNvPr id="3081" name="Group 25"/>
          <p:cNvGrpSpPr>
            <a:grpSpLocks/>
          </p:cNvGrpSpPr>
          <p:nvPr userDrawn="1"/>
        </p:nvGrpSpPr>
        <p:grpSpPr bwMode="auto">
          <a:xfrm>
            <a:off x="5708650" y="6124575"/>
            <a:ext cx="2047875" cy="661988"/>
            <a:chOff x="3596" y="3858"/>
            <a:chExt cx="1290" cy="417"/>
          </a:xfrm>
        </p:grpSpPr>
        <p:pic>
          <p:nvPicPr>
            <p:cNvPr id="3083" name="Picture 26" descr="NEW FAA LOGO"/>
            <p:cNvPicPr>
              <a:picLocks noChangeAspect="1" noChangeArrowheads="1"/>
            </p:cNvPicPr>
            <p:nvPr userDrawn="1"/>
          </p:nvPicPr>
          <p:blipFill>
            <a:blip r:embed="rId14">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200" b="1" smtClean="0">
                  <a:solidFill>
                    <a:srgbClr val="FFFFFF"/>
                  </a:solidFill>
                </a:rPr>
                <a:t>Federal Aviation</a:t>
              </a:r>
            </a:p>
            <a:p>
              <a:pPr algn="l" eaLnBrk="1" hangingPunct="1">
                <a:lnSpc>
                  <a:spcPct val="85000"/>
                </a:lnSpc>
                <a:defRPr/>
              </a:pPr>
              <a:r>
                <a:rPr lang="en-US" sz="1200" b="1" smtClean="0">
                  <a:solidFill>
                    <a:srgbClr val="FFFFFF"/>
                  </a:solidFill>
                </a:rPr>
                <a:t>Administration</a:t>
              </a:r>
            </a:p>
          </p:txBody>
        </p:sp>
      </p:grpSp>
      <p:sp>
        <p:nvSpPr>
          <p:cNvPr id="12" name="Footer Placeholder 5"/>
          <p:cNvSpPr txBox="1">
            <a:spLocks/>
          </p:cNvSpPr>
          <p:nvPr userDrawn="1"/>
        </p:nvSpPr>
        <p:spPr>
          <a:xfrm>
            <a:off x="3276600" y="6400800"/>
            <a:ext cx="2895600" cy="457200"/>
          </a:xfrm>
          <a:prstGeom prst="rect">
            <a:avLst/>
          </a:prstGeom>
        </p:spPr>
        <p:txBody>
          <a:bodyPr/>
          <a:lstStyle>
            <a:defPPr>
              <a:defRPr lang="en-US"/>
            </a:defPPr>
            <a:lvl1pPr algn="l" rtl="0" fontAlgn="base">
              <a:spcBef>
                <a:spcPct val="0"/>
              </a:spcBef>
              <a:spcAft>
                <a:spcPct val="0"/>
              </a:spcAft>
              <a:defRPr sz="2400" b="1" kern="1200">
                <a:solidFill>
                  <a:srgbClr val="FF0000"/>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defRPr/>
            </a:pPr>
            <a:r>
              <a:rPr lang="en-US" sz="1400" dirty="0" smtClean="0">
                <a:latin typeface="Times New Roman" pitchFamily="18" charset="0"/>
              </a:rPr>
              <a:t>Not for Public Release</a:t>
            </a:r>
            <a:endParaRPr lang="en-US" sz="1400" dirty="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86" r:id="rId1"/>
    <p:sldLayoutId id="2147484787" r:id="rId2"/>
    <p:sldLayoutId id="2147484762" r:id="rId3"/>
    <p:sldLayoutId id="2147484763" r:id="rId4"/>
    <p:sldLayoutId id="2147484764" r:id="rId5"/>
    <p:sldLayoutId id="2147484765" r:id="rId6"/>
    <p:sldLayoutId id="2147484766" r:id="rId7"/>
    <p:sldLayoutId id="2147484767" r:id="rId8"/>
    <p:sldLayoutId id="2147484768" r:id="rId9"/>
    <p:sldLayoutId id="2147484769" r:id="rId10"/>
    <p:sldLayoutId id="2147484770" r:id="rId11"/>
    <p:sldLayoutId id="2147484771" r:id="rId12"/>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algn="l">
              <a:spcBef>
                <a:spcPct val="50000"/>
              </a:spcBef>
              <a:buFontTx/>
              <a:buChar char="•"/>
            </a:pPr>
            <a:endParaRPr lang="en-US">
              <a:solidFill>
                <a:srgbClr val="000000"/>
              </a:solidFill>
            </a:endParaRPr>
          </a:p>
        </p:txBody>
      </p:sp>
      <p:sp>
        <p:nvSpPr>
          <p:cNvPr id="4099" name="Rectangle 7"/>
          <p:cNvSpPr>
            <a:spLocks noGrp="1" noChangeArrowheads="1"/>
          </p:cNvSpPr>
          <p:nvPr>
            <p:ph type="title"/>
          </p:nvPr>
        </p:nvSpPr>
        <p:spPr bwMode="auto">
          <a:xfrm>
            <a:off x="212725" y="106363"/>
            <a:ext cx="88185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4100" name="Rectangle 8"/>
          <p:cNvSpPr>
            <a:spLocks noGrp="1" noChangeArrowheads="1"/>
          </p:cNvSpPr>
          <p:nvPr>
            <p:ph type="body" idx="1"/>
          </p:nvPr>
        </p:nvSpPr>
        <p:spPr bwMode="auto">
          <a:xfrm>
            <a:off x="219075" y="919163"/>
            <a:ext cx="8774113"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spcBef>
                <a:spcPct val="0"/>
              </a:spcBef>
              <a:buFontTx/>
              <a:buNone/>
              <a:defRPr sz="1400">
                <a:solidFill>
                  <a:srgbClr val="FFFFFF">
                    <a:lumMod val="65000"/>
                  </a:srgbClr>
                </a:solidFill>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FFFFFF">
                    <a:lumMod val="65000"/>
                  </a:srgbClr>
                </a:solidFill>
                <a:latin typeface="Times New Roman" pitchFamily="18" charset="0"/>
              </a:defRPr>
            </a:lvl1pPr>
          </a:lstStyle>
          <a:p>
            <a:pPr>
              <a:defRPr/>
            </a:pPr>
            <a:endParaRPr lang="en-US"/>
          </a:p>
        </p:txBody>
      </p:sp>
      <p:grpSp>
        <p:nvGrpSpPr>
          <p:cNvPr id="4103" name="Group 25"/>
          <p:cNvGrpSpPr>
            <a:grpSpLocks/>
          </p:cNvGrpSpPr>
          <p:nvPr userDrawn="1"/>
        </p:nvGrpSpPr>
        <p:grpSpPr bwMode="auto">
          <a:xfrm>
            <a:off x="5708650" y="6126163"/>
            <a:ext cx="2047875" cy="660400"/>
            <a:chOff x="3596" y="3859"/>
            <a:chExt cx="1290" cy="416"/>
          </a:xfrm>
        </p:grpSpPr>
        <p:pic>
          <p:nvPicPr>
            <p:cNvPr id="4107"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200" b="1" smtClean="0">
                  <a:solidFill>
                    <a:srgbClr val="FFFFFF"/>
                  </a:solidFill>
                </a:rPr>
                <a:t>Federal Aviation</a:t>
              </a:r>
            </a:p>
            <a:p>
              <a:pPr algn="l" eaLnBrk="1" hangingPunct="1">
                <a:lnSpc>
                  <a:spcPct val="85000"/>
                </a:lnSpc>
                <a:defRPr/>
              </a:pPr>
              <a:r>
                <a:rPr lang="en-US" sz="1200" b="1" smtClean="0">
                  <a:solidFill>
                    <a:srgbClr val="FFFFFF"/>
                  </a:solidFill>
                </a:rPr>
                <a:t>Administration</a:t>
              </a:r>
            </a:p>
          </p:txBody>
        </p:sp>
      </p:grpSp>
      <p:sp>
        <p:nvSpPr>
          <p:cNvPr id="4104" name="Text Box 29" hidden="1"/>
          <p:cNvSpPr txBox="1">
            <a:spLocks noChangeArrowheads="1"/>
          </p:cNvSpPr>
          <p:nvPr userDrawn="1"/>
        </p:nvSpPr>
        <p:spPr bwMode="auto">
          <a:xfrm>
            <a:off x="449263" y="6205538"/>
            <a:ext cx="4784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b="1" smtClean="0">
                <a:solidFill>
                  <a:srgbClr val="C0C0C0"/>
                </a:solidFill>
              </a:rPr>
              <a:t>&lt;Presentation Title – Change on Master Slide&gt;</a:t>
            </a:r>
            <a:endParaRPr lang="en-US" sz="1200" smtClean="0">
              <a:solidFill>
                <a:srgbClr val="C0C0C0"/>
              </a:solidFill>
            </a:endParaRPr>
          </a:p>
        </p:txBody>
      </p:sp>
      <p:sp>
        <p:nvSpPr>
          <p:cNvPr id="4105" name="Text Box 30" hidden="1"/>
          <p:cNvSpPr txBox="1">
            <a:spLocks noChangeArrowheads="1"/>
          </p:cNvSpPr>
          <p:nvPr userDrawn="1"/>
        </p:nvSpPr>
        <p:spPr bwMode="auto">
          <a:xfrm>
            <a:off x="441325" y="6384925"/>
            <a:ext cx="3740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smtClean="0">
                <a:solidFill>
                  <a:srgbClr val="C0C0C0"/>
                </a:solidFill>
              </a:rPr>
              <a:t>&lt;Date of Presentation – Change on Master Slide&gt;</a:t>
            </a:r>
          </a:p>
        </p:txBody>
      </p:sp>
      <p:sp>
        <p:nvSpPr>
          <p:cNvPr id="4106" name="Rectangle 17"/>
          <p:cNvSpPr>
            <a:spLocks noChangeArrowheads="1"/>
          </p:cNvSpPr>
          <p:nvPr userDrawn="1"/>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19F8B199-179B-428D-9CD3-E39E9574608E}" type="slidenum">
              <a:rPr lang="en-US" sz="1200" b="1">
                <a:solidFill>
                  <a:srgbClr val="FFFFFF"/>
                </a:solidFill>
              </a:rPr>
              <a:pPr algn="r"/>
              <a:t>‹#›</a:t>
            </a:fld>
            <a:endParaRPr lang="en-US" sz="12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788" r:id="rId1"/>
    <p:sldLayoutId id="2147484789" r:id="rId2"/>
    <p:sldLayoutId id="2147484790" r:id="rId3"/>
    <p:sldLayoutId id="2147484791" r:id="rId4"/>
    <p:sldLayoutId id="2147484792" r:id="rId5"/>
    <p:sldLayoutId id="2147484793" r:id="rId6"/>
    <p:sldLayoutId id="2147484794"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1D2F68"/>
          </a:solidFill>
          <a:latin typeface="+mj-lt"/>
          <a:ea typeface="+mj-ea"/>
          <a:cs typeface="+mj-cs"/>
        </a:defRPr>
      </a:lvl1pPr>
      <a:lvl2pPr algn="l" rtl="0" eaLnBrk="0" fontAlgn="base" hangingPunct="0">
        <a:spcBef>
          <a:spcPct val="0"/>
        </a:spcBef>
        <a:spcAft>
          <a:spcPct val="0"/>
        </a:spcAft>
        <a:defRPr sz="2800" b="1">
          <a:solidFill>
            <a:srgbClr val="1D2F68"/>
          </a:solidFill>
          <a:latin typeface="Arial" charset="0"/>
        </a:defRPr>
      </a:lvl2pPr>
      <a:lvl3pPr algn="l" rtl="0" eaLnBrk="0" fontAlgn="base" hangingPunct="0">
        <a:spcBef>
          <a:spcPct val="0"/>
        </a:spcBef>
        <a:spcAft>
          <a:spcPct val="0"/>
        </a:spcAft>
        <a:defRPr sz="2800" b="1">
          <a:solidFill>
            <a:srgbClr val="1D2F68"/>
          </a:solidFill>
          <a:latin typeface="Arial" charset="0"/>
        </a:defRPr>
      </a:lvl3pPr>
      <a:lvl4pPr algn="l" rtl="0" eaLnBrk="0" fontAlgn="base" hangingPunct="0">
        <a:spcBef>
          <a:spcPct val="0"/>
        </a:spcBef>
        <a:spcAft>
          <a:spcPct val="0"/>
        </a:spcAft>
        <a:defRPr sz="2800" b="1">
          <a:solidFill>
            <a:srgbClr val="1D2F68"/>
          </a:solidFill>
          <a:latin typeface="Arial" charset="0"/>
        </a:defRPr>
      </a:lvl4pPr>
      <a:lvl5pPr algn="l" rtl="0" eaLnBrk="0" fontAlgn="base" hangingPunct="0">
        <a:spcBef>
          <a:spcPct val="0"/>
        </a:spcBef>
        <a:spcAft>
          <a:spcPct val="0"/>
        </a:spcAft>
        <a:defRPr sz="28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604202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50000"/>
              </a:spcBef>
              <a:buFontTx/>
              <a:buChar char="•"/>
            </a:pPr>
            <a:endParaRPr lang="en-US">
              <a:solidFill>
                <a:srgbClr val="000000"/>
              </a:solidFill>
            </a:endParaRPr>
          </a:p>
        </p:txBody>
      </p:sp>
      <p:sp>
        <p:nvSpPr>
          <p:cNvPr id="5123" name="Rectangle 3"/>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124" name="Rectangle 4"/>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5" name="Text Box 5"/>
          <p:cNvSpPr txBox="1">
            <a:spLocks noChangeArrowheads="1"/>
          </p:cNvSpPr>
          <p:nvPr/>
        </p:nvSpPr>
        <p:spPr bwMode="auto">
          <a:xfrm>
            <a:off x="449263" y="6284913"/>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smtClean="0">
                <a:solidFill>
                  <a:srgbClr val="C0C0C0"/>
                </a:solidFill>
              </a:rPr>
              <a:t>Mark Rumizen, AIR-20</a:t>
            </a:r>
          </a:p>
        </p:txBody>
      </p:sp>
      <p:sp>
        <p:nvSpPr>
          <p:cNvPr id="5126" name="Rectangle 6"/>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9B2F8CE4-276E-48BC-A77A-C5A196D1E107}" type="slidenum">
              <a:rPr lang="en-US" sz="1200" b="1">
                <a:solidFill>
                  <a:srgbClr val="FFFFFF"/>
                </a:solidFill>
              </a:rPr>
              <a:pPr algn="r"/>
              <a:t>‹#›</a:t>
            </a:fld>
            <a:endParaRPr lang="en-US" sz="1200" b="1">
              <a:solidFill>
                <a:srgbClr val="FFFFFF"/>
              </a:solidFill>
            </a:endParaRPr>
          </a:p>
        </p:txBody>
      </p:sp>
      <p:grpSp>
        <p:nvGrpSpPr>
          <p:cNvPr id="5127" name="Group 7"/>
          <p:cNvGrpSpPr>
            <a:grpSpLocks/>
          </p:cNvGrpSpPr>
          <p:nvPr/>
        </p:nvGrpSpPr>
        <p:grpSpPr bwMode="auto">
          <a:xfrm>
            <a:off x="5708650" y="6124575"/>
            <a:ext cx="2047875" cy="661988"/>
            <a:chOff x="3596" y="3858"/>
            <a:chExt cx="1290" cy="417"/>
          </a:xfrm>
        </p:grpSpPr>
        <p:pic>
          <p:nvPicPr>
            <p:cNvPr id="5130" name="Picture 8" descr="NEW FAA LOGO"/>
            <p:cNvPicPr>
              <a:picLocks noChangeAspect="1" noChangeArrowheads="1"/>
            </p:cNvPicPr>
            <p:nvPr userDrawn="1"/>
          </p:nvPicPr>
          <p:blipFill>
            <a:blip r:embed="rId14">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ext Box 9"/>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200" b="1" smtClean="0">
                  <a:solidFill>
                    <a:srgbClr val="FFFFFF"/>
                  </a:solidFill>
                </a:rPr>
                <a:t>Federal Aviation</a:t>
              </a:r>
            </a:p>
            <a:p>
              <a:pPr algn="l" eaLnBrk="1" hangingPunct="1">
                <a:lnSpc>
                  <a:spcPct val="85000"/>
                </a:lnSpc>
                <a:defRPr/>
              </a:pPr>
              <a:r>
                <a:rPr lang="en-US" sz="1200" b="1" smtClean="0">
                  <a:solidFill>
                    <a:srgbClr val="FFFFFF"/>
                  </a:solidFill>
                </a:rPr>
                <a:t>Administration</a:t>
              </a:r>
            </a:p>
          </p:txBody>
        </p:sp>
      </p:grpSp>
      <p:sp>
        <p:nvSpPr>
          <p:cNvPr id="5128" name="Text Box 10"/>
          <p:cNvSpPr txBox="1">
            <a:spLocks noChangeArrowheads="1"/>
          </p:cNvSpPr>
          <p:nvPr/>
        </p:nvSpPr>
        <p:spPr bwMode="auto">
          <a:xfrm>
            <a:off x="457200" y="6472238"/>
            <a:ext cx="3740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smtClean="0">
                <a:solidFill>
                  <a:srgbClr val="C0C0C0"/>
                </a:solidFill>
              </a:rPr>
              <a:t>November 15, 2012</a:t>
            </a:r>
          </a:p>
        </p:txBody>
      </p:sp>
      <p:sp>
        <p:nvSpPr>
          <p:cNvPr id="5129" name="Text Box 13"/>
          <p:cNvSpPr txBox="1">
            <a:spLocks noChangeArrowheads="1"/>
          </p:cNvSpPr>
          <p:nvPr/>
        </p:nvSpPr>
        <p:spPr bwMode="auto">
          <a:xfrm>
            <a:off x="442913" y="6076950"/>
            <a:ext cx="47847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smtClean="0">
                <a:solidFill>
                  <a:srgbClr val="C0C0C0"/>
                </a:solidFill>
              </a:rPr>
              <a:t>AJF &amp; E Center of Excellence</a:t>
            </a:r>
          </a:p>
        </p:txBody>
      </p:sp>
    </p:spTree>
  </p:cSld>
  <p:clrMap bg1="lt1" tx1="dk1" bg2="lt2" tx2="dk2" accent1="accent1" accent2="accent2" accent3="accent3" accent4="accent4" accent5="accent5" accent6="accent6" hlink="hlink" folHlink="folHlink"/>
  <p:sldLayoutIdLst>
    <p:sldLayoutId id="2147484795" r:id="rId1"/>
    <p:sldLayoutId id="2147484772" r:id="rId2"/>
    <p:sldLayoutId id="2147484773" r:id="rId3"/>
    <p:sldLayoutId id="2147484774" r:id="rId4"/>
    <p:sldLayoutId id="2147484775" r:id="rId5"/>
    <p:sldLayoutId id="2147484776" r:id="rId6"/>
    <p:sldLayoutId id="2147484777" r:id="rId7"/>
    <p:sldLayoutId id="2147484778" r:id="rId8"/>
    <p:sldLayoutId id="2147484779" r:id="rId9"/>
    <p:sldLayoutId id="2147484780" r:id="rId10"/>
    <p:sldLayoutId id="2147484781" r:id="rId11"/>
    <p:sldLayoutId id="2147484782" r:id="rId12"/>
  </p:sldLayoutIdLst>
  <p:timing>
    <p:tnLst>
      <p:par>
        <p:cTn id="1" dur="indefinite" restart="never" nodeType="tmRoot"/>
      </p:par>
    </p:tnLst>
  </p:timing>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50000"/>
              </a:spcBef>
              <a:buFontTx/>
              <a:buChar char="•"/>
            </a:pPr>
            <a:endParaRPr lang="en-US">
              <a:solidFill>
                <a:srgbClr val="000000"/>
              </a:solidFill>
            </a:endParaRPr>
          </a:p>
        </p:txBody>
      </p:sp>
      <p:sp>
        <p:nvSpPr>
          <p:cNvPr id="6147" name="Rectangle 7"/>
          <p:cNvSpPr>
            <a:spLocks noGrp="1" noChangeArrowheads="1"/>
          </p:cNvSpPr>
          <p:nvPr>
            <p:ph type="title"/>
          </p:nvPr>
        </p:nvSpPr>
        <p:spPr bwMode="auto">
          <a:xfrm>
            <a:off x="212725" y="106363"/>
            <a:ext cx="881856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6148" name="Rectangle 8"/>
          <p:cNvSpPr>
            <a:spLocks noGrp="1" noChangeArrowheads="1"/>
          </p:cNvSpPr>
          <p:nvPr>
            <p:ph type="body" idx="1"/>
          </p:nvPr>
        </p:nvSpPr>
        <p:spPr bwMode="auto">
          <a:xfrm>
            <a:off x="219075" y="919163"/>
            <a:ext cx="8774113" cy="503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FontTx/>
              <a:buNone/>
              <a:defRPr sz="1400">
                <a:solidFill>
                  <a:srgbClr val="FFFFFF">
                    <a:lumMod val="65000"/>
                  </a:srgbClr>
                </a:solidFill>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FFFFFF">
                    <a:lumMod val="65000"/>
                  </a:srgbClr>
                </a:solidFill>
                <a:latin typeface="Times New Roman" pitchFamily="18" charset="0"/>
              </a:defRPr>
            </a:lvl1pPr>
          </a:lstStyle>
          <a:p>
            <a:pPr>
              <a:defRPr/>
            </a:pPr>
            <a:endParaRPr lang="en-US"/>
          </a:p>
        </p:txBody>
      </p:sp>
      <p:sp>
        <p:nvSpPr>
          <p:cNvPr id="56331" name="Rectangle 11"/>
          <p:cNvSpPr>
            <a:spLocks noGrp="1" noChangeArrowheads="1"/>
          </p:cNvSpPr>
          <p:nvPr>
            <p:ph type="sldNum" sz="quarter" idx="4"/>
          </p:nvPr>
        </p:nvSpPr>
        <p:spPr bwMode="auto">
          <a:xfrm>
            <a:off x="665162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FFFFFF">
                    <a:lumMod val="65000"/>
                  </a:srgbClr>
                </a:solidFill>
                <a:latin typeface="Times New Roman" pitchFamily="18" charset="0"/>
              </a:defRPr>
            </a:lvl1pPr>
          </a:lstStyle>
          <a:p>
            <a:pPr>
              <a:defRPr/>
            </a:pPr>
            <a:fld id="{9B7E55FB-C2F8-4E13-A6DE-6139D8541FA0}" type="slidenum">
              <a:rPr lang="en-US"/>
              <a:pPr>
                <a:defRPr/>
              </a:pPr>
              <a:t>‹#›</a:t>
            </a:fld>
            <a:endParaRPr lang="en-US" dirty="0"/>
          </a:p>
        </p:txBody>
      </p:sp>
      <p:grpSp>
        <p:nvGrpSpPr>
          <p:cNvPr id="6152" name="Group 25"/>
          <p:cNvGrpSpPr>
            <a:grpSpLocks/>
          </p:cNvGrpSpPr>
          <p:nvPr userDrawn="1"/>
        </p:nvGrpSpPr>
        <p:grpSpPr bwMode="auto">
          <a:xfrm>
            <a:off x="5708650" y="6126163"/>
            <a:ext cx="2047875" cy="660400"/>
            <a:chOff x="3596" y="3859"/>
            <a:chExt cx="1290" cy="416"/>
          </a:xfrm>
        </p:grpSpPr>
        <p:pic>
          <p:nvPicPr>
            <p:cNvPr id="6155"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200" b="1" smtClean="0">
                  <a:solidFill>
                    <a:srgbClr val="FFFFFF"/>
                  </a:solidFill>
                </a:rPr>
                <a:t>Federal Aviation</a:t>
              </a:r>
            </a:p>
            <a:p>
              <a:pPr algn="l" eaLnBrk="1" hangingPunct="1">
                <a:lnSpc>
                  <a:spcPct val="85000"/>
                </a:lnSpc>
                <a:defRPr/>
              </a:pPr>
              <a:r>
                <a:rPr lang="en-US" sz="1200" b="1" smtClean="0">
                  <a:solidFill>
                    <a:srgbClr val="FFFFFF"/>
                  </a:solidFill>
                </a:rPr>
                <a:t>Administration</a:t>
              </a:r>
            </a:p>
          </p:txBody>
        </p:sp>
      </p:grpSp>
      <p:sp>
        <p:nvSpPr>
          <p:cNvPr id="6153"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b="1" smtClean="0">
                <a:solidFill>
                  <a:srgbClr val="C0C0C0"/>
                </a:solidFill>
              </a:rPr>
              <a:t>&lt;Presentation Title – Change on Master Slide&gt;</a:t>
            </a:r>
            <a:endParaRPr lang="en-US" sz="1200" smtClean="0">
              <a:solidFill>
                <a:srgbClr val="C0C0C0"/>
              </a:solidFill>
            </a:endParaRPr>
          </a:p>
        </p:txBody>
      </p:sp>
      <p:sp>
        <p:nvSpPr>
          <p:cNvPr id="6154"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smtClean="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4796" r:id="rId1"/>
    <p:sldLayoutId id="2147484797" r:id="rId2"/>
    <p:sldLayoutId id="2147484798" r:id="rId3"/>
    <p:sldLayoutId id="2147484799" r:id="rId4"/>
    <p:sldLayoutId id="2147484800" r:id="rId5"/>
    <p:sldLayoutId id="2147484801" r:id="rId6"/>
    <p:sldLayoutId id="2147484802"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1D2F68"/>
          </a:solidFill>
          <a:latin typeface="+mj-lt"/>
          <a:ea typeface="+mj-ea"/>
          <a:cs typeface="+mj-cs"/>
        </a:defRPr>
      </a:lvl1pPr>
      <a:lvl2pPr algn="l" rtl="0" eaLnBrk="0" fontAlgn="base" hangingPunct="0">
        <a:spcBef>
          <a:spcPct val="0"/>
        </a:spcBef>
        <a:spcAft>
          <a:spcPct val="0"/>
        </a:spcAft>
        <a:defRPr sz="2800" b="1">
          <a:solidFill>
            <a:srgbClr val="1D2F68"/>
          </a:solidFill>
          <a:latin typeface="Arial" charset="0"/>
        </a:defRPr>
      </a:lvl2pPr>
      <a:lvl3pPr algn="l" rtl="0" eaLnBrk="0" fontAlgn="base" hangingPunct="0">
        <a:spcBef>
          <a:spcPct val="0"/>
        </a:spcBef>
        <a:spcAft>
          <a:spcPct val="0"/>
        </a:spcAft>
        <a:defRPr sz="2800" b="1">
          <a:solidFill>
            <a:srgbClr val="1D2F68"/>
          </a:solidFill>
          <a:latin typeface="Arial" charset="0"/>
        </a:defRPr>
      </a:lvl3pPr>
      <a:lvl4pPr algn="l" rtl="0" eaLnBrk="0" fontAlgn="base" hangingPunct="0">
        <a:spcBef>
          <a:spcPct val="0"/>
        </a:spcBef>
        <a:spcAft>
          <a:spcPct val="0"/>
        </a:spcAft>
        <a:defRPr sz="2800" b="1">
          <a:solidFill>
            <a:srgbClr val="1D2F68"/>
          </a:solidFill>
          <a:latin typeface="Arial" charset="0"/>
        </a:defRPr>
      </a:lvl4pPr>
      <a:lvl5pPr algn="l" rtl="0" eaLnBrk="0" fontAlgn="base" hangingPunct="0">
        <a:spcBef>
          <a:spcPct val="0"/>
        </a:spcBef>
        <a:spcAft>
          <a:spcPct val="0"/>
        </a:spcAft>
        <a:defRPr sz="28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7171"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FontTx/>
              <a:buNone/>
              <a:defRPr sz="1400">
                <a:solidFill>
                  <a:srgbClr val="000000"/>
                </a:solidFill>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000000"/>
                </a:solidFill>
                <a:latin typeface="Times New Roman" pitchFamily="18" charset="0"/>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FFFFFF"/>
                </a:solidFill>
                <a:latin typeface="Times New Roman" pitchFamily="18" charset="0"/>
              </a:defRPr>
            </a:lvl1pPr>
          </a:lstStyle>
          <a:p>
            <a:pPr>
              <a:defRPr/>
            </a:pPr>
            <a:fld id="{0AB91C22-5993-45B1-A0C9-3CA13FED24C3}" type="slidenum">
              <a:rPr lang="en-US"/>
              <a:pPr>
                <a:defRPr/>
              </a:pPr>
              <a:t>‹#›</a:t>
            </a:fld>
            <a:endParaRPr lang="en-US"/>
          </a:p>
        </p:txBody>
      </p:sp>
      <p:sp>
        <p:nvSpPr>
          <p:cNvPr id="7175"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algn="l">
              <a:spcBef>
                <a:spcPct val="50000"/>
              </a:spcBef>
              <a:buFontTx/>
              <a:buChar char="•"/>
            </a:pPr>
            <a:endParaRPr lang="en-US">
              <a:solidFill>
                <a:srgbClr val="000000"/>
              </a:solidFill>
            </a:endParaRPr>
          </a:p>
        </p:txBody>
      </p:sp>
      <p:sp>
        <p:nvSpPr>
          <p:cNvPr id="7176"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79B755BD-3F78-48B9-BAD8-0A1EBBDD5E92}" type="slidenum">
              <a:rPr lang="en-US" sz="1200" b="1">
                <a:solidFill>
                  <a:srgbClr val="FFFFFF"/>
                </a:solidFill>
              </a:rPr>
              <a:pPr algn="r"/>
              <a:t>‹#›</a:t>
            </a:fld>
            <a:endParaRPr lang="en-US" sz="1200" b="1">
              <a:solidFill>
                <a:srgbClr val="FFFFFF"/>
              </a:solidFill>
            </a:endParaRPr>
          </a:p>
        </p:txBody>
      </p:sp>
      <p:grpSp>
        <p:nvGrpSpPr>
          <p:cNvPr id="7177" name="Group 25"/>
          <p:cNvGrpSpPr>
            <a:grpSpLocks/>
          </p:cNvGrpSpPr>
          <p:nvPr userDrawn="1"/>
        </p:nvGrpSpPr>
        <p:grpSpPr bwMode="auto">
          <a:xfrm>
            <a:off x="5708650" y="6124575"/>
            <a:ext cx="2047875" cy="661988"/>
            <a:chOff x="3596" y="3858"/>
            <a:chExt cx="1290" cy="417"/>
          </a:xfrm>
        </p:grpSpPr>
        <p:pic>
          <p:nvPicPr>
            <p:cNvPr id="7178" name="Picture 26" descr="NEW FAA LOGO"/>
            <p:cNvPicPr>
              <a:picLocks noChangeAspect="1" noChangeArrowheads="1"/>
            </p:cNvPicPr>
            <p:nvPr userDrawn="1"/>
          </p:nvPicPr>
          <p:blipFill>
            <a:blip r:embed="rId14">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200" b="1" smtClean="0">
                  <a:solidFill>
                    <a:srgbClr val="FFFFFF"/>
                  </a:solidFill>
                </a:rPr>
                <a:t>Federal Aviation</a:t>
              </a:r>
            </a:p>
            <a:p>
              <a:pPr algn="l" eaLnBrk="1" hangingPunct="1">
                <a:lnSpc>
                  <a:spcPct val="85000"/>
                </a:lnSpc>
                <a:defRPr/>
              </a:pPr>
              <a:r>
                <a:rPr lang="en-US" sz="1200" b="1" smtClean="0">
                  <a:solidFill>
                    <a:srgbClr val="FFFFFF"/>
                  </a:solidFill>
                </a:rPr>
                <a:t>Administration</a:t>
              </a:r>
            </a:p>
          </p:txBody>
        </p:sp>
      </p:grpSp>
    </p:spTree>
  </p:cSld>
  <p:clrMap bg1="lt1" tx1="dk1" bg2="lt2" tx2="dk2" accent1="accent1" accent2="accent2" accent3="accent3" accent4="accent4" accent5="accent5" accent6="accent6" hlink="hlink" folHlink="folHlink"/>
  <p:sldLayoutIdLst>
    <p:sldLayoutId id="2147484804" r:id="rId1"/>
    <p:sldLayoutId id="2147484805" r:id="rId2"/>
    <p:sldLayoutId id="2147484806" r:id="rId3"/>
    <p:sldLayoutId id="2147484807" r:id="rId4"/>
    <p:sldLayoutId id="2147484808" r:id="rId5"/>
    <p:sldLayoutId id="2147484809" r:id="rId6"/>
    <p:sldLayoutId id="2147484810" r:id="rId7"/>
    <p:sldLayoutId id="2147484811" r:id="rId8"/>
    <p:sldLayoutId id="2147484812" r:id="rId9"/>
    <p:sldLayoutId id="2147484813" r:id="rId10"/>
    <p:sldLayoutId id="2147484814" r:id="rId11"/>
    <p:sldLayoutId id="2147484815" r:id="rId12"/>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algn="l">
              <a:spcBef>
                <a:spcPct val="50000"/>
              </a:spcBef>
              <a:buFontTx/>
              <a:buChar char="•"/>
            </a:pPr>
            <a:endParaRPr lang="en-US">
              <a:solidFill>
                <a:srgbClr val="000000"/>
              </a:solidFill>
            </a:endParaRPr>
          </a:p>
        </p:txBody>
      </p:sp>
      <p:sp>
        <p:nvSpPr>
          <p:cNvPr id="8195" name="Rectangle 7"/>
          <p:cNvSpPr>
            <a:spLocks noGrp="1" noChangeArrowheads="1"/>
          </p:cNvSpPr>
          <p:nvPr>
            <p:ph type="title"/>
          </p:nvPr>
        </p:nvSpPr>
        <p:spPr bwMode="auto">
          <a:xfrm>
            <a:off x="212725" y="106363"/>
            <a:ext cx="88185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8196" name="Rectangle 8"/>
          <p:cNvSpPr>
            <a:spLocks noGrp="1" noChangeArrowheads="1"/>
          </p:cNvSpPr>
          <p:nvPr>
            <p:ph type="body" idx="1"/>
          </p:nvPr>
        </p:nvSpPr>
        <p:spPr bwMode="auto">
          <a:xfrm>
            <a:off x="219075" y="919163"/>
            <a:ext cx="8774113"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spcBef>
                <a:spcPct val="0"/>
              </a:spcBef>
              <a:buFontTx/>
              <a:buNone/>
              <a:defRPr sz="1400">
                <a:solidFill>
                  <a:srgbClr val="FFFFFF">
                    <a:lumMod val="65000"/>
                  </a:srgbClr>
                </a:solidFill>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FFFFFF">
                    <a:lumMod val="65000"/>
                  </a:srgbClr>
                </a:solidFill>
                <a:latin typeface="Times New Roman" pitchFamily="18" charset="0"/>
              </a:defRPr>
            </a:lvl1pPr>
          </a:lstStyle>
          <a:p>
            <a:pPr>
              <a:defRPr/>
            </a:pPr>
            <a:endParaRPr lang="en-US"/>
          </a:p>
        </p:txBody>
      </p:sp>
      <p:grpSp>
        <p:nvGrpSpPr>
          <p:cNvPr id="8199" name="Group 25"/>
          <p:cNvGrpSpPr>
            <a:grpSpLocks/>
          </p:cNvGrpSpPr>
          <p:nvPr userDrawn="1"/>
        </p:nvGrpSpPr>
        <p:grpSpPr bwMode="auto">
          <a:xfrm>
            <a:off x="5708650" y="6126163"/>
            <a:ext cx="2047875" cy="660400"/>
            <a:chOff x="3596" y="3859"/>
            <a:chExt cx="1290" cy="416"/>
          </a:xfrm>
        </p:grpSpPr>
        <p:pic>
          <p:nvPicPr>
            <p:cNvPr id="8203" name="Picture 26"/>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lnSpc>
                  <a:spcPct val="85000"/>
                </a:lnSpc>
                <a:defRPr/>
              </a:pPr>
              <a:r>
                <a:rPr lang="en-US" sz="1200" b="1" smtClean="0">
                  <a:solidFill>
                    <a:srgbClr val="FFFFFF"/>
                  </a:solidFill>
                </a:rPr>
                <a:t>Federal Aviation</a:t>
              </a:r>
            </a:p>
            <a:p>
              <a:pPr algn="l" eaLnBrk="1" hangingPunct="1">
                <a:lnSpc>
                  <a:spcPct val="85000"/>
                </a:lnSpc>
                <a:defRPr/>
              </a:pPr>
              <a:r>
                <a:rPr lang="en-US" sz="1200" b="1" smtClean="0">
                  <a:solidFill>
                    <a:srgbClr val="FFFFFF"/>
                  </a:solidFill>
                </a:rPr>
                <a:t>Administration</a:t>
              </a:r>
            </a:p>
          </p:txBody>
        </p:sp>
      </p:grpSp>
      <p:sp>
        <p:nvSpPr>
          <p:cNvPr id="4104" name="Text Box 29" hidden="1"/>
          <p:cNvSpPr txBox="1">
            <a:spLocks noChangeArrowheads="1"/>
          </p:cNvSpPr>
          <p:nvPr userDrawn="1"/>
        </p:nvSpPr>
        <p:spPr bwMode="auto">
          <a:xfrm>
            <a:off x="449263" y="6205538"/>
            <a:ext cx="4784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b="1" smtClean="0">
                <a:solidFill>
                  <a:srgbClr val="C0C0C0"/>
                </a:solidFill>
              </a:rPr>
              <a:t>&lt;Presentation Title – Change on Master Slide&gt;</a:t>
            </a:r>
            <a:endParaRPr lang="en-US" sz="1200" smtClean="0">
              <a:solidFill>
                <a:srgbClr val="C0C0C0"/>
              </a:solidFill>
            </a:endParaRPr>
          </a:p>
        </p:txBody>
      </p:sp>
      <p:sp>
        <p:nvSpPr>
          <p:cNvPr id="4105" name="Text Box 30" hidden="1"/>
          <p:cNvSpPr txBox="1">
            <a:spLocks noChangeArrowheads="1"/>
          </p:cNvSpPr>
          <p:nvPr userDrawn="1"/>
        </p:nvSpPr>
        <p:spPr bwMode="auto">
          <a:xfrm>
            <a:off x="441325" y="6384925"/>
            <a:ext cx="3740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Bef>
                <a:spcPct val="50000"/>
              </a:spcBef>
              <a:defRPr/>
            </a:pPr>
            <a:r>
              <a:rPr lang="en-US" sz="1200" smtClean="0">
                <a:solidFill>
                  <a:srgbClr val="C0C0C0"/>
                </a:solidFill>
              </a:rPr>
              <a:t>&lt;Date of Presentation – Change on Master Slide&gt;</a:t>
            </a:r>
          </a:p>
        </p:txBody>
      </p:sp>
      <p:sp>
        <p:nvSpPr>
          <p:cNvPr id="8202" name="Rectangle 17"/>
          <p:cNvSpPr>
            <a:spLocks noChangeArrowheads="1"/>
          </p:cNvSpPr>
          <p:nvPr userDrawn="1"/>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EC8C10C5-B4F8-43A4-A775-3ECC49C44DB9}" type="slidenum">
              <a:rPr lang="en-US" sz="1200" b="1">
                <a:solidFill>
                  <a:srgbClr val="FFFFFF"/>
                </a:solidFill>
              </a:rPr>
              <a:pPr algn="r"/>
              <a:t>‹#›</a:t>
            </a:fld>
            <a:endParaRPr lang="en-US" sz="12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816" r:id="rId1"/>
    <p:sldLayoutId id="2147484817" r:id="rId2"/>
    <p:sldLayoutId id="2147484818" r:id="rId3"/>
    <p:sldLayoutId id="2147484819" r:id="rId4"/>
    <p:sldLayoutId id="2147484820" r:id="rId5"/>
    <p:sldLayoutId id="2147484821" r:id="rId6"/>
    <p:sldLayoutId id="2147484822" r:id="rId7"/>
    <p:sldLayoutId id="2147484823" r:id="rId8"/>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1D2F68"/>
          </a:solidFill>
          <a:latin typeface="+mj-lt"/>
          <a:ea typeface="+mj-ea"/>
          <a:cs typeface="+mj-cs"/>
        </a:defRPr>
      </a:lvl1pPr>
      <a:lvl2pPr algn="l" rtl="0" eaLnBrk="0" fontAlgn="base" hangingPunct="0">
        <a:spcBef>
          <a:spcPct val="0"/>
        </a:spcBef>
        <a:spcAft>
          <a:spcPct val="0"/>
        </a:spcAft>
        <a:defRPr sz="2800" b="1">
          <a:solidFill>
            <a:srgbClr val="1D2F68"/>
          </a:solidFill>
          <a:latin typeface="Arial" charset="0"/>
        </a:defRPr>
      </a:lvl2pPr>
      <a:lvl3pPr algn="l" rtl="0" eaLnBrk="0" fontAlgn="base" hangingPunct="0">
        <a:spcBef>
          <a:spcPct val="0"/>
        </a:spcBef>
        <a:spcAft>
          <a:spcPct val="0"/>
        </a:spcAft>
        <a:defRPr sz="2800" b="1">
          <a:solidFill>
            <a:srgbClr val="1D2F68"/>
          </a:solidFill>
          <a:latin typeface="Arial" charset="0"/>
        </a:defRPr>
      </a:lvl3pPr>
      <a:lvl4pPr algn="l" rtl="0" eaLnBrk="0" fontAlgn="base" hangingPunct="0">
        <a:spcBef>
          <a:spcPct val="0"/>
        </a:spcBef>
        <a:spcAft>
          <a:spcPct val="0"/>
        </a:spcAft>
        <a:defRPr sz="2800" b="1">
          <a:solidFill>
            <a:srgbClr val="1D2F68"/>
          </a:solidFill>
          <a:latin typeface="Arial" charset="0"/>
        </a:defRPr>
      </a:lvl4pPr>
      <a:lvl5pPr algn="l" rtl="0" eaLnBrk="0" fontAlgn="base" hangingPunct="0">
        <a:spcBef>
          <a:spcPct val="0"/>
        </a:spcBef>
        <a:spcAft>
          <a:spcPct val="0"/>
        </a:spcAft>
        <a:defRPr sz="28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smtClean="0">
                <a:latin typeface="Times New Roman" pitchFamily="18" charset="0"/>
              </a:defRPr>
            </a:lvl1pPr>
          </a:lstStyle>
          <a:p>
            <a:pPr algn="l">
              <a:defRPr/>
            </a:pPr>
            <a:endParaRPr lang="en-US" dirty="0">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smtClean="0">
                <a:latin typeface="Times New Roman" pitchFamily="18" charset="0"/>
              </a:defRPr>
            </a:lvl1pPr>
          </a:lstStyle>
          <a:p>
            <a:pPr>
              <a:defRPr/>
            </a:pPr>
            <a:endParaRPr lang="en-US" dirty="0">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smtClean="0">
                <a:solidFill>
                  <a:schemeClr val="bg1"/>
                </a:solidFill>
                <a:latin typeface="Times New Roman" pitchFamily="18" charset="0"/>
              </a:defRPr>
            </a:lvl1pPr>
          </a:lstStyle>
          <a:p>
            <a:pPr>
              <a:defRPr/>
            </a:pPr>
            <a:fld id="{7F7985A6-7279-4ACC-B90E-CA4118D540E3}" type="slidenum">
              <a:rPr lang="en-US">
                <a:solidFill>
                  <a:srgbClr val="FFFFFF"/>
                </a:solidFill>
              </a:rPr>
              <a:pPr>
                <a:defRPr/>
              </a:pPr>
              <a:t>‹#›</a:t>
            </a:fld>
            <a:endParaRPr lang="en-US" dirty="0">
              <a:solidFill>
                <a:srgbClr val="FFFFFF"/>
              </a:solidFill>
            </a:endParaRPr>
          </a:p>
        </p:txBody>
      </p:sp>
      <p:sp>
        <p:nvSpPr>
          <p:cNvPr id="1029"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50000"/>
              </a:spcBef>
              <a:buFontTx/>
              <a:buChar char="•"/>
            </a:pPr>
            <a:endParaRPr lang="en-US" dirty="0">
              <a:solidFill>
                <a:srgbClr val="000000"/>
              </a:solidFill>
              <a:latin typeface="Arial" charset="0"/>
            </a:endParaRPr>
          </a:p>
        </p:txBody>
      </p:sp>
      <p:sp>
        <p:nvSpPr>
          <p:cNvPr id="1030"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2F1900BB-6BFC-4229-940E-373239B4220E}" type="slidenum">
              <a:rPr lang="en-US" sz="1200" b="1">
                <a:solidFill>
                  <a:srgbClr val="FFFFFF"/>
                </a:solidFill>
                <a:latin typeface="Arial" charset="0"/>
              </a:rPr>
              <a:pPr algn="r"/>
              <a:t>‹#›</a:t>
            </a:fld>
            <a:endParaRPr lang="en-US" sz="1200" b="1" dirty="0">
              <a:solidFill>
                <a:srgbClr val="FFFFFF"/>
              </a:solidFill>
              <a:latin typeface="Arial" charset="0"/>
            </a:endParaRPr>
          </a:p>
        </p:txBody>
      </p:sp>
      <p:grpSp>
        <p:nvGrpSpPr>
          <p:cNvPr id="1031" name="Group 25"/>
          <p:cNvGrpSpPr>
            <a:grpSpLocks/>
          </p:cNvGrpSpPr>
          <p:nvPr/>
        </p:nvGrpSpPr>
        <p:grpSpPr bwMode="auto">
          <a:xfrm>
            <a:off x="5708650" y="6124575"/>
            <a:ext cx="2047875" cy="661988"/>
            <a:chOff x="3596" y="3858"/>
            <a:chExt cx="1290" cy="417"/>
          </a:xfrm>
        </p:grpSpPr>
        <p:pic>
          <p:nvPicPr>
            <p:cNvPr id="1032" name="Picture 26" descr="NEW FAA LOGO"/>
            <p:cNvPicPr>
              <a:picLocks noChangeAspect="1" noChangeArrowheads="1"/>
            </p:cNvPicPr>
            <p:nvPr userDrawn="1"/>
          </p:nvPicPr>
          <p:blipFill>
            <a:blip r:embed="rId13"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l" eaLnBrk="1" hangingPunct="1">
                <a:lnSpc>
                  <a:spcPct val="85000"/>
                </a:lnSpc>
              </a:pPr>
              <a:r>
                <a:rPr lang="en-US" sz="1200" b="1" dirty="0">
                  <a:solidFill>
                    <a:srgbClr val="FFFFFF"/>
                  </a:solidFill>
                </a:rPr>
                <a:t>Federal Aviation</a:t>
              </a:r>
            </a:p>
            <a:p>
              <a:pPr algn="l" eaLnBrk="1" hangingPunct="1">
                <a:lnSpc>
                  <a:spcPct val="85000"/>
                </a:lnSpc>
              </a:pPr>
              <a:r>
                <a:rPr lang="en-US" sz="1200" b="1" dirty="0">
                  <a:solidFill>
                    <a:srgbClr val="FFFFFF"/>
                  </a:solidFill>
                </a:rPr>
                <a:t>Administration</a:t>
              </a:r>
            </a:p>
          </p:txBody>
        </p:sp>
      </p:grpSp>
    </p:spTree>
    <p:extLst>
      <p:ext uri="{BB962C8B-B14F-4D97-AF65-F5344CB8AC3E}">
        <p14:creationId xmlns:p14="http://schemas.microsoft.com/office/powerpoint/2010/main" val="736846814"/>
      </p:ext>
    </p:extLst>
  </p:cSld>
  <p:clrMap bg1="lt1" tx1="dk1" bg2="lt2" tx2="dk2" accent1="accent1" accent2="accent2" accent3="accent3" accent4="accent4" accent5="accent5" accent6="accent6" hlink="hlink" folHlink="folHlink"/>
  <p:sldLayoutIdLst>
    <p:sldLayoutId id="2147484825" r:id="rId1"/>
    <p:sldLayoutId id="2147484826" r:id="rId2"/>
    <p:sldLayoutId id="2147484827" r:id="rId3"/>
    <p:sldLayoutId id="2147484828" r:id="rId4"/>
    <p:sldLayoutId id="2147484829" r:id="rId5"/>
    <p:sldLayoutId id="2147484830" r:id="rId6"/>
    <p:sldLayoutId id="2147484831" r:id="rId7"/>
    <p:sldLayoutId id="2147484832" r:id="rId8"/>
    <p:sldLayoutId id="2147484833" r:id="rId9"/>
    <p:sldLayoutId id="2147484834" r:id="rId10"/>
    <p:sldLayoutId id="214748483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5.x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5.x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jpeg"/><Relationship Id="rId18" Type="http://schemas.openxmlformats.org/officeDocument/2006/relationships/image" Target="../media/image43.png"/><Relationship Id="rId3" Type="http://schemas.openxmlformats.org/officeDocument/2006/relationships/image" Target="../media/image28.png"/><Relationship Id="rId21" Type="http://schemas.openxmlformats.org/officeDocument/2006/relationships/image" Target="../media/image45.png"/><Relationship Id="rId7" Type="http://schemas.openxmlformats.org/officeDocument/2006/relationships/image" Target="../media/image32.png"/><Relationship Id="rId12" Type="http://schemas.openxmlformats.org/officeDocument/2006/relationships/image" Target="../media/image37.jpeg"/><Relationship Id="rId17" Type="http://schemas.openxmlformats.org/officeDocument/2006/relationships/image" Target="../media/image42.png"/><Relationship Id="rId2" Type="http://schemas.openxmlformats.org/officeDocument/2006/relationships/notesSlide" Target="../notesSlides/notesSlide9.xml"/><Relationship Id="rId16" Type="http://schemas.openxmlformats.org/officeDocument/2006/relationships/image" Target="../media/image41.jpeg"/><Relationship Id="rId20" Type="http://schemas.openxmlformats.org/officeDocument/2006/relationships/image" Target="../media/image44.jpeg"/><Relationship Id="rId1" Type="http://schemas.openxmlformats.org/officeDocument/2006/relationships/slideLayout" Target="../slideLayouts/slideLayout36.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jpeg"/><Relationship Id="rId23" Type="http://schemas.openxmlformats.org/officeDocument/2006/relationships/image" Target="../media/image47.png"/><Relationship Id="rId10" Type="http://schemas.openxmlformats.org/officeDocument/2006/relationships/image" Target="../media/image35.jpeg"/><Relationship Id="rId19" Type="http://schemas.openxmlformats.org/officeDocument/2006/relationships/hyperlink" Target="http://www.matchc.com/flags/australia.html" TargetMode="External"/><Relationship Id="rId4" Type="http://schemas.openxmlformats.org/officeDocument/2006/relationships/image" Target="../media/image29.png"/><Relationship Id="rId9" Type="http://schemas.openxmlformats.org/officeDocument/2006/relationships/image" Target="../media/image34.jpeg"/><Relationship Id="rId14" Type="http://schemas.openxmlformats.org/officeDocument/2006/relationships/image" Target="../media/image39.jpeg"/><Relationship Id="rId22" Type="http://schemas.openxmlformats.org/officeDocument/2006/relationships/image" Target="../media/image4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jpg"/><Relationship Id="rId2" Type="http://schemas.openxmlformats.org/officeDocument/2006/relationships/notesSlide" Target="../notesSlides/notesSlide10.xml"/><Relationship Id="rId1" Type="http://schemas.openxmlformats.org/officeDocument/2006/relationships/slideLayout" Target="../slideLayouts/slideLayout36.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1.xml"/><Relationship Id="rId1" Type="http://schemas.openxmlformats.org/officeDocument/2006/relationships/slideLayout" Target="../slideLayouts/slideLayout100.xml"/><Relationship Id="rId5" Type="http://schemas.openxmlformats.org/officeDocument/2006/relationships/hyperlink" Target="mailto:mohan.l.gupta@faa.gov" TargetMode="External"/><Relationship Id="rId4" Type="http://schemas.openxmlformats.org/officeDocument/2006/relationships/hyperlink" Target="mailto:nathan.brown@fa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5.x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3.xml"/></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123.xml"/></Relationships>
</file>

<file path=ppt/slides/_rels/slide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30.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24.jpeg"/><Relationship Id="rId7" Type="http://schemas.openxmlformats.org/officeDocument/2006/relationships/oleObject" Target="../embeddings/oleObject1.bin"/><Relationship Id="rId2" Type="http://schemas.openxmlformats.org/officeDocument/2006/relationships/slideLayout" Target="../slideLayouts/slideLayout131.xml"/><Relationship Id="rId1" Type="http://schemas.openxmlformats.org/officeDocument/2006/relationships/vmlDrawing" Target="../drawings/vmlDrawing1.vml"/><Relationship Id="rId6" Type="http://schemas.openxmlformats.org/officeDocument/2006/relationships/image" Target="../media/image25.png"/><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11"/>
          <p:cNvSpPr>
            <a:spLocks noGrp="1" noChangeArrowheads="1"/>
          </p:cNvSpPr>
          <p:nvPr>
            <p:ph type="ctrTitle"/>
          </p:nvPr>
        </p:nvSpPr>
        <p:spPr>
          <a:xfrm>
            <a:off x="249238" y="312738"/>
            <a:ext cx="5048250" cy="2298700"/>
          </a:xfrm>
        </p:spPr>
        <p:txBody>
          <a:bodyPr/>
          <a:lstStyle/>
          <a:p>
            <a:pPr eaLnBrk="1" hangingPunct="1"/>
            <a:r>
              <a:rPr lang="fr-FR" sz="4000" dirty="0" smtClean="0"/>
              <a:t>FAA Alternative </a:t>
            </a:r>
            <a:r>
              <a:rPr lang="fr-FR" sz="4000" dirty="0"/>
              <a:t>Jet </a:t>
            </a:r>
            <a:r>
              <a:rPr lang="fr-FR" sz="4000" dirty="0" smtClean="0"/>
              <a:t>Fuels R&amp;D Update</a:t>
            </a:r>
            <a:endParaRPr lang="en-US" sz="4000" dirty="0" smtClean="0"/>
          </a:p>
        </p:txBody>
      </p:sp>
      <p:sp>
        <p:nvSpPr>
          <p:cNvPr id="5" name="Text Box 4"/>
          <p:cNvSpPr txBox="1">
            <a:spLocks noChangeArrowheads="1"/>
          </p:cNvSpPr>
          <p:nvPr/>
        </p:nvSpPr>
        <p:spPr bwMode="auto">
          <a:xfrm>
            <a:off x="457199" y="4038600"/>
            <a:ext cx="4792663"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l" eaLnBrk="1" fontAlgn="auto" hangingPunct="1">
              <a:spcBef>
                <a:spcPts val="0"/>
              </a:spcBef>
              <a:spcAft>
                <a:spcPts val="0"/>
              </a:spcAft>
              <a:defRPr/>
            </a:pPr>
            <a:r>
              <a:rPr kumimoji="0" lang="en-US" sz="1800" b="0" i="0" u="none" strike="noStrike" kern="0" cap="none" spc="0" normalizeH="0" baseline="0" noProof="0" dirty="0" smtClean="0">
                <a:ln>
                  <a:noFill/>
                </a:ln>
                <a:solidFill>
                  <a:srgbClr val="1D2F68"/>
                </a:solidFill>
                <a:effectLst/>
                <a:uLnTx/>
                <a:uFillTx/>
                <a:latin typeface="Arial" charset="0"/>
              </a:rPr>
              <a:t>To:	FAA E&amp;E REDAC</a:t>
            </a:r>
            <a:r>
              <a:rPr lang="en-US" sz="1800" dirty="0" smtClean="0">
                <a:solidFill>
                  <a:srgbClr val="002060"/>
                </a:solidFill>
              </a:rPr>
              <a:t>	</a:t>
            </a:r>
          </a:p>
          <a:p>
            <a:pPr algn="l" eaLnBrk="1" fontAlgn="auto" hangingPunct="1">
              <a:spcBef>
                <a:spcPts val="0"/>
              </a:spcBef>
              <a:spcAft>
                <a:spcPts val="0"/>
              </a:spcAft>
              <a:defRPr/>
            </a:pPr>
            <a:endParaRPr kumimoji="0" lang="en-US" sz="1800" b="0" i="0" u="none" strike="noStrike" kern="0" cap="none" spc="0" normalizeH="0" baseline="0" noProof="0" dirty="0" smtClean="0">
              <a:ln>
                <a:noFill/>
              </a:ln>
              <a:solidFill>
                <a:srgbClr val="1D2F68"/>
              </a:solidFill>
              <a:effectLst/>
              <a:uLnTx/>
              <a:uFillTx/>
              <a:latin typeface="Arial" charset="0"/>
            </a:endParaRPr>
          </a:p>
          <a:p>
            <a:pPr marR="0" lvl="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1D2F68"/>
                </a:solidFill>
                <a:effectLst/>
                <a:uLnTx/>
                <a:uFillTx/>
                <a:latin typeface="Arial" charset="0"/>
              </a:rPr>
              <a:t>By: 	Nate Brown &amp; Mohan Gupta</a:t>
            </a:r>
            <a:br>
              <a:rPr kumimoji="0" lang="en-US" sz="1800" b="0" i="0" u="none" strike="noStrike" kern="0" cap="none" spc="0" normalizeH="0" baseline="0" noProof="0" dirty="0" smtClean="0">
                <a:ln>
                  <a:noFill/>
                </a:ln>
                <a:solidFill>
                  <a:srgbClr val="1D2F68"/>
                </a:solidFill>
                <a:effectLst/>
                <a:uLnTx/>
                <a:uFillTx/>
                <a:latin typeface="Arial" charset="0"/>
              </a:rPr>
            </a:br>
            <a:r>
              <a:rPr kumimoji="0" lang="en-US" sz="1800" b="0" i="0" u="none" strike="noStrike" kern="0" cap="none" spc="0" normalizeH="0" baseline="0" noProof="0" dirty="0" smtClean="0">
                <a:ln>
                  <a:noFill/>
                </a:ln>
                <a:solidFill>
                  <a:srgbClr val="1D2F68"/>
                </a:solidFill>
                <a:effectLst/>
                <a:uLnTx/>
                <a:uFillTx/>
                <a:latin typeface="Arial" charset="0"/>
              </a:rPr>
              <a:t>	</a:t>
            </a:r>
          </a:p>
          <a:p>
            <a:pPr marL="0" marR="0" lvl="1" indent="0" algn="l" defTabSz="914400" eaLnBrk="1" fontAlgn="auto" latinLnBrk="0" hangingPunct="1">
              <a:lnSpc>
                <a:spcPct val="100000"/>
              </a:lnSpc>
              <a:spcBef>
                <a:spcPct val="0"/>
              </a:spcBef>
              <a:spcAft>
                <a:spcPts val="0"/>
              </a:spcAft>
              <a:buClrTx/>
              <a:buSzTx/>
              <a:buFontTx/>
              <a:buNone/>
              <a:tabLst/>
              <a:defRPr/>
            </a:pPr>
            <a:r>
              <a:rPr kumimoji="0" lang="en-US" sz="800" b="0" i="0" u="none" strike="noStrike" kern="0" cap="none" spc="0" normalizeH="0" baseline="0" noProof="0" dirty="0" smtClean="0">
                <a:ln>
                  <a:noFill/>
                </a:ln>
                <a:solidFill>
                  <a:srgbClr val="1D2F68"/>
                </a:solidFill>
                <a:effectLst/>
                <a:uLnTx/>
                <a:uFillTx/>
                <a:latin typeface="Arial" charset="0"/>
              </a:rPr>
              <a:t>	</a:t>
            </a:r>
          </a:p>
          <a:p>
            <a:pPr marR="0" lvl="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1D2F68"/>
                </a:solidFill>
                <a:effectLst/>
                <a:uLnTx/>
                <a:uFillTx/>
                <a:latin typeface="Arial" charset="0"/>
              </a:rPr>
              <a:t>Date:	August 6, 2015</a:t>
            </a:r>
            <a:endParaRPr kumimoji="0" lang="en-US" sz="1800" b="0" i="0" u="none" strike="noStrike" kern="0" cap="none" spc="0" normalizeH="0" baseline="0" noProof="0" dirty="0">
              <a:ln>
                <a:noFill/>
              </a:ln>
              <a:solidFill>
                <a:srgbClr val="1D2F68"/>
              </a:solidFill>
              <a:effectLst/>
              <a:uLnTx/>
              <a:uFillTx/>
              <a:latin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67"/>
            <a:ext cx="9144000" cy="609600"/>
          </a:xfrm>
        </p:spPr>
        <p:txBody>
          <a:bodyPr/>
          <a:lstStyle/>
          <a:p>
            <a:r>
              <a:rPr lang="en-US" sz="2600" dirty="0" smtClean="0"/>
              <a:t>Ongoing and Planned Year -2 Activities</a:t>
            </a:r>
            <a:endParaRPr lang="en-US" sz="2600" dirty="0"/>
          </a:p>
        </p:txBody>
      </p:sp>
      <p:sp>
        <p:nvSpPr>
          <p:cNvPr id="3" name="Rectangle 2"/>
          <p:cNvSpPr/>
          <p:nvPr/>
        </p:nvSpPr>
        <p:spPr>
          <a:xfrm>
            <a:off x="0" y="1119745"/>
            <a:ext cx="9118550" cy="5755422"/>
          </a:xfrm>
          <a:prstGeom prst="rect">
            <a:avLst/>
          </a:prstGeom>
        </p:spPr>
        <p:txBody>
          <a:bodyPr wrap="square">
            <a:spAutoFit/>
          </a:bodyPr>
          <a:lstStyle/>
          <a:p>
            <a:pPr algn="l">
              <a:spcBef>
                <a:spcPts val="0"/>
              </a:spcBef>
              <a:spcAft>
                <a:spcPts val="0"/>
              </a:spcAft>
            </a:pPr>
            <a:r>
              <a:rPr lang="en-US" sz="2000" b="1" dirty="0" smtClean="0">
                <a:solidFill>
                  <a:srgbClr val="000000"/>
                </a:solidFill>
                <a:latin typeface="Arial"/>
                <a:ea typeface="Times New Roman" panose="02020603050405020304" pitchFamily="18" charset="0"/>
                <a:cs typeface="Arial" charset="0"/>
              </a:rPr>
              <a:t>Testing:</a:t>
            </a:r>
          </a:p>
          <a:p>
            <a:pPr marL="342900" indent="-342900" algn="l">
              <a:spcBef>
                <a:spcPts val="600"/>
              </a:spcBef>
              <a:spcAft>
                <a:spcPts val="0"/>
              </a:spcAft>
              <a:buFont typeface="Arial" panose="020B0604020202020204" pitchFamily="34" charset="0"/>
              <a:buChar char="•"/>
            </a:pPr>
            <a:r>
              <a:rPr lang="en-US" sz="2000" dirty="0" smtClean="0">
                <a:solidFill>
                  <a:srgbClr val="000000"/>
                </a:solidFill>
                <a:latin typeface="Arial"/>
                <a:ea typeface="Times New Roman" panose="02020603050405020304" pitchFamily="18" charset="0"/>
                <a:cs typeface="Arial" charset="0"/>
              </a:rPr>
              <a:t>Focus </a:t>
            </a:r>
            <a:r>
              <a:rPr lang="en-US" sz="2000" dirty="0">
                <a:solidFill>
                  <a:srgbClr val="000000"/>
                </a:solidFill>
                <a:latin typeface="Arial"/>
                <a:ea typeface="Times New Roman" panose="02020603050405020304" pitchFamily="18" charset="0"/>
                <a:cs typeface="Arial" charset="0"/>
              </a:rPr>
              <a:t>on </a:t>
            </a:r>
            <a:r>
              <a:rPr lang="en-US" sz="2000" dirty="0" smtClean="0">
                <a:solidFill>
                  <a:srgbClr val="000000"/>
                </a:solidFill>
                <a:latin typeface="Arial"/>
                <a:ea typeface="Times New Roman" panose="02020603050405020304" pitchFamily="18" charset="0"/>
                <a:cs typeface="Arial" charset="0"/>
              </a:rPr>
              <a:t>downselected A-2</a:t>
            </a:r>
            <a:r>
              <a:rPr lang="en-US" sz="2000" dirty="0">
                <a:solidFill>
                  <a:srgbClr val="000000"/>
                </a:solidFill>
                <a:latin typeface="Arial"/>
                <a:ea typeface="Times New Roman" panose="02020603050405020304" pitchFamily="18" charset="0"/>
                <a:cs typeface="Arial" charset="0"/>
              </a:rPr>
              <a:t>, </a:t>
            </a:r>
            <a:r>
              <a:rPr lang="en-US" sz="2000" dirty="0" smtClean="0">
                <a:solidFill>
                  <a:srgbClr val="000000"/>
                </a:solidFill>
                <a:latin typeface="Arial"/>
                <a:ea typeface="Times New Roman" panose="02020603050405020304" pitchFamily="18" charset="0"/>
                <a:cs typeface="Arial" charset="0"/>
              </a:rPr>
              <a:t>C-1</a:t>
            </a:r>
            <a:r>
              <a:rPr lang="en-US" sz="2000" dirty="0">
                <a:solidFill>
                  <a:srgbClr val="000000"/>
                </a:solidFill>
                <a:latin typeface="Arial"/>
                <a:ea typeface="Times New Roman" panose="02020603050405020304" pitchFamily="18" charset="0"/>
                <a:cs typeface="Arial" charset="0"/>
              </a:rPr>
              <a:t>, </a:t>
            </a:r>
            <a:r>
              <a:rPr lang="en-US" sz="2000" dirty="0" smtClean="0">
                <a:solidFill>
                  <a:srgbClr val="000000"/>
                </a:solidFill>
                <a:latin typeface="Arial"/>
                <a:ea typeface="Times New Roman" panose="02020603050405020304" pitchFamily="18" charset="0"/>
                <a:cs typeface="Arial" charset="0"/>
              </a:rPr>
              <a:t>C-5 </a:t>
            </a:r>
            <a:r>
              <a:rPr lang="en-US" sz="2000" dirty="0">
                <a:solidFill>
                  <a:srgbClr val="000000"/>
                </a:solidFill>
                <a:latin typeface="Arial"/>
                <a:ea typeface="Times New Roman" panose="02020603050405020304" pitchFamily="18" charset="0"/>
                <a:cs typeface="Arial" charset="0"/>
              </a:rPr>
              <a:t>fuels plus ‘new’ fuels (alternative property variation) as suggested by </a:t>
            </a:r>
            <a:r>
              <a:rPr lang="en-US" sz="2000" dirty="0" smtClean="0">
                <a:solidFill>
                  <a:srgbClr val="000000"/>
                </a:solidFill>
                <a:latin typeface="Arial"/>
                <a:ea typeface="Times New Roman" panose="02020603050405020304" pitchFamily="18" charset="0"/>
                <a:cs typeface="Arial" charset="0"/>
              </a:rPr>
              <a:t>OEMs (e.g. C-6 Virent/Shell fuel)</a:t>
            </a:r>
          </a:p>
          <a:p>
            <a:pPr marL="342900" indent="-342900" algn="l">
              <a:spcBef>
                <a:spcPts val="600"/>
              </a:spcBef>
              <a:spcAft>
                <a:spcPts val="0"/>
              </a:spcAft>
              <a:buFont typeface="Arial" panose="020B0604020202020204" pitchFamily="34" charset="0"/>
              <a:buChar char="•"/>
            </a:pPr>
            <a:r>
              <a:rPr lang="en-US" sz="2000" dirty="0" smtClean="0">
                <a:solidFill>
                  <a:srgbClr val="000000"/>
                </a:solidFill>
                <a:latin typeface="Arial"/>
                <a:ea typeface="Times New Roman" panose="02020603050405020304" pitchFamily="18" charset="0"/>
                <a:cs typeface="Arial" charset="0"/>
              </a:rPr>
              <a:t>Repeatability of results</a:t>
            </a:r>
          </a:p>
          <a:p>
            <a:pPr marL="342900" indent="-342900" algn="l">
              <a:spcBef>
                <a:spcPts val="600"/>
              </a:spcBef>
              <a:spcAft>
                <a:spcPts val="0"/>
              </a:spcAft>
              <a:buFont typeface="Arial" panose="020B0604020202020204" pitchFamily="34" charset="0"/>
              <a:buChar char="•"/>
            </a:pPr>
            <a:r>
              <a:rPr lang="en-US" sz="2000" dirty="0" smtClean="0">
                <a:solidFill>
                  <a:srgbClr val="000000"/>
                </a:solidFill>
                <a:latin typeface="Arial"/>
                <a:ea typeface="Times New Roman" panose="02020603050405020304" pitchFamily="18" charset="0"/>
                <a:cs typeface="Arial" charset="0"/>
              </a:rPr>
              <a:t>Expanding the fuel testing under wide range of operating conditions (e.g. cold air/cold fuel)</a:t>
            </a:r>
          </a:p>
          <a:p>
            <a:pPr marL="342900" indent="-342900" algn="l">
              <a:spcBef>
                <a:spcPts val="600"/>
              </a:spcBef>
              <a:spcAft>
                <a:spcPts val="0"/>
              </a:spcAft>
              <a:buFont typeface="Arial" panose="020B0604020202020204" pitchFamily="34" charset="0"/>
              <a:buChar char="•"/>
            </a:pPr>
            <a:r>
              <a:rPr lang="en-US" sz="2000" dirty="0" smtClean="0">
                <a:solidFill>
                  <a:srgbClr val="000000"/>
                </a:solidFill>
                <a:latin typeface="Arial"/>
                <a:ea typeface="Times New Roman" panose="02020603050405020304" pitchFamily="18" charset="0"/>
                <a:cs typeface="Arial" charset="0"/>
              </a:rPr>
              <a:t>Extending the fuels testing diagnostics</a:t>
            </a:r>
          </a:p>
          <a:p>
            <a:pPr marL="342900" indent="-342900" algn="l">
              <a:spcBef>
                <a:spcPts val="600"/>
              </a:spcBef>
              <a:spcAft>
                <a:spcPts val="0"/>
              </a:spcAft>
              <a:buFont typeface="Arial" panose="020B0604020202020204" pitchFamily="34" charset="0"/>
              <a:buChar char="•"/>
            </a:pPr>
            <a:r>
              <a:rPr lang="en-US" sz="2000" dirty="0" smtClean="0">
                <a:solidFill>
                  <a:srgbClr val="000000"/>
                </a:solidFill>
                <a:latin typeface="Arial"/>
                <a:ea typeface="Times New Roman" panose="02020603050405020304" pitchFamily="18" charset="0"/>
                <a:cs typeface="Arial" charset="0"/>
              </a:rPr>
              <a:t>Develop confidence in Referee Rig performance</a:t>
            </a:r>
          </a:p>
          <a:p>
            <a:pPr algn="l">
              <a:spcBef>
                <a:spcPts val="0"/>
              </a:spcBef>
              <a:spcAft>
                <a:spcPts val="0"/>
              </a:spcAft>
            </a:pPr>
            <a:endParaRPr lang="en-US" sz="2000" b="1" dirty="0" smtClean="0">
              <a:solidFill>
                <a:srgbClr val="000000"/>
              </a:solidFill>
              <a:latin typeface="Arial"/>
              <a:ea typeface="Times New Roman" panose="02020603050405020304" pitchFamily="18" charset="0"/>
              <a:cs typeface="Arial" charset="0"/>
            </a:endParaRPr>
          </a:p>
          <a:p>
            <a:pPr algn="l">
              <a:spcBef>
                <a:spcPts val="0"/>
              </a:spcBef>
              <a:spcAft>
                <a:spcPts val="0"/>
              </a:spcAft>
            </a:pPr>
            <a:r>
              <a:rPr lang="en-US" sz="2000" b="1" dirty="0" smtClean="0">
                <a:solidFill>
                  <a:srgbClr val="000000"/>
                </a:solidFill>
                <a:latin typeface="Arial"/>
                <a:ea typeface="Times New Roman" panose="02020603050405020304" pitchFamily="18" charset="0"/>
                <a:cs typeface="Arial" charset="0"/>
              </a:rPr>
              <a:t>Modeling</a:t>
            </a:r>
          </a:p>
          <a:p>
            <a:pPr marL="342900" indent="-342900" algn="l">
              <a:spcBef>
                <a:spcPts val="600"/>
              </a:spcBef>
              <a:spcAft>
                <a:spcPts val="0"/>
              </a:spcAft>
              <a:buFont typeface="Arial" panose="020B0604020202020204" pitchFamily="34" charset="0"/>
              <a:buChar char="•"/>
            </a:pPr>
            <a:r>
              <a:rPr lang="en-US" sz="2000" dirty="0" smtClean="0">
                <a:solidFill>
                  <a:srgbClr val="000000"/>
                </a:solidFill>
                <a:latin typeface="Arial" charset="0"/>
                <a:ea typeface="Times New Roman" panose="02020603050405020304" pitchFamily="18" charset="0"/>
                <a:cs typeface="Arial" charset="0"/>
              </a:rPr>
              <a:t>Reduced chemical mechanisms for </a:t>
            </a:r>
            <a:r>
              <a:rPr lang="en-US" sz="2000" dirty="0" err="1" smtClean="0">
                <a:solidFill>
                  <a:srgbClr val="000000"/>
                </a:solidFill>
                <a:latin typeface="Arial" charset="0"/>
                <a:ea typeface="Times New Roman" panose="02020603050405020304" pitchFamily="18" charset="0"/>
                <a:cs typeface="Arial" charset="0"/>
              </a:rPr>
              <a:t>downselected</a:t>
            </a:r>
            <a:r>
              <a:rPr lang="en-US" sz="2000" dirty="0" smtClean="0">
                <a:solidFill>
                  <a:srgbClr val="000000"/>
                </a:solidFill>
                <a:latin typeface="Arial" charset="0"/>
                <a:ea typeface="Times New Roman" panose="02020603050405020304" pitchFamily="18" charset="0"/>
                <a:cs typeface="Arial" charset="0"/>
              </a:rPr>
              <a:t> Category ‘C’ fuels</a:t>
            </a:r>
          </a:p>
          <a:p>
            <a:pPr marL="342900" indent="-342900" algn="l">
              <a:spcBef>
                <a:spcPts val="600"/>
              </a:spcBef>
              <a:spcAft>
                <a:spcPts val="0"/>
              </a:spcAft>
              <a:buFont typeface="Arial" panose="020B0604020202020204" pitchFamily="34" charset="0"/>
              <a:buChar char="•"/>
            </a:pPr>
            <a:r>
              <a:rPr lang="en-US" sz="2000" dirty="0" smtClean="0">
                <a:solidFill>
                  <a:srgbClr val="000000"/>
                </a:solidFill>
                <a:latin typeface="Arial" charset="0"/>
                <a:ea typeface="Times New Roman" panose="02020603050405020304" pitchFamily="18" charset="0"/>
                <a:cs typeface="Arial" charset="0"/>
              </a:rPr>
              <a:t>Focus </a:t>
            </a:r>
            <a:r>
              <a:rPr lang="en-US" sz="2000" dirty="0">
                <a:solidFill>
                  <a:srgbClr val="000000"/>
                </a:solidFill>
                <a:latin typeface="Arial" charset="0"/>
                <a:ea typeface="Times New Roman" panose="02020603050405020304" pitchFamily="18" charset="0"/>
                <a:cs typeface="Arial" charset="0"/>
              </a:rPr>
              <a:t>on semi-quantitative modeling of LBO with some demonstration on ignition </a:t>
            </a:r>
            <a:r>
              <a:rPr lang="en-US" sz="2000" dirty="0" smtClean="0">
                <a:solidFill>
                  <a:srgbClr val="000000"/>
                </a:solidFill>
                <a:latin typeface="Arial" charset="0"/>
                <a:ea typeface="Times New Roman" panose="02020603050405020304" pitchFamily="18" charset="0"/>
                <a:cs typeface="Arial" charset="0"/>
              </a:rPr>
              <a:t>modeling</a:t>
            </a:r>
          </a:p>
          <a:p>
            <a:pPr marL="342900" indent="-342900" algn="l">
              <a:spcBef>
                <a:spcPts val="600"/>
              </a:spcBef>
              <a:spcAft>
                <a:spcPts val="0"/>
              </a:spcAft>
              <a:buFont typeface="Arial" panose="020B0604020202020204" pitchFamily="34" charset="0"/>
              <a:buChar char="•"/>
            </a:pPr>
            <a:r>
              <a:rPr lang="en-US" sz="2000" dirty="0" smtClean="0">
                <a:solidFill>
                  <a:srgbClr val="000000"/>
                </a:solidFill>
                <a:latin typeface="Arial" charset="0"/>
                <a:ea typeface="Times New Roman" panose="02020603050405020304" pitchFamily="18" charset="0"/>
                <a:cs typeface="Arial" charset="0"/>
              </a:rPr>
              <a:t>Move towards Fuel ‘X’ approach</a:t>
            </a:r>
          </a:p>
          <a:p>
            <a:pPr marL="342900" indent="-342900" algn="l">
              <a:spcBef>
                <a:spcPts val="600"/>
              </a:spcBef>
              <a:spcAft>
                <a:spcPts val="0"/>
              </a:spcAft>
              <a:buFont typeface="Arial" panose="020B0604020202020204" pitchFamily="34" charset="0"/>
              <a:buChar char="•"/>
            </a:pPr>
            <a:endParaRPr lang="en-US" sz="2000" dirty="0">
              <a:solidFill>
                <a:srgbClr val="000000"/>
              </a:solidFill>
              <a:latin typeface="Arial" charset="0"/>
              <a:ea typeface="Times New Roman" panose="02020603050405020304" pitchFamily="18" charset="0"/>
              <a:cs typeface="Arial" charset="0"/>
            </a:endParaRPr>
          </a:p>
          <a:p>
            <a:pPr>
              <a:spcBef>
                <a:spcPts val="600"/>
              </a:spcBef>
              <a:spcAft>
                <a:spcPts val="0"/>
              </a:spcAft>
            </a:pPr>
            <a:r>
              <a:rPr lang="en-US" sz="1800" b="1" dirty="0" smtClean="0">
                <a:solidFill>
                  <a:srgbClr val="FF0000"/>
                </a:solidFill>
                <a:latin typeface="Arial" charset="0"/>
                <a:ea typeface="Times New Roman" panose="02020603050405020304" pitchFamily="18" charset="0"/>
                <a:cs typeface="Arial" charset="0"/>
              </a:rPr>
              <a:t>Prioritizing and </a:t>
            </a:r>
            <a:r>
              <a:rPr lang="en-US" sz="1800" b="1" dirty="0" err="1" smtClean="0">
                <a:solidFill>
                  <a:srgbClr val="FF0000"/>
                </a:solidFill>
                <a:latin typeface="Arial" charset="0"/>
                <a:ea typeface="Times New Roman" panose="02020603050405020304" pitchFamily="18" charset="0"/>
                <a:cs typeface="Arial" charset="0"/>
              </a:rPr>
              <a:t>descoping</a:t>
            </a:r>
            <a:r>
              <a:rPr lang="en-US" sz="1800" b="1" dirty="0" smtClean="0">
                <a:solidFill>
                  <a:srgbClr val="FF0000"/>
                </a:solidFill>
                <a:latin typeface="Arial" charset="0"/>
                <a:ea typeface="Times New Roman" panose="02020603050405020304" pitchFamily="18" charset="0"/>
                <a:cs typeface="Arial" charset="0"/>
              </a:rPr>
              <a:t> Year-2 activities under reduced budget scenario.</a:t>
            </a:r>
            <a:endParaRPr lang="en-US" sz="1800" b="1" dirty="0">
              <a:solidFill>
                <a:srgbClr val="FF0000"/>
              </a:solidFill>
              <a:latin typeface="Arial" charset="0"/>
              <a:ea typeface="Times New Roman" panose="02020603050405020304" pitchFamily="18" charset="0"/>
              <a:cs typeface="Arial" charset="0"/>
            </a:endParaRPr>
          </a:p>
        </p:txBody>
      </p:sp>
    </p:spTree>
    <p:extLst>
      <p:ext uri="{BB962C8B-B14F-4D97-AF65-F5344CB8AC3E}">
        <p14:creationId xmlns:p14="http://schemas.microsoft.com/office/powerpoint/2010/main" val="3365606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smtClean="0"/>
              <a:t>FAA Alternative Jet Fuel Activities</a:t>
            </a:r>
          </a:p>
        </p:txBody>
      </p:sp>
      <p:sp>
        <p:nvSpPr>
          <p:cNvPr id="3" name="Content Placeholder 2"/>
          <p:cNvSpPr>
            <a:spLocks noGrp="1"/>
          </p:cNvSpPr>
          <p:nvPr>
            <p:ph idx="1"/>
          </p:nvPr>
        </p:nvSpPr>
        <p:spPr/>
        <p:txBody>
          <a:bodyPr>
            <a:normAutofit fontScale="92500" lnSpcReduction="10000"/>
          </a:bodyPr>
          <a:lstStyle/>
          <a:p>
            <a:pPr eaLnBrk="1" hangingPunct="1">
              <a:buFont typeface="Arial" pitchFamily="34" charset="0"/>
              <a:buChar char="•"/>
              <a:defRPr/>
            </a:pPr>
            <a:r>
              <a:rPr lang="en-US" dirty="0">
                <a:solidFill>
                  <a:schemeClr val="bg1">
                    <a:lumMod val="85000"/>
                  </a:schemeClr>
                </a:solidFill>
              </a:rPr>
              <a:t>Testing</a:t>
            </a:r>
          </a:p>
          <a:p>
            <a:pPr marL="1085850" lvl="1" indent="-342900" eaLnBrk="1" hangingPunct="1">
              <a:buFont typeface="Wingdings" pitchFamily="2" charset="2"/>
              <a:buChar char="§"/>
              <a:defRPr/>
            </a:pPr>
            <a:r>
              <a:rPr lang="en-US" dirty="0">
                <a:solidFill>
                  <a:schemeClr val="bg1">
                    <a:lumMod val="85000"/>
                  </a:schemeClr>
                </a:solidFill>
              </a:rPr>
              <a:t>Support Cert/</a:t>
            </a:r>
            <a:r>
              <a:rPr lang="en-US" dirty="0" err="1">
                <a:solidFill>
                  <a:schemeClr val="bg1">
                    <a:lumMod val="85000"/>
                  </a:schemeClr>
                </a:solidFill>
              </a:rPr>
              <a:t>Qual</a:t>
            </a:r>
            <a:r>
              <a:rPr lang="en-US" dirty="0">
                <a:solidFill>
                  <a:schemeClr val="bg1">
                    <a:lumMod val="85000"/>
                  </a:schemeClr>
                </a:solidFill>
              </a:rPr>
              <a:t> testing</a:t>
            </a:r>
          </a:p>
          <a:p>
            <a:pPr marL="1085850" lvl="1" indent="-342900" eaLnBrk="1" hangingPunct="1">
              <a:buFont typeface="Wingdings" pitchFamily="2" charset="2"/>
              <a:buChar char="§"/>
              <a:defRPr/>
            </a:pPr>
            <a:r>
              <a:rPr lang="en-US" dirty="0">
                <a:solidFill>
                  <a:schemeClr val="bg1">
                    <a:lumMod val="85000"/>
                  </a:schemeClr>
                </a:solidFill>
              </a:rPr>
              <a:t>Improve Cert/</a:t>
            </a:r>
            <a:r>
              <a:rPr lang="en-US" dirty="0" err="1">
                <a:solidFill>
                  <a:schemeClr val="bg1">
                    <a:lumMod val="85000"/>
                  </a:schemeClr>
                </a:solidFill>
              </a:rPr>
              <a:t>Qual</a:t>
            </a:r>
            <a:r>
              <a:rPr lang="en-US" dirty="0">
                <a:solidFill>
                  <a:schemeClr val="bg1">
                    <a:lumMod val="85000"/>
                  </a:schemeClr>
                </a:solidFill>
              </a:rPr>
              <a:t> process</a:t>
            </a:r>
          </a:p>
          <a:p>
            <a:pPr marL="1085850" lvl="1" indent="-342900" eaLnBrk="1" hangingPunct="1">
              <a:buFont typeface="Wingdings" pitchFamily="2" charset="2"/>
              <a:buChar char="§"/>
              <a:defRPr/>
            </a:pPr>
            <a:r>
              <a:rPr lang="en-US" dirty="0">
                <a:solidFill>
                  <a:schemeClr val="bg1">
                    <a:lumMod val="85000"/>
                  </a:schemeClr>
                </a:solidFill>
              </a:rPr>
              <a:t>Emissions measurements</a:t>
            </a:r>
          </a:p>
          <a:p>
            <a:pPr eaLnBrk="1" hangingPunct="1">
              <a:buFont typeface="Arial" pitchFamily="34" charset="0"/>
              <a:buChar char="•"/>
              <a:defRPr/>
            </a:pPr>
            <a:r>
              <a:rPr lang="en-US" dirty="0"/>
              <a:t>Analysis </a:t>
            </a:r>
          </a:p>
          <a:p>
            <a:pPr marL="1085850" lvl="1" indent="-342900" eaLnBrk="1" hangingPunct="1">
              <a:buFont typeface="Wingdings" pitchFamily="2" charset="2"/>
              <a:buChar char="§"/>
              <a:defRPr/>
            </a:pPr>
            <a:r>
              <a:rPr lang="en-US" dirty="0"/>
              <a:t>Environmental sustainability</a:t>
            </a:r>
          </a:p>
          <a:p>
            <a:pPr marL="1085850" lvl="1" indent="-342900" eaLnBrk="1" hangingPunct="1">
              <a:buFont typeface="Wingdings" pitchFamily="2" charset="2"/>
              <a:buChar char="§"/>
              <a:defRPr/>
            </a:pPr>
            <a:r>
              <a:rPr lang="en-US" dirty="0"/>
              <a:t>Techno-economic analysis</a:t>
            </a:r>
          </a:p>
          <a:p>
            <a:pPr marL="1085850" lvl="1" indent="-342900" eaLnBrk="1" hangingPunct="1">
              <a:buFont typeface="Wingdings" pitchFamily="2" charset="2"/>
              <a:buChar char="§"/>
              <a:defRPr/>
            </a:pPr>
            <a:r>
              <a:rPr lang="en-US" dirty="0"/>
              <a:t>Future scenarios</a:t>
            </a:r>
          </a:p>
          <a:p>
            <a:pPr eaLnBrk="1" hangingPunct="1">
              <a:buFont typeface="Arial" pitchFamily="34" charset="0"/>
              <a:buChar char="•"/>
              <a:defRPr/>
            </a:pPr>
            <a:r>
              <a:rPr lang="en-US" dirty="0">
                <a:solidFill>
                  <a:schemeClr val="bg1">
                    <a:lumMod val="85000"/>
                  </a:schemeClr>
                </a:solidFill>
              </a:rPr>
              <a:t>Coordination</a:t>
            </a:r>
          </a:p>
          <a:p>
            <a:pPr marL="1085850" lvl="1" indent="-342900" eaLnBrk="1" hangingPunct="1">
              <a:buFont typeface="Wingdings" pitchFamily="2" charset="2"/>
              <a:buChar char="§"/>
              <a:defRPr/>
            </a:pPr>
            <a:r>
              <a:rPr lang="en-US" dirty="0">
                <a:solidFill>
                  <a:schemeClr val="bg1">
                    <a:lumMod val="85000"/>
                  </a:schemeClr>
                </a:solidFill>
              </a:rPr>
              <a:t>Interagency</a:t>
            </a:r>
          </a:p>
          <a:p>
            <a:pPr marL="1085850" lvl="1" indent="-342900" eaLnBrk="1" hangingPunct="1">
              <a:buFont typeface="Wingdings" pitchFamily="2" charset="2"/>
              <a:buChar char="§"/>
              <a:defRPr/>
            </a:pPr>
            <a:r>
              <a:rPr lang="en-US" dirty="0">
                <a:solidFill>
                  <a:schemeClr val="bg1">
                    <a:lumMod val="85000"/>
                  </a:schemeClr>
                </a:solidFill>
              </a:rPr>
              <a:t>Public-Private</a:t>
            </a:r>
            <a:endParaRPr lang="en-US" dirty="0">
              <a:solidFill>
                <a:srgbClr val="000000"/>
              </a:solidFill>
            </a:endParaRPr>
          </a:p>
          <a:p>
            <a:pPr marL="1085850" lvl="1" indent="-342900" eaLnBrk="1" hangingPunct="1">
              <a:buFont typeface="Wingdings" pitchFamily="2" charset="2"/>
              <a:buChar char="§"/>
              <a:defRPr/>
            </a:pPr>
            <a:r>
              <a:rPr lang="en-US" dirty="0">
                <a:solidFill>
                  <a:schemeClr val="bg1">
                    <a:lumMod val="85000"/>
                  </a:schemeClr>
                </a:solidFill>
              </a:rPr>
              <a:t>State &amp; Regional</a:t>
            </a:r>
          </a:p>
          <a:p>
            <a:pPr marL="1085850" lvl="1" indent="-342900" eaLnBrk="1" hangingPunct="1">
              <a:buFont typeface="Wingdings" pitchFamily="2" charset="2"/>
              <a:buChar char="§"/>
              <a:defRPr/>
            </a:pPr>
            <a:r>
              <a:rPr lang="en-US" dirty="0">
                <a:solidFill>
                  <a:schemeClr val="bg1">
                    <a:lumMod val="85000"/>
                  </a:schemeClr>
                </a:solidFill>
              </a:rPr>
              <a:t>International</a:t>
            </a:r>
          </a:p>
        </p:txBody>
      </p:sp>
      <p:pic>
        <p:nvPicPr>
          <p:cNvPr id="54276" name="Picture 2" descr="H:\My Pictures\logos\volpe-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188" y="2360613"/>
            <a:ext cx="1533525"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8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29454" y="4802843"/>
            <a:ext cx="1314595" cy="105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2" descr="C:\Users\james hileman\Documents\AEE Budget\Funding Vehicles\AJF and E CoE\New COE12 Org Chart, Logo, etc\ASCENT-primary-logo[1].e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5883" y="3624263"/>
            <a:ext cx="1201738"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1"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ADDB0C1C-4857-4B6F-B5E5-2DFFC699C427}" type="slidenum">
              <a:rPr lang="en-US" sz="1200" b="1">
                <a:solidFill>
                  <a:srgbClr val="FFFFFF"/>
                </a:solidFill>
              </a:rPr>
              <a:pPr algn="r"/>
              <a:t>11</a:t>
            </a:fld>
            <a:endParaRPr lang="en-US" sz="1200" b="1">
              <a:solidFill>
                <a:srgbClr val="FFFFFF"/>
              </a:solidFill>
            </a:endParaRPr>
          </a:p>
        </p:txBody>
      </p:sp>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48399" y="1011665"/>
            <a:ext cx="924216" cy="924216"/>
          </a:xfrm>
          <a:prstGeom prst="rect">
            <a:avLst/>
          </a:prstGeom>
        </p:spPr>
      </p:pic>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99451" y="2068823"/>
            <a:ext cx="974603" cy="217853"/>
          </a:xfrm>
          <a:prstGeom prst="rect">
            <a:avLst/>
          </a:prstGeom>
        </p:spPr>
      </p:pic>
    </p:spTree>
    <p:extLst>
      <p:ext uri="{BB962C8B-B14F-4D97-AF65-F5344CB8AC3E}">
        <p14:creationId xmlns:p14="http://schemas.microsoft.com/office/powerpoint/2010/main" val="3021386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Jet Fuel Analysis</a:t>
            </a:r>
            <a:endParaRPr lang="en-US" dirty="0"/>
          </a:p>
        </p:txBody>
      </p:sp>
      <p:sp>
        <p:nvSpPr>
          <p:cNvPr id="3" name="Content Placeholder 2"/>
          <p:cNvSpPr>
            <a:spLocks noGrp="1"/>
          </p:cNvSpPr>
          <p:nvPr>
            <p:ph idx="1"/>
          </p:nvPr>
        </p:nvSpPr>
        <p:spPr/>
        <p:txBody>
          <a:bodyPr/>
          <a:lstStyle/>
          <a:p>
            <a:pPr>
              <a:spcBef>
                <a:spcPts val="1400"/>
              </a:spcBef>
            </a:pPr>
            <a:r>
              <a:rPr lang="en-US" sz="2000" dirty="0" smtClean="0"/>
              <a:t>A01 </a:t>
            </a:r>
            <a:r>
              <a:rPr lang="en-US" sz="2000" dirty="0"/>
              <a:t>Alternative Jet Fuel Supply Chain Analysis</a:t>
            </a:r>
          </a:p>
          <a:p>
            <a:pPr>
              <a:spcBef>
                <a:spcPts val="1400"/>
              </a:spcBef>
            </a:pPr>
            <a:r>
              <a:rPr lang="en-US" sz="2000" dirty="0" smtClean="0"/>
              <a:t>A13 </a:t>
            </a:r>
            <a:r>
              <a:rPr lang="en-US" sz="2000" dirty="0"/>
              <a:t>ACCESS 2 Micro Physical Modeling with NASA</a:t>
            </a:r>
          </a:p>
          <a:p>
            <a:pPr>
              <a:spcBef>
                <a:spcPts val="1400"/>
              </a:spcBef>
            </a:pPr>
            <a:r>
              <a:rPr lang="en-US" sz="2000" dirty="0" smtClean="0"/>
              <a:t>A24 </a:t>
            </a:r>
            <a:r>
              <a:rPr lang="en-US" sz="2000" dirty="0"/>
              <a:t>Emissions Data Analysis for CLEEN, ACCESS, and Other Recent Tests</a:t>
            </a:r>
          </a:p>
          <a:p>
            <a:pPr>
              <a:spcBef>
                <a:spcPts val="1400"/>
              </a:spcBef>
            </a:pPr>
            <a:r>
              <a:rPr lang="en-US" sz="2000" dirty="0" smtClean="0"/>
              <a:t>A32 </a:t>
            </a:r>
            <a:r>
              <a:rPr lang="en-US" sz="2000" dirty="0"/>
              <a:t>Worldwide Life Cycle Analysis (LCA) of Greenhouse Gas (GHG) Emissions from Petroleum Jet </a:t>
            </a:r>
            <a:r>
              <a:rPr lang="en-US" sz="2000" dirty="0" smtClean="0"/>
              <a:t>Fuel</a:t>
            </a:r>
          </a:p>
          <a:p>
            <a:pPr>
              <a:spcBef>
                <a:spcPts val="1400"/>
              </a:spcBef>
            </a:pPr>
            <a:r>
              <a:rPr lang="en-US" sz="2000" dirty="0" smtClean="0"/>
              <a:t>Volpe Alternative Fuels Transportation Optimization Tool (AFTOT)</a:t>
            </a:r>
          </a:p>
          <a:p>
            <a:pPr>
              <a:spcBef>
                <a:spcPts val="1400"/>
              </a:spcBef>
            </a:pPr>
            <a:endParaRPr lang="en-US" sz="2000" dirty="0" smtClean="0"/>
          </a:p>
        </p:txBody>
      </p:sp>
      <p:sp>
        <p:nvSpPr>
          <p:cNvPr id="4" name="Slide Number Placeholder 3"/>
          <p:cNvSpPr>
            <a:spLocks noGrp="1"/>
          </p:cNvSpPr>
          <p:nvPr>
            <p:ph type="sldNum" sz="quarter" idx="12"/>
          </p:nvPr>
        </p:nvSpPr>
        <p:spPr/>
        <p:txBody>
          <a:bodyPr/>
          <a:lstStyle/>
          <a:p>
            <a:pPr>
              <a:defRPr/>
            </a:pPr>
            <a:fld id="{35378F3B-FED0-471A-9902-BA7829F750EC}" type="slidenum">
              <a:rPr lang="en-US" smtClean="0"/>
              <a:pPr>
                <a:defRPr/>
              </a:pPr>
              <a:t>12</a:t>
            </a:fld>
            <a:endParaRPr lang="en-US" dirty="0"/>
          </a:p>
        </p:txBody>
      </p:sp>
    </p:spTree>
    <p:extLst>
      <p:ext uri="{BB962C8B-B14F-4D97-AF65-F5344CB8AC3E}">
        <p14:creationId xmlns:p14="http://schemas.microsoft.com/office/powerpoint/2010/main" val="3184938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195" y="714992"/>
            <a:ext cx="3551397" cy="830997"/>
          </a:xfrm>
          <a:prstGeom prst="rect">
            <a:avLst/>
          </a:prstGeom>
          <a:noFill/>
        </p:spPr>
        <p:txBody>
          <a:bodyPr wrap="square" rtlCol="0">
            <a:spAutoFit/>
          </a:bodyPr>
          <a:lstStyle/>
          <a:p>
            <a:r>
              <a:rPr lang="en-US" dirty="0" smtClean="0"/>
              <a:t>Database Development</a:t>
            </a:r>
          </a:p>
          <a:p>
            <a:r>
              <a:rPr lang="en-US" dirty="0" smtClean="0"/>
              <a:t>and Archive</a:t>
            </a:r>
            <a:endParaRPr lang="en-US" dirty="0"/>
          </a:p>
        </p:txBody>
      </p:sp>
      <p:sp>
        <p:nvSpPr>
          <p:cNvPr id="4" name="TextBox 3"/>
          <p:cNvSpPr txBox="1"/>
          <p:nvPr/>
        </p:nvSpPr>
        <p:spPr>
          <a:xfrm>
            <a:off x="3778438" y="710060"/>
            <a:ext cx="3405295" cy="830997"/>
          </a:xfrm>
          <a:prstGeom prst="rect">
            <a:avLst/>
          </a:prstGeom>
          <a:noFill/>
        </p:spPr>
        <p:txBody>
          <a:bodyPr wrap="square" rtlCol="0">
            <a:spAutoFit/>
          </a:bodyPr>
          <a:lstStyle/>
          <a:p>
            <a:r>
              <a:rPr lang="en-US" dirty="0" smtClean="0"/>
              <a:t>Scenario and Sustainability Analysis</a:t>
            </a:r>
            <a:endParaRPr lang="en-US" dirty="0"/>
          </a:p>
        </p:txBody>
      </p:sp>
      <p:sp>
        <p:nvSpPr>
          <p:cNvPr id="5" name="TextBox 4"/>
          <p:cNvSpPr txBox="1"/>
          <p:nvPr/>
        </p:nvSpPr>
        <p:spPr>
          <a:xfrm>
            <a:off x="7333861" y="717301"/>
            <a:ext cx="1746922" cy="830997"/>
          </a:xfrm>
          <a:prstGeom prst="rect">
            <a:avLst/>
          </a:prstGeom>
          <a:noFill/>
        </p:spPr>
        <p:txBody>
          <a:bodyPr wrap="square" rtlCol="0">
            <a:spAutoFit/>
          </a:bodyPr>
          <a:lstStyle/>
          <a:p>
            <a:r>
              <a:rPr lang="en-US" dirty="0" smtClean="0"/>
              <a:t>Project Outputs</a:t>
            </a:r>
            <a:endParaRPr lang="en-US" dirty="0"/>
          </a:p>
        </p:txBody>
      </p:sp>
      <p:sp>
        <p:nvSpPr>
          <p:cNvPr id="7" name="Title 6"/>
          <p:cNvSpPr>
            <a:spLocks noGrp="1"/>
          </p:cNvSpPr>
          <p:nvPr>
            <p:ph type="title"/>
          </p:nvPr>
        </p:nvSpPr>
        <p:spPr/>
        <p:txBody>
          <a:bodyPr/>
          <a:lstStyle/>
          <a:p>
            <a:r>
              <a:rPr lang="en-US" dirty="0"/>
              <a:t>Supply Chain Analysis Update (ASCENT 01)</a:t>
            </a:r>
          </a:p>
        </p:txBody>
      </p:sp>
      <p:sp>
        <p:nvSpPr>
          <p:cNvPr id="9"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EC2E8D44-CF14-4A5F-9DA3-01EF5F2D5A29}" type="slidenum">
              <a:rPr lang="en-US" sz="1200" b="1">
                <a:solidFill>
                  <a:srgbClr val="FFFFFF"/>
                </a:solidFill>
              </a:rPr>
              <a:pPr algn="r"/>
              <a:t>13</a:t>
            </a:fld>
            <a:endParaRPr lang="en-US" sz="1200" b="1">
              <a:solidFill>
                <a:srgbClr val="FFFFFF"/>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188" y="1579507"/>
            <a:ext cx="8891081" cy="4445541"/>
          </a:xfrm>
          <a:prstGeom prst="rect">
            <a:avLst/>
          </a:prstGeom>
        </p:spPr>
      </p:pic>
    </p:spTree>
    <p:extLst>
      <p:ext uri="{BB962C8B-B14F-4D97-AF65-F5344CB8AC3E}">
        <p14:creationId xmlns:p14="http://schemas.microsoft.com/office/powerpoint/2010/main" val="1792964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ASCENT 01 Next Steps for FY15 onward</a:t>
            </a:r>
            <a:endParaRPr lang="en-US" dirty="0"/>
          </a:p>
        </p:txBody>
      </p:sp>
      <p:sp>
        <p:nvSpPr>
          <p:cNvPr id="5" name="Content Placeholder 4"/>
          <p:cNvSpPr>
            <a:spLocks noGrp="1"/>
          </p:cNvSpPr>
          <p:nvPr>
            <p:ph idx="1"/>
          </p:nvPr>
        </p:nvSpPr>
        <p:spPr/>
        <p:txBody>
          <a:bodyPr/>
          <a:lstStyle/>
          <a:p>
            <a:r>
              <a:rPr lang="en-US" sz="2400" b="0" dirty="0" smtClean="0"/>
              <a:t>Support development of life </a:t>
            </a:r>
            <a:r>
              <a:rPr lang="en-US" sz="2400" b="0" dirty="0"/>
              <a:t>cycle analysis methodology for alternative jet fuels within global market based </a:t>
            </a:r>
            <a:r>
              <a:rPr lang="en-US" sz="2400" b="0" dirty="0" smtClean="0"/>
              <a:t>measure for international aviation </a:t>
            </a:r>
            <a:r>
              <a:rPr lang="en-US" sz="2400" b="0" dirty="0" smtClean="0"/>
              <a:t>(within AFTF of ICAO CAEP)</a:t>
            </a:r>
            <a:endParaRPr lang="en-US" sz="2400" b="0" dirty="0"/>
          </a:p>
          <a:p>
            <a:r>
              <a:rPr lang="en-US" sz="2400" b="0" dirty="0" smtClean="0"/>
              <a:t>Project provides a framework to: </a:t>
            </a:r>
          </a:p>
          <a:p>
            <a:pPr lvl="1"/>
            <a:r>
              <a:rPr lang="en-US" sz="2000" b="0" dirty="0" smtClean="0"/>
              <a:t>Collect data on regional supply chains </a:t>
            </a:r>
          </a:p>
          <a:p>
            <a:pPr lvl="1"/>
            <a:r>
              <a:rPr lang="en-US" sz="2000" dirty="0"/>
              <a:t>C</a:t>
            </a:r>
            <a:r>
              <a:rPr lang="en-US" sz="2000" b="0" dirty="0" smtClean="0"/>
              <a:t>onduct regional and national supply chain analyses </a:t>
            </a:r>
          </a:p>
          <a:p>
            <a:pPr lvl="1"/>
            <a:r>
              <a:rPr lang="en-US" sz="2000" dirty="0"/>
              <a:t>C</a:t>
            </a:r>
            <a:r>
              <a:rPr lang="en-US" sz="2000" b="0" dirty="0" smtClean="0"/>
              <a:t>reate production scenarios </a:t>
            </a:r>
          </a:p>
          <a:p>
            <a:pPr lvl="1"/>
            <a:r>
              <a:rPr lang="en-US" sz="2000" dirty="0" smtClean="0"/>
              <a:t>Evaluate alternative jet fuel sustainability</a:t>
            </a:r>
          </a:p>
          <a:p>
            <a:pPr lvl="1"/>
            <a:r>
              <a:rPr lang="en-US" sz="2000" dirty="0" smtClean="0"/>
              <a:t>I</a:t>
            </a:r>
            <a:r>
              <a:rPr lang="en-US" sz="2000" b="0" dirty="0" smtClean="0"/>
              <a:t>dentify barriers to alternative jet fuel production </a:t>
            </a:r>
          </a:p>
          <a:p>
            <a:r>
              <a:rPr lang="en-US" sz="2400" b="0" dirty="0" smtClean="0"/>
              <a:t>Expanding analysis framework to include:</a:t>
            </a:r>
          </a:p>
          <a:p>
            <a:pPr lvl="1"/>
            <a:r>
              <a:rPr lang="en-US" sz="2000" b="0" dirty="0" smtClean="0"/>
              <a:t>Waste streams (e.g., municipal solid waste, crop and forest residue)</a:t>
            </a:r>
          </a:p>
          <a:p>
            <a:pPr lvl="1"/>
            <a:r>
              <a:rPr lang="en-US" sz="2000" b="0" dirty="0" smtClean="0"/>
              <a:t>Tropical feedstocks (leverage work examining Hawaiian Islands)</a:t>
            </a:r>
          </a:p>
          <a:p>
            <a:pPr lvl="1"/>
            <a:r>
              <a:rPr lang="en-US" sz="2000" dirty="0" smtClean="0"/>
              <a:t>Watershed benefits (PSU)</a:t>
            </a:r>
            <a:endParaRPr lang="en-US" sz="2000" b="0" dirty="0" smtClean="0"/>
          </a:p>
          <a:p>
            <a:pPr lvl="1"/>
            <a:endParaRPr lang="en-US" sz="2000" b="0" dirty="0" smtClean="0"/>
          </a:p>
          <a:p>
            <a:endParaRPr lang="en-US" sz="2400" b="0" dirty="0"/>
          </a:p>
        </p:txBody>
      </p:sp>
      <p:sp>
        <p:nvSpPr>
          <p:cNvPr id="4"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EC2E8D44-CF14-4A5F-9DA3-01EF5F2D5A29}" type="slidenum">
              <a:rPr lang="en-US" sz="1200" b="1">
                <a:solidFill>
                  <a:srgbClr val="FFFFFF"/>
                </a:solidFill>
              </a:rPr>
              <a:pPr algn="r"/>
              <a:t>14</a:t>
            </a:fld>
            <a:endParaRPr lang="en-US" sz="1200" b="1">
              <a:solidFill>
                <a:srgbClr val="FFFFFF"/>
              </a:solidFill>
            </a:endParaRPr>
          </a:p>
        </p:txBody>
      </p:sp>
    </p:spTree>
    <p:extLst>
      <p:ext uri="{BB962C8B-B14F-4D97-AF65-F5344CB8AC3E}">
        <p14:creationId xmlns:p14="http://schemas.microsoft.com/office/powerpoint/2010/main" val="1982829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smtClean="0"/>
              <a:t>FAA Alternative Jet Fuel Activities</a:t>
            </a:r>
          </a:p>
        </p:txBody>
      </p:sp>
      <p:sp>
        <p:nvSpPr>
          <p:cNvPr id="3" name="Content Placeholder 2"/>
          <p:cNvSpPr>
            <a:spLocks noGrp="1"/>
          </p:cNvSpPr>
          <p:nvPr>
            <p:ph idx="1"/>
          </p:nvPr>
        </p:nvSpPr>
        <p:spPr/>
        <p:txBody>
          <a:bodyPr>
            <a:normAutofit fontScale="92500" lnSpcReduction="10000"/>
          </a:bodyPr>
          <a:lstStyle/>
          <a:p>
            <a:pPr eaLnBrk="1" hangingPunct="1">
              <a:buFont typeface="Arial" pitchFamily="34" charset="0"/>
              <a:buChar char="•"/>
              <a:defRPr/>
            </a:pPr>
            <a:r>
              <a:rPr lang="en-US" dirty="0">
                <a:solidFill>
                  <a:schemeClr val="bg1">
                    <a:lumMod val="85000"/>
                  </a:schemeClr>
                </a:solidFill>
              </a:rPr>
              <a:t>Testing</a:t>
            </a:r>
          </a:p>
          <a:p>
            <a:pPr marL="1085850" lvl="1" indent="-342900" eaLnBrk="1" hangingPunct="1">
              <a:buFont typeface="Wingdings" pitchFamily="2" charset="2"/>
              <a:buChar char="§"/>
              <a:defRPr/>
            </a:pPr>
            <a:r>
              <a:rPr lang="en-US" dirty="0">
                <a:solidFill>
                  <a:schemeClr val="bg1">
                    <a:lumMod val="85000"/>
                  </a:schemeClr>
                </a:solidFill>
              </a:rPr>
              <a:t>Support Cert/</a:t>
            </a:r>
            <a:r>
              <a:rPr lang="en-US" dirty="0" err="1">
                <a:solidFill>
                  <a:schemeClr val="bg1">
                    <a:lumMod val="85000"/>
                  </a:schemeClr>
                </a:solidFill>
              </a:rPr>
              <a:t>Qual</a:t>
            </a:r>
            <a:r>
              <a:rPr lang="en-US" dirty="0">
                <a:solidFill>
                  <a:schemeClr val="bg1">
                    <a:lumMod val="85000"/>
                  </a:schemeClr>
                </a:solidFill>
              </a:rPr>
              <a:t> testing</a:t>
            </a:r>
          </a:p>
          <a:p>
            <a:pPr marL="1085850" lvl="1" indent="-342900" eaLnBrk="1" hangingPunct="1">
              <a:buFont typeface="Wingdings" pitchFamily="2" charset="2"/>
              <a:buChar char="§"/>
              <a:defRPr/>
            </a:pPr>
            <a:r>
              <a:rPr lang="en-US" dirty="0">
                <a:solidFill>
                  <a:schemeClr val="bg1">
                    <a:lumMod val="85000"/>
                  </a:schemeClr>
                </a:solidFill>
              </a:rPr>
              <a:t>Improve Cert/</a:t>
            </a:r>
            <a:r>
              <a:rPr lang="en-US" dirty="0" err="1">
                <a:solidFill>
                  <a:schemeClr val="bg1">
                    <a:lumMod val="85000"/>
                  </a:schemeClr>
                </a:solidFill>
              </a:rPr>
              <a:t>Qual</a:t>
            </a:r>
            <a:r>
              <a:rPr lang="en-US" dirty="0">
                <a:solidFill>
                  <a:schemeClr val="bg1">
                    <a:lumMod val="85000"/>
                  </a:schemeClr>
                </a:solidFill>
              </a:rPr>
              <a:t> process</a:t>
            </a:r>
          </a:p>
          <a:p>
            <a:pPr marL="1085850" lvl="1" indent="-342900" eaLnBrk="1" hangingPunct="1">
              <a:buFont typeface="Wingdings" pitchFamily="2" charset="2"/>
              <a:buChar char="§"/>
              <a:defRPr/>
            </a:pPr>
            <a:r>
              <a:rPr lang="en-US" dirty="0">
                <a:solidFill>
                  <a:schemeClr val="bg1">
                    <a:lumMod val="85000"/>
                  </a:schemeClr>
                </a:solidFill>
              </a:rPr>
              <a:t>Emissions measurements</a:t>
            </a:r>
          </a:p>
          <a:p>
            <a:pPr eaLnBrk="1" hangingPunct="1">
              <a:buFont typeface="Arial" pitchFamily="34" charset="0"/>
              <a:buChar char="•"/>
              <a:defRPr/>
            </a:pPr>
            <a:r>
              <a:rPr lang="en-US" dirty="0">
                <a:solidFill>
                  <a:schemeClr val="bg1">
                    <a:lumMod val="85000"/>
                  </a:schemeClr>
                </a:solidFill>
              </a:rPr>
              <a:t>Analysis </a:t>
            </a:r>
          </a:p>
          <a:p>
            <a:pPr marL="1085850" lvl="1" indent="-342900" eaLnBrk="1" hangingPunct="1">
              <a:buFont typeface="Wingdings" pitchFamily="2" charset="2"/>
              <a:buChar char="§"/>
              <a:defRPr/>
            </a:pPr>
            <a:r>
              <a:rPr lang="en-US" dirty="0">
                <a:solidFill>
                  <a:schemeClr val="bg1">
                    <a:lumMod val="85000"/>
                  </a:schemeClr>
                </a:solidFill>
              </a:rPr>
              <a:t>Environmental sustainability</a:t>
            </a:r>
          </a:p>
          <a:p>
            <a:pPr marL="1085850" lvl="1" indent="-342900" eaLnBrk="1" hangingPunct="1">
              <a:buFont typeface="Wingdings" pitchFamily="2" charset="2"/>
              <a:buChar char="§"/>
              <a:defRPr/>
            </a:pPr>
            <a:r>
              <a:rPr lang="en-US" dirty="0">
                <a:solidFill>
                  <a:schemeClr val="bg1">
                    <a:lumMod val="85000"/>
                  </a:schemeClr>
                </a:solidFill>
              </a:rPr>
              <a:t>Techno-economic analysis</a:t>
            </a:r>
          </a:p>
          <a:p>
            <a:pPr marL="1085850" lvl="1" indent="-342900" eaLnBrk="1" hangingPunct="1">
              <a:buFont typeface="Wingdings" pitchFamily="2" charset="2"/>
              <a:buChar char="§"/>
              <a:defRPr/>
            </a:pPr>
            <a:r>
              <a:rPr lang="en-US" dirty="0">
                <a:solidFill>
                  <a:schemeClr val="bg1">
                    <a:lumMod val="85000"/>
                  </a:schemeClr>
                </a:solidFill>
              </a:rPr>
              <a:t>Future scenarios</a:t>
            </a:r>
          </a:p>
          <a:p>
            <a:pPr eaLnBrk="1" hangingPunct="1">
              <a:buFont typeface="Arial" pitchFamily="34" charset="0"/>
              <a:buChar char="•"/>
              <a:defRPr/>
            </a:pPr>
            <a:r>
              <a:rPr lang="en-US" dirty="0">
                <a:solidFill>
                  <a:srgbClr val="000000"/>
                </a:solidFill>
              </a:rPr>
              <a:t>Coordination</a:t>
            </a:r>
          </a:p>
          <a:p>
            <a:pPr marL="1085850" lvl="1" indent="-342900" eaLnBrk="1" hangingPunct="1">
              <a:buFont typeface="Wingdings" pitchFamily="2" charset="2"/>
              <a:buChar char="§"/>
              <a:defRPr/>
            </a:pPr>
            <a:r>
              <a:rPr lang="en-US" dirty="0">
                <a:solidFill>
                  <a:srgbClr val="000000"/>
                </a:solidFill>
              </a:rPr>
              <a:t>Interagency</a:t>
            </a:r>
          </a:p>
          <a:p>
            <a:pPr marL="1085850" lvl="1" indent="-342900" eaLnBrk="1" hangingPunct="1">
              <a:buFont typeface="Wingdings" pitchFamily="2" charset="2"/>
              <a:buChar char="§"/>
              <a:defRPr/>
            </a:pPr>
            <a:r>
              <a:rPr lang="en-US" dirty="0">
                <a:solidFill>
                  <a:srgbClr val="000000"/>
                </a:solidFill>
              </a:rPr>
              <a:t>Public-Private</a:t>
            </a:r>
          </a:p>
          <a:p>
            <a:pPr marL="1085850" lvl="1" indent="-342900" eaLnBrk="1" hangingPunct="1">
              <a:buFont typeface="Wingdings" pitchFamily="2" charset="2"/>
              <a:buChar char="§"/>
              <a:defRPr/>
            </a:pPr>
            <a:r>
              <a:rPr lang="en-US" dirty="0">
                <a:solidFill>
                  <a:srgbClr val="000000"/>
                </a:solidFill>
              </a:rPr>
              <a:t>State &amp; Regional</a:t>
            </a:r>
          </a:p>
          <a:p>
            <a:pPr marL="1085850" lvl="1" indent="-342900" eaLnBrk="1" hangingPunct="1">
              <a:buFont typeface="Wingdings" pitchFamily="2" charset="2"/>
              <a:buChar char="§"/>
              <a:defRPr/>
            </a:pPr>
            <a:r>
              <a:rPr lang="en-US" dirty="0">
                <a:solidFill>
                  <a:srgbClr val="000000"/>
                </a:solidFill>
              </a:rPr>
              <a:t>International</a:t>
            </a:r>
          </a:p>
        </p:txBody>
      </p:sp>
      <p:pic>
        <p:nvPicPr>
          <p:cNvPr id="54276" name="Picture 2" descr="H:\My Pictures\logos\volpe-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188" y="2360613"/>
            <a:ext cx="1533525"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8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29454" y="4802843"/>
            <a:ext cx="1314595" cy="105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2" descr="C:\Users\james hileman\Documents\AEE Budget\Funding Vehicles\AJF and E CoE\New COE12 Org Chart, Logo, etc\ASCENT-primary-logo[1].e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5883" y="3624263"/>
            <a:ext cx="1201738"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1"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ADDB0C1C-4857-4B6F-B5E5-2DFFC699C427}" type="slidenum">
              <a:rPr lang="en-US" sz="1200" b="1">
                <a:solidFill>
                  <a:srgbClr val="FFFFFF"/>
                </a:solidFill>
              </a:rPr>
              <a:pPr algn="r"/>
              <a:t>15</a:t>
            </a:fld>
            <a:endParaRPr lang="en-US" sz="1200" b="1">
              <a:solidFill>
                <a:srgbClr val="FFFFFF"/>
              </a:solidFill>
            </a:endParaRPr>
          </a:p>
        </p:txBody>
      </p:sp>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48399" y="1011665"/>
            <a:ext cx="924216" cy="924216"/>
          </a:xfrm>
          <a:prstGeom prst="rect">
            <a:avLst/>
          </a:prstGeom>
        </p:spPr>
      </p:pic>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99451" y="2068823"/>
            <a:ext cx="974603" cy="217853"/>
          </a:xfrm>
          <a:prstGeom prst="rect">
            <a:avLst/>
          </a:prstGeom>
        </p:spPr>
      </p:pic>
    </p:spTree>
    <p:extLst>
      <p:ext uri="{BB962C8B-B14F-4D97-AF65-F5344CB8AC3E}">
        <p14:creationId xmlns:p14="http://schemas.microsoft.com/office/powerpoint/2010/main" val="375332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075" y="685801"/>
            <a:ext cx="8774113" cy="5264150"/>
          </a:xfrm>
        </p:spPr>
        <p:txBody>
          <a:bodyPr/>
          <a:lstStyle/>
          <a:p>
            <a:r>
              <a:rPr lang="en-US" dirty="0" smtClean="0">
                <a:latin typeface="Calibri" panose="020F0502020204030204" pitchFamily="34" charset="0"/>
                <a:cs typeface="Calibri" panose="020F0502020204030204" pitchFamily="34" charset="0"/>
              </a:rPr>
              <a:t>Interagency coordination across supply chain &amp; National Alternative Jet Fuel R&amp;D Strategy</a:t>
            </a:r>
          </a:p>
          <a:p>
            <a:endParaRPr lang="en-US" dirty="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Commercial Aviation Alternative Fuel</a:t>
            </a:r>
          </a:p>
          <a:p>
            <a:pPr marL="0" indent="0">
              <a:buNone/>
            </a:pPr>
            <a:r>
              <a:rPr lang="en-US" dirty="0" smtClean="0">
                <a:latin typeface="Calibri" panose="020F0502020204030204" pitchFamily="34" charset="0"/>
                <a:cs typeface="Calibri" panose="020F0502020204030204" pitchFamily="34" charset="0"/>
              </a:rPr>
              <a:t>    Initiative (CAAFI)</a:t>
            </a:r>
          </a:p>
          <a:p>
            <a:endParaRPr lang="en-US" sz="1800"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Farm to Fly 2.0 &amp; CAAFI </a:t>
            </a:r>
            <a:r>
              <a:rPr lang="en-US" dirty="0">
                <a:latin typeface="Calibri" panose="020F0502020204030204" pitchFamily="34" charset="0"/>
                <a:cs typeface="Calibri" panose="020F0502020204030204" pitchFamily="34" charset="0"/>
              </a:rPr>
              <a:t>State </a:t>
            </a:r>
            <a:r>
              <a:rPr lang="en-US" dirty="0" smtClean="0">
                <a:latin typeface="Calibri" panose="020F0502020204030204" pitchFamily="34" charset="0"/>
                <a:cs typeface="Calibri" panose="020F0502020204030204" pitchFamily="34" charset="0"/>
              </a:rPr>
              <a:t>Activities</a:t>
            </a:r>
            <a:endParaRPr lang="en-US" dirty="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r>
              <a:rPr lang="en-US" dirty="0" smtClean="0">
                <a:solidFill>
                  <a:srgbClr val="000000"/>
                </a:solidFill>
                <a:latin typeface="Calibri" pitchFamily="34" charset="0"/>
                <a:cs typeface="Calibri" panose="020F0502020204030204" pitchFamily="34" charset="0"/>
              </a:rPr>
              <a:t>International cooperation</a:t>
            </a:r>
            <a:endParaRPr lang="en-US" dirty="0">
              <a:solidFill>
                <a:srgbClr val="000000"/>
              </a:solidFill>
              <a:latin typeface="Calibri" pitchFamily="34" charset="0"/>
              <a:cs typeface="Calibri" panose="020F0502020204030204" pitchFamily="34" charset="0"/>
            </a:endParaRP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644110B0-381A-4AD6-85CB-20A9F2F96BCE}" type="slidenum">
              <a:rPr lang="en-US" smtClean="0"/>
              <a:pPr>
                <a:defRPr/>
              </a:pPr>
              <a:t>16</a:t>
            </a:fld>
            <a:endParaRPr lang="en-US" dirty="0"/>
          </a:p>
        </p:txBody>
      </p:sp>
      <p:sp>
        <p:nvSpPr>
          <p:cNvPr id="5" name="Text Box 1031"/>
          <p:cNvSpPr txBox="1">
            <a:spLocks noChangeArrowheads="1"/>
          </p:cNvSpPr>
          <p:nvPr/>
        </p:nvSpPr>
        <p:spPr bwMode="auto">
          <a:xfrm>
            <a:off x="282575" y="228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sz="3200" b="1" dirty="0" smtClean="0">
                <a:solidFill>
                  <a:srgbClr val="002060"/>
                </a:solidFill>
                <a:latin typeface="Calibri" pitchFamily="34" charset="0"/>
              </a:rPr>
              <a:t>Alternative Jet Fuel Coordination</a:t>
            </a:r>
            <a:endParaRPr lang="en-US" sz="3200" b="1" dirty="0">
              <a:solidFill>
                <a:srgbClr val="002060"/>
              </a:solidFill>
              <a:latin typeface="Calibri"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7619" y="4007028"/>
            <a:ext cx="1804028" cy="1123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1415" y="4770383"/>
            <a:ext cx="7556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0715" y="4824358"/>
            <a:ext cx="741363"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1128" y="4698945"/>
            <a:ext cx="592137"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6515" y="4814833"/>
            <a:ext cx="1158875" cy="23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84065" y="4716408"/>
            <a:ext cx="5016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39729" y="2377960"/>
            <a:ext cx="1196840" cy="119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descr="C:\Documents and Settings\Nathan Brown\USERDATA1\My Pictures\FAA\FAA_LOGO.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94822" y="1795347"/>
            <a:ext cx="584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90" descr="Department of Commerce 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56809" y="1841385"/>
            <a:ext cx="5810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92" descr="ANd9GcRiDNl6qo81jDmLmyl7iso4bguS6KDNxZa9NGckZnt2YaF-qa52_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20384" y="1793760"/>
            <a:ext cx="63341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C:\Documents and Settings\Nathan Brown\USERDATA1\My Pictures\logos\thumbnailCAVZFHPA.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48913" y="1796935"/>
            <a:ext cx="5810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7" descr="C:\Documents and Settings\Nathan Brown\USERDATA1\My Pictures\logos\thumbnailCAL5RGZL.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336376" y="1830272"/>
            <a:ext cx="6762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6" descr="C:\Documents and Settings\Nathan Brown\USERDATA1\My Pictures\logos\thumbnailCAUL2ARO.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6138" y="1830272"/>
            <a:ext cx="5619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1" descr="C:\Documents and Settings\Nathan Brown\USERDATA1\My Pictures\logos\usda-logo_for_web.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3928" y="1812810"/>
            <a:ext cx="74295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6" descr="C:\Documents and Settings\Nathan Brown\USERDATA1\My Pictures\logos\New_DOE_Logo_Emblem_Only.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38153" y="1796935"/>
            <a:ext cx="57943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11" descr="C:\Documents and Settings\Nathan Brown\USERDATA1\My Pictures\logos\usda-logo_for_web.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3928" y="4710675"/>
            <a:ext cx="74295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 descr="C:\Documents and Settings\Nathan Brown\USERDATA1\My Pictures\logos\New_DOE_Logo_Emblem_Only.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38153" y="4694800"/>
            <a:ext cx="57943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5" descr="C:\Documents and Settings\Nathan Brown\USERDATA1\My Pictures\FAA\FAA_LOGO.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11375" y="4653647"/>
            <a:ext cx="584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 descr="Image of National Fla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435880" y="5521061"/>
            <a:ext cx="495300" cy="34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descr="australia flag">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99671" y="5541698"/>
            <a:ext cx="495300" cy="327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 descr="Image of National Fla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915505" y="5531379"/>
            <a:ext cx="489754" cy="327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8" descr="Image of National Fla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113243" y="5531379"/>
            <a:ext cx="542266" cy="327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785724" y="5250543"/>
            <a:ext cx="7048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4447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a:noAutofit/>
          </a:bodyPr>
          <a:lstStyle/>
          <a:p>
            <a:pPr algn="l"/>
            <a:r>
              <a:rPr lang="en-US" sz="2400" b="1" dirty="0" smtClean="0">
                <a:solidFill>
                  <a:srgbClr val="003366"/>
                </a:solidFill>
              </a:rPr>
              <a:t>Federal Alternative Jet Fuels R&amp;D Strategy: The Latest Status</a:t>
            </a:r>
            <a:endParaRPr lang="en-US" sz="2400" dirty="0">
              <a:solidFill>
                <a:srgbClr val="003366"/>
              </a:solidFill>
            </a:endParaRPr>
          </a:p>
        </p:txBody>
      </p:sp>
      <p:sp>
        <p:nvSpPr>
          <p:cNvPr id="55" name="Content Placeholder 2"/>
          <p:cNvSpPr>
            <a:spLocks noGrp="1"/>
          </p:cNvSpPr>
          <p:nvPr>
            <p:ph idx="1"/>
          </p:nvPr>
        </p:nvSpPr>
        <p:spPr>
          <a:xfrm>
            <a:off x="0" y="838200"/>
            <a:ext cx="9144000" cy="6019800"/>
          </a:xfrm>
        </p:spPr>
        <p:txBody>
          <a:bodyPr>
            <a:noAutofit/>
          </a:bodyPr>
          <a:lstStyle/>
          <a:p>
            <a:pPr marL="0" indent="0">
              <a:spcBef>
                <a:spcPts val="0"/>
              </a:spcBef>
              <a:buNone/>
            </a:pPr>
            <a:r>
              <a:rPr lang="en-US" sz="2200" b="1" dirty="0" smtClean="0"/>
              <a:t>Development since the last update to REDAC E&amp;E Subcommittee</a:t>
            </a:r>
          </a:p>
          <a:p>
            <a:pPr marL="228600" indent="-228600">
              <a:spcBef>
                <a:spcPts val="600"/>
              </a:spcBef>
              <a:buFont typeface="Arial"/>
              <a:buChar char="•"/>
            </a:pPr>
            <a:r>
              <a:rPr lang="en-US" sz="2000" b="0" dirty="0" smtClean="0"/>
              <a:t>OMB reviewed the strategy and made suggestions for minor changes</a:t>
            </a:r>
          </a:p>
          <a:p>
            <a:pPr marL="228600" indent="-228600">
              <a:spcBef>
                <a:spcPts val="600"/>
              </a:spcBef>
              <a:buFont typeface="Arial"/>
              <a:buChar char="•"/>
            </a:pPr>
            <a:r>
              <a:rPr lang="en-US" sz="2000" b="0" dirty="0" smtClean="0"/>
              <a:t>ASTS reviewed and approved the strategy document for submission to COT/NSTC</a:t>
            </a:r>
          </a:p>
          <a:p>
            <a:pPr marL="228600" indent="-228600">
              <a:spcBef>
                <a:spcPts val="600"/>
              </a:spcBef>
              <a:buFont typeface="Arial"/>
              <a:buChar char="•"/>
            </a:pPr>
            <a:r>
              <a:rPr lang="en-US" sz="2000" b="0" dirty="0" smtClean="0"/>
              <a:t>OSTP reviewed strategy document and suggested some minor edits</a:t>
            </a:r>
          </a:p>
          <a:p>
            <a:pPr marL="228600" indent="-228600">
              <a:spcBef>
                <a:spcPts val="600"/>
              </a:spcBef>
              <a:buFont typeface="Arial"/>
              <a:buChar char="•"/>
            </a:pPr>
            <a:r>
              <a:rPr lang="en-US" sz="2000" b="0" dirty="0"/>
              <a:t>R</a:t>
            </a:r>
            <a:r>
              <a:rPr lang="en-US" sz="2000" b="0" dirty="0" smtClean="0"/>
              <a:t>evised version of the strategy document has been submitted to COT/NSTC for review and approval</a:t>
            </a:r>
          </a:p>
          <a:p>
            <a:pPr marL="0" indent="0">
              <a:spcBef>
                <a:spcPts val="0"/>
              </a:spcBef>
              <a:buNone/>
            </a:pPr>
            <a:endParaRPr lang="en-US" sz="2000" b="1" dirty="0" smtClean="0"/>
          </a:p>
          <a:p>
            <a:pPr marL="0" indent="0">
              <a:spcBef>
                <a:spcPts val="0"/>
              </a:spcBef>
              <a:buNone/>
            </a:pPr>
            <a:r>
              <a:rPr lang="en-US" sz="2200" b="1" dirty="0" smtClean="0"/>
              <a:t>Current Status</a:t>
            </a:r>
          </a:p>
          <a:p>
            <a:pPr>
              <a:spcBef>
                <a:spcPts val="600"/>
              </a:spcBef>
            </a:pPr>
            <a:r>
              <a:rPr lang="en-US" sz="2000" b="0" dirty="0" smtClean="0"/>
              <a:t>COT/NSTC is currently reviewing the strategy document</a:t>
            </a:r>
          </a:p>
          <a:p>
            <a:pPr lvl="1">
              <a:spcBef>
                <a:spcPts val="600"/>
              </a:spcBef>
            </a:pPr>
            <a:r>
              <a:rPr lang="en-US" sz="1600" dirty="0" smtClean="0"/>
              <a:t>This review may result in some revisions</a:t>
            </a:r>
          </a:p>
          <a:p>
            <a:pPr lvl="1">
              <a:spcBef>
                <a:spcPts val="600"/>
              </a:spcBef>
            </a:pPr>
            <a:r>
              <a:rPr lang="en-US" sz="1600" dirty="0" smtClean="0"/>
              <a:t>Expect to hear about the review in next a couple of weeks</a:t>
            </a:r>
          </a:p>
          <a:p>
            <a:pPr marL="0" indent="0">
              <a:spcBef>
                <a:spcPts val="0"/>
              </a:spcBef>
              <a:buNone/>
            </a:pPr>
            <a:endParaRPr lang="en-US" sz="2000" b="1" dirty="0" smtClean="0"/>
          </a:p>
          <a:p>
            <a:pPr marL="0" indent="0">
              <a:spcBef>
                <a:spcPts val="0"/>
              </a:spcBef>
              <a:buNone/>
            </a:pPr>
            <a:r>
              <a:rPr lang="en-US" sz="2200" b="1" dirty="0" smtClean="0"/>
              <a:t>Next Steps</a:t>
            </a:r>
            <a:endParaRPr lang="en-US" sz="2200" dirty="0" smtClean="0"/>
          </a:p>
          <a:p>
            <a:pPr>
              <a:spcBef>
                <a:spcPts val="600"/>
              </a:spcBef>
            </a:pPr>
            <a:r>
              <a:rPr lang="en-US" sz="2000" b="0" dirty="0"/>
              <a:t>W</a:t>
            </a:r>
            <a:r>
              <a:rPr lang="en-US" sz="2000" b="0" dirty="0" smtClean="0"/>
              <a:t>ill work with OSTP and STPI for official release of Federal Alternative Jet Fuels R&amp;D Strategy</a:t>
            </a:r>
          </a:p>
          <a:p>
            <a:pPr>
              <a:spcBef>
                <a:spcPts val="600"/>
              </a:spcBef>
            </a:pPr>
            <a:r>
              <a:rPr lang="en-US" sz="2000" b="0" dirty="0" smtClean="0"/>
              <a:t>Expecting strategy release by next month (September, 2015)</a:t>
            </a:r>
            <a:endParaRPr lang="en-US" sz="2000" b="0" dirty="0"/>
          </a:p>
        </p:txBody>
      </p:sp>
    </p:spTree>
    <p:extLst>
      <p:ext uri="{BB962C8B-B14F-4D97-AF65-F5344CB8AC3E}">
        <p14:creationId xmlns:p14="http://schemas.microsoft.com/office/powerpoint/2010/main" val="1837860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1" y="598351"/>
            <a:ext cx="4715724" cy="37360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244" y="959555"/>
            <a:ext cx="4921568" cy="4873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Commercialization News since last REDAC</a:t>
            </a:r>
            <a:endParaRPr lang="en-US" dirty="0"/>
          </a:p>
        </p:txBody>
      </p:sp>
      <p:sp>
        <p:nvSpPr>
          <p:cNvPr id="4" name="Slide Number Placeholder 3"/>
          <p:cNvSpPr>
            <a:spLocks noGrp="1"/>
          </p:cNvSpPr>
          <p:nvPr>
            <p:ph type="sldNum" sz="quarter" idx="12"/>
          </p:nvPr>
        </p:nvSpPr>
        <p:spPr/>
        <p:txBody>
          <a:bodyPr/>
          <a:lstStyle/>
          <a:p>
            <a:pPr>
              <a:defRPr/>
            </a:pPr>
            <a:fld id="{644110B0-381A-4AD6-85CB-20A9F2F96BCE}" type="slidenum">
              <a:rPr lang="en-US" smtClean="0"/>
              <a:pPr>
                <a:defRPr/>
              </a:pPr>
              <a:t>18</a:t>
            </a:fld>
            <a:endParaRPr lang="en-US" dirty="0"/>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672" y="1484058"/>
            <a:ext cx="4497070" cy="47364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8560" y="1812230"/>
            <a:ext cx="4480241" cy="47598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6"/>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4201318" y="2157209"/>
            <a:ext cx="4732430" cy="4701948"/>
          </a:xfrm>
          <a:ln>
            <a:solidFill>
              <a:schemeClr val="tx1"/>
            </a:solidFill>
          </a:ln>
        </p:spPr>
      </p:pic>
      <p:sp>
        <p:nvSpPr>
          <p:cNvPr id="8" name="TextBox 7"/>
          <p:cNvSpPr txBox="1"/>
          <p:nvPr/>
        </p:nvSpPr>
        <p:spPr bwMode="auto">
          <a:xfrm>
            <a:off x="6811827" y="454424"/>
            <a:ext cx="2086984"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r">
              <a:buFontTx/>
              <a:buNone/>
            </a:pPr>
            <a:r>
              <a:rPr lang="en-US" sz="2000" b="1" dirty="0" smtClean="0">
                <a:solidFill>
                  <a:srgbClr val="C00000"/>
                </a:solidFill>
              </a:rPr>
              <a:t>GEVO</a:t>
            </a:r>
          </a:p>
          <a:p>
            <a:pPr algn="r">
              <a:buFontTx/>
              <a:buNone/>
            </a:pPr>
            <a:r>
              <a:rPr lang="en-US" sz="2000" b="1" dirty="0" smtClean="0">
                <a:solidFill>
                  <a:srgbClr val="C00000"/>
                </a:solidFill>
              </a:rPr>
              <a:t>Altair</a:t>
            </a:r>
          </a:p>
          <a:p>
            <a:pPr algn="r">
              <a:buFontTx/>
              <a:buNone/>
            </a:pPr>
            <a:r>
              <a:rPr lang="en-US" sz="2000" b="1" dirty="0" smtClean="0">
                <a:solidFill>
                  <a:srgbClr val="C00000"/>
                </a:solidFill>
              </a:rPr>
              <a:t>Fulcrum</a:t>
            </a:r>
          </a:p>
          <a:p>
            <a:pPr algn="r">
              <a:buFontTx/>
              <a:buNone/>
            </a:pPr>
            <a:r>
              <a:rPr lang="en-US" sz="2000" b="1" dirty="0" err="1" smtClean="0">
                <a:solidFill>
                  <a:srgbClr val="C00000"/>
                </a:solidFill>
              </a:rPr>
              <a:t>Amyris</a:t>
            </a:r>
            <a:r>
              <a:rPr lang="en-US" sz="2000" b="1" dirty="0" smtClean="0">
                <a:solidFill>
                  <a:srgbClr val="C00000"/>
                </a:solidFill>
              </a:rPr>
              <a:t>/Total</a:t>
            </a:r>
          </a:p>
          <a:p>
            <a:pPr algn="r">
              <a:buFontTx/>
              <a:buNone/>
            </a:pPr>
            <a:r>
              <a:rPr lang="en-US" sz="2000" b="1" dirty="0" smtClean="0">
                <a:solidFill>
                  <a:srgbClr val="C00000"/>
                </a:solidFill>
              </a:rPr>
              <a:t>Red Rock</a:t>
            </a:r>
            <a:endParaRPr lang="en-US" sz="2000" b="1" dirty="0">
              <a:solidFill>
                <a:srgbClr val="C00000"/>
              </a:solidFill>
            </a:endParaRPr>
          </a:p>
        </p:txBody>
      </p:sp>
      <p:sp>
        <p:nvSpPr>
          <p:cNvPr id="3" name="TextBox 2"/>
          <p:cNvSpPr txBox="1"/>
          <p:nvPr/>
        </p:nvSpPr>
        <p:spPr bwMode="auto">
          <a:xfrm>
            <a:off x="4598894" y="3775934"/>
            <a:ext cx="4047564" cy="1261884"/>
          </a:xfrm>
          <a:prstGeom prst="rect">
            <a:avLst/>
          </a:prstGeom>
          <a:solidFill>
            <a:schemeClr val="bg1">
              <a:lumMod val="95000"/>
            </a:schemeClr>
          </a:solidFill>
          <a:ln>
            <a:solidFill>
              <a:schemeClr val="tx1"/>
            </a:solidFill>
          </a:ln>
          <a:effectLst/>
          <a:extLst/>
        </p:spPr>
        <p:txBody>
          <a:bodyPr wrap="square" rtlCol="0">
            <a:spAutoFit/>
          </a:bodyPr>
          <a:lstStyle/>
          <a:p>
            <a:pPr>
              <a:buFontTx/>
              <a:buNone/>
            </a:pPr>
            <a:r>
              <a:rPr lang="en-US" sz="4800" b="1" dirty="0" smtClean="0">
                <a:solidFill>
                  <a:srgbClr val="FF0000"/>
                </a:solidFill>
              </a:rPr>
              <a:t>&gt;100 Million </a:t>
            </a:r>
            <a:r>
              <a:rPr lang="en-US" sz="2800" b="1" dirty="0" err="1" smtClean="0">
                <a:solidFill>
                  <a:srgbClr val="FF0000"/>
                </a:solidFill>
              </a:rPr>
              <a:t>gpy</a:t>
            </a:r>
            <a:r>
              <a:rPr lang="en-US" sz="2800" b="1" dirty="0" smtClean="0">
                <a:solidFill>
                  <a:srgbClr val="FF0000"/>
                </a:solidFill>
              </a:rPr>
              <a:t> by 2025</a:t>
            </a:r>
            <a:endParaRPr lang="en-US" sz="2800" b="1" dirty="0">
              <a:solidFill>
                <a:srgbClr val="FF0000"/>
              </a:solidFill>
            </a:endParaRPr>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71713" y="905765"/>
            <a:ext cx="1206760" cy="210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7108" y="566077"/>
            <a:ext cx="1192398"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53003" y="1117369"/>
            <a:ext cx="820608" cy="41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26403" y="1470028"/>
            <a:ext cx="747208" cy="266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89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Documents and Settings\Nathan Brown\USERDATA1\My Pictures\FAA\FAA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947" y="2034210"/>
            <a:ext cx="1041068" cy="10857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20351" y="1755916"/>
            <a:ext cx="6188764" cy="2616101"/>
          </a:xfrm>
          <a:prstGeom prst="rect">
            <a:avLst/>
          </a:prstGeom>
          <a:noFill/>
        </p:spPr>
        <p:txBody>
          <a:bodyPr wrap="square" rtlCol="0">
            <a:spAutoFit/>
          </a:bodyPr>
          <a:lstStyle/>
          <a:p>
            <a:pPr algn="l">
              <a:spcBef>
                <a:spcPts val="600"/>
              </a:spcBef>
              <a:buFontTx/>
              <a:buNone/>
            </a:pPr>
            <a:r>
              <a:rPr lang="en-US" b="1" dirty="0">
                <a:solidFill>
                  <a:srgbClr val="000000"/>
                </a:solidFill>
              </a:rPr>
              <a:t>Nate </a:t>
            </a:r>
            <a:r>
              <a:rPr lang="en-US" b="1" dirty="0" smtClean="0">
                <a:solidFill>
                  <a:srgbClr val="000000"/>
                </a:solidFill>
              </a:rPr>
              <a:t>Brown &amp; Mohan Gupta</a:t>
            </a:r>
            <a:endParaRPr lang="en-US" b="1" dirty="0">
              <a:solidFill>
                <a:srgbClr val="000000"/>
              </a:solidFill>
            </a:endParaRPr>
          </a:p>
          <a:p>
            <a:pPr algn="l">
              <a:spcBef>
                <a:spcPts val="600"/>
              </a:spcBef>
              <a:buFontTx/>
              <a:buNone/>
            </a:pPr>
            <a:r>
              <a:rPr lang="en-US" b="1" dirty="0">
                <a:solidFill>
                  <a:srgbClr val="000000"/>
                </a:solidFill>
              </a:rPr>
              <a:t>Federal Aviation Administration </a:t>
            </a:r>
            <a:br>
              <a:rPr lang="en-US" b="1" dirty="0">
                <a:solidFill>
                  <a:srgbClr val="000000"/>
                </a:solidFill>
              </a:rPr>
            </a:br>
            <a:r>
              <a:rPr lang="en-US" b="1" dirty="0">
                <a:solidFill>
                  <a:srgbClr val="000000"/>
                </a:solidFill>
              </a:rPr>
              <a:t>Office of Environment and Energy</a:t>
            </a:r>
          </a:p>
          <a:p>
            <a:pPr algn="l">
              <a:spcBef>
                <a:spcPts val="600"/>
              </a:spcBef>
              <a:buFontTx/>
              <a:buNone/>
            </a:pPr>
            <a:r>
              <a:rPr lang="en-US" b="1" dirty="0">
                <a:solidFill>
                  <a:srgbClr val="000000"/>
                </a:solidFill>
              </a:rPr>
              <a:t>Email: </a:t>
            </a:r>
            <a:r>
              <a:rPr lang="en-US" b="1" dirty="0" smtClean="0">
                <a:solidFill>
                  <a:srgbClr val="000000"/>
                </a:solidFill>
                <a:hlinkClick r:id="rId4"/>
              </a:rPr>
              <a:t>nathan.brown@faa.gov</a:t>
            </a:r>
            <a:endParaRPr lang="en-US" b="1" dirty="0" smtClean="0">
              <a:solidFill>
                <a:srgbClr val="000000"/>
              </a:solidFill>
            </a:endParaRPr>
          </a:p>
          <a:p>
            <a:pPr algn="l">
              <a:spcBef>
                <a:spcPts val="600"/>
              </a:spcBef>
              <a:buFontTx/>
              <a:buNone/>
            </a:pPr>
            <a:r>
              <a:rPr lang="en-US" b="1" dirty="0">
                <a:solidFill>
                  <a:srgbClr val="000000"/>
                </a:solidFill>
              </a:rPr>
              <a:t>	</a:t>
            </a:r>
            <a:r>
              <a:rPr lang="en-US" b="1" dirty="0" smtClean="0">
                <a:solidFill>
                  <a:srgbClr val="000000"/>
                </a:solidFill>
              </a:rPr>
              <a:t> </a:t>
            </a:r>
            <a:r>
              <a:rPr lang="en-US" b="1" dirty="0" smtClean="0">
                <a:solidFill>
                  <a:srgbClr val="000000"/>
                </a:solidFill>
                <a:hlinkClick r:id="rId5"/>
              </a:rPr>
              <a:t>mohan.l.gupta@faa.gov</a:t>
            </a:r>
            <a:endParaRPr lang="en-US" b="1" dirty="0" smtClean="0">
              <a:solidFill>
                <a:srgbClr val="000000"/>
              </a:solidFill>
            </a:endParaRPr>
          </a:p>
          <a:p>
            <a:pPr algn="l">
              <a:spcBef>
                <a:spcPts val="600"/>
              </a:spcBef>
              <a:buFontTx/>
              <a:buNone/>
            </a:pPr>
            <a:endParaRPr lang="en-US" b="1" dirty="0">
              <a:solidFill>
                <a:srgbClr val="000000"/>
              </a:solidFill>
            </a:endParaRPr>
          </a:p>
        </p:txBody>
      </p:sp>
    </p:spTree>
    <p:extLst>
      <p:ext uri="{BB962C8B-B14F-4D97-AF65-F5344CB8AC3E}">
        <p14:creationId xmlns:p14="http://schemas.microsoft.com/office/powerpoint/2010/main" val="467221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smtClean="0"/>
              <a:t>FAA Alternative Jet Fuel Activities</a:t>
            </a:r>
          </a:p>
        </p:txBody>
      </p:sp>
      <p:sp>
        <p:nvSpPr>
          <p:cNvPr id="3" name="Content Placeholder 2"/>
          <p:cNvSpPr>
            <a:spLocks noGrp="1"/>
          </p:cNvSpPr>
          <p:nvPr>
            <p:ph idx="1"/>
          </p:nvPr>
        </p:nvSpPr>
        <p:spPr/>
        <p:txBody>
          <a:bodyPr>
            <a:normAutofit fontScale="92500" lnSpcReduction="10000"/>
          </a:bodyPr>
          <a:lstStyle/>
          <a:p>
            <a:pPr eaLnBrk="1" hangingPunct="1">
              <a:buFont typeface="Arial" pitchFamily="34" charset="0"/>
              <a:buChar char="•"/>
              <a:defRPr/>
            </a:pPr>
            <a:r>
              <a:rPr lang="en-US" dirty="0">
                <a:solidFill>
                  <a:srgbClr val="000000"/>
                </a:solidFill>
              </a:rPr>
              <a:t>Testing</a:t>
            </a:r>
          </a:p>
          <a:p>
            <a:pPr marL="1085850" lvl="1" indent="-342900" eaLnBrk="1" hangingPunct="1">
              <a:buFont typeface="Wingdings" pitchFamily="2" charset="2"/>
              <a:buChar char="§"/>
              <a:defRPr/>
            </a:pPr>
            <a:r>
              <a:rPr lang="en-US" dirty="0" smtClean="0">
                <a:solidFill>
                  <a:srgbClr val="000000"/>
                </a:solidFill>
              </a:rPr>
              <a:t>Support Cert/</a:t>
            </a:r>
            <a:r>
              <a:rPr lang="en-US" dirty="0" err="1" smtClean="0">
                <a:solidFill>
                  <a:srgbClr val="000000"/>
                </a:solidFill>
              </a:rPr>
              <a:t>Qual</a:t>
            </a:r>
            <a:r>
              <a:rPr lang="en-US" dirty="0" smtClean="0">
                <a:solidFill>
                  <a:srgbClr val="000000"/>
                </a:solidFill>
              </a:rPr>
              <a:t> testing</a:t>
            </a:r>
          </a:p>
          <a:p>
            <a:pPr marL="1085850" lvl="1" indent="-342900" eaLnBrk="1" hangingPunct="1">
              <a:buFont typeface="Wingdings" pitchFamily="2" charset="2"/>
              <a:buChar char="§"/>
              <a:defRPr/>
            </a:pPr>
            <a:r>
              <a:rPr lang="en-US" dirty="0" smtClean="0">
                <a:solidFill>
                  <a:srgbClr val="000000"/>
                </a:solidFill>
              </a:rPr>
              <a:t>Improve Cert/</a:t>
            </a:r>
            <a:r>
              <a:rPr lang="en-US" dirty="0" err="1" smtClean="0">
                <a:solidFill>
                  <a:srgbClr val="000000"/>
                </a:solidFill>
              </a:rPr>
              <a:t>Qual</a:t>
            </a:r>
            <a:r>
              <a:rPr lang="en-US" dirty="0" smtClean="0">
                <a:solidFill>
                  <a:srgbClr val="000000"/>
                </a:solidFill>
              </a:rPr>
              <a:t> process</a:t>
            </a:r>
            <a:endParaRPr lang="en-US" dirty="0">
              <a:solidFill>
                <a:srgbClr val="000000"/>
              </a:solidFill>
            </a:endParaRPr>
          </a:p>
          <a:p>
            <a:pPr marL="1085850" lvl="1" indent="-342900" eaLnBrk="1" hangingPunct="1">
              <a:buFont typeface="Wingdings" pitchFamily="2" charset="2"/>
              <a:buChar char="§"/>
              <a:defRPr/>
            </a:pPr>
            <a:r>
              <a:rPr lang="en-US" dirty="0">
                <a:solidFill>
                  <a:srgbClr val="000000"/>
                </a:solidFill>
              </a:rPr>
              <a:t>Emissions measurements</a:t>
            </a:r>
          </a:p>
          <a:p>
            <a:pPr eaLnBrk="1" hangingPunct="1">
              <a:buFont typeface="Arial" pitchFamily="34" charset="0"/>
              <a:buChar char="•"/>
              <a:defRPr/>
            </a:pPr>
            <a:r>
              <a:rPr lang="en-US" dirty="0" smtClean="0">
                <a:solidFill>
                  <a:srgbClr val="000000"/>
                </a:solidFill>
              </a:rPr>
              <a:t>Analysis </a:t>
            </a:r>
            <a:endParaRPr lang="en-US" dirty="0">
              <a:solidFill>
                <a:srgbClr val="000000"/>
              </a:solidFill>
            </a:endParaRPr>
          </a:p>
          <a:p>
            <a:pPr marL="1085850" lvl="1" indent="-342900" eaLnBrk="1" hangingPunct="1">
              <a:buFont typeface="Wingdings" pitchFamily="2" charset="2"/>
              <a:buChar char="§"/>
              <a:defRPr/>
            </a:pPr>
            <a:r>
              <a:rPr lang="en-US" dirty="0">
                <a:solidFill>
                  <a:srgbClr val="000000"/>
                </a:solidFill>
              </a:rPr>
              <a:t>Environmental sustainability</a:t>
            </a:r>
          </a:p>
          <a:p>
            <a:pPr marL="1085850" lvl="1" indent="-342900" eaLnBrk="1" hangingPunct="1">
              <a:buFont typeface="Wingdings" pitchFamily="2" charset="2"/>
              <a:buChar char="§"/>
              <a:defRPr/>
            </a:pPr>
            <a:r>
              <a:rPr lang="en-US" dirty="0" smtClean="0">
                <a:solidFill>
                  <a:srgbClr val="000000"/>
                </a:solidFill>
              </a:rPr>
              <a:t>Techno-economic analysis</a:t>
            </a:r>
            <a:endParaRPr lang="en-US" dirty="0">
              <a:solidFill>
                <a:srgbClr val="000000"/>
              </a:solidFill>
            </a:endParaRPr>
          </a:p>
          <a:p>
            <a:pPr marL="1085850" lvl="1" indent="-342900" eaLnBrk="1" hangingPunct="1">
              <a:buFont typeface="Wingdings" pitchFamily="2" charset="2"/>
              <a:buChar char="§"/>
              <a:defRPr/>
            </a:pPr>
            <a:r>
              <a:rPr lang="en-US" dirty="0" smtClean="0">
                <a:solidFill>
                  <a:srgbClr val="000000"/>
                </a:solidFill>
              </a:rPr>
              <a:t>Future </a:t>
            </a:r>
            <a:r>
              <a:rPr lang="en-US" dirty="0">
                <a:solidFill>
                  <a:srgbClr val="000000"/>
                </a:solidFill>
              </a:rPr>
              <a:t>scenarios</a:t>
            </a:r>
          </a:p>
          <a:p>
            <a:pPr eaLnBrk="1" hangingPunct="1">
              <a:buFont typeface="Arial" pitchFamily="34" charset="0"/>
              <a:buChar char="•"/>
              <a:defRPr/>
            </a:pPr>
            <a:r>
              <a:rPr lang="en-US" dirty="0">
                <a:solidFill>
                  <a:srgbClr val="000000"/>
                </a:solidFill>
              </a:rPr>
              <a:t>Coordination</a:t>
            </a:r>
          </a:p>
          <a:p>
            <a:pPr marL="1085850" lvl="1" indent="-342900" eaLnBrk="1" hangingPunct="1">
              <a:buFont typeface="Wingdings" pitchFamily="2" charset="2"/>
              <a:buChar char="§"/>
              <a:defRPr/>
            </a:pPr>
            <a:r>
              <a:rPr lang="en-US" dirty="0">
                <a:solidFill>
                  <a:srgbClr val="000000"/>
                </a:solidFill>
              </a:rPr>
              <a:t>Interagency</a:t>
            </a:r>
          </a:p>
          <a:p>
            <a:pPr marL="1085850" lvl="1" indent="-342900" eaLnBrk="1" hangingPunct="1">
              <a:buFont typeface="Wingdings" pitchFamily="2" charset="2"/>
              <a:buChar char="§"/>
              <a:defRPr/>
            </a:pPr>
            <a:r>
              <a:rPr lang="en-US" dirty="0">
                <a:solidFill>
                  <a:srgbClr val="000000"/>
                </a:solidFill>
              </a:rPr>
              <a:t>Public-Private</a:t>
            </a:r>
          </a:p>
          <a:p>
            <a:pPr marL="1085850" lvl="1" indent="-342900" eaLnBrk="1" hangingPunct="1">
              <a:buFont typeface="Wingdings" pitchFamily="2" charset="2"/>
              <a:buChar char="§"/>
              <a:defRPr/>
            </a:pPr>
            <a:r>
              <a:rPr lang="en-US" dirty="0">
                <a:solidFill>
                  <a:srgbClr val="000000"/>
                </a:solidFill>
              </a:rPr>
              <a:t>State &amp; Regional</a:t>
            </a:r>
          </a:p>
          <a:p>
            <a:pPr marL="1085850" lvl="1" indent="-342900" eaLnBrk="1" hangingPunct="1">
              <a:buFont typeface="Wingdings" pitchFamily="2" charset="2"/>
              <a:buChar char="§"/>
              <a:defRPr/>
            </a:pPr>
            <a:r>
              <a:rPr lang="en-US" dirty="0" smtClean="0">
                <a:solidFill>
                  <a:srgbClr val="000000"/>
                </a:solidFill>
              </a:rPr>
              <a:t>International</a:t>
            </a:r>
            <a:endParaRPr lang="en-US" dirty="0">
              <a:solidFill>
                <a:srgbClr val="000000"/>
              </a:solidFill>
            </a:endParaRPr>
          </a:p>
        </p:txBody>
      </p:sp>
      <p:pic>
        <p:nvPicPr>
          <p:cNvPr id="54276" name="Picture 2" descr="H:\My Pictures\logos\volpe-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188" y="2360613"/>
            <a:ext cx="1533525"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8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29454" y="4802843"/>
            <a:ext cx="1314595" cy="105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2" descr="C:\Users\james hileman\Documents\AEE Budget\Funding Vehicles\AJF and E CoE\New COE12 Org Chart, Logo, etc\ASCENT-primary-logo[1].e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5883" y="3624263"/>
            <a:ext cx="1201738"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1"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ADDB0C1C-4857-4B6F-B5E5-2DFFC699C427}" type="slidenum">
              <a:rPr lang="en-US" sz="1200" b="1">
                <a:solidFill>
                  <a:srgbClr val="FFFFFF"/>
                </a:solidFill>
              </a:rPr>
              <a:pPr algn="r"/>
              <a:t>2</a:t>
            </a:fld>
            <a:endParaRPr lang="en-US" sz="1200" b="1">
              <a:solidFill>
                <a:srgbClr val="FFFFFF"/>
              </a:solidFill>
            </a:endParaRPr>
          </a:p>
        </p:txBody>
      </p:sp>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48399" y="1011665"/>
            <a:ext cx="924216" cy="924216"/>
          </a:xfrm>
          <a:prstGeom prst="rect">
            <a:avLst/>
          </a:prstGeom>
        </p:spPr>
      </p:pic>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99451" y="2068823"/>
            <a:ext cx="974603" cy="21785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Alternative Jet Fuel Testing</a:t>
            </a:r>
            <a:endParaRPr lang="en-US" dirty="0"/>
          </a:p>
        </p:txBody>
      </p:sp>
      <p:sp>
        <p:nvSpPr>
          <p:cNvPr id="4" name="Content Placeholder 3"/>
          <p:cNvSpPr>
            <a:spLocks noGrp="1"/>
          </p:cNvSpPr>
          <p:nvPr>
            <p:ph idx="1"/>
          </p:nvPr>
        </p:nvSpPr>
        <p:spPr>
          <a:xfrm>
            <a:off x="219075" y="919164"/>
            <a:ext cx="8774113" cy="4537686"/>
          </a:xfrm>
        </p:spPr>
        <p:txBody>
          <a:bodyPr/>
          <a:lstStyle/>
          <a:p>
            <a:pPr marL="0" indent="0">
              <a:buNone/>
            </a:pPr>
            <a:r>
              <a:rPr lang="en-US" sz="2400" dirty="0" smtClean="0">
                <a:solidFill>
                  <a:schemeClr val="tx1">
                    <a:lumMod val="50000"/>
                    <a:lumOff val="50000"/>
                  </a:schemeClr>
                </a:solidFill>
              </a:rPr>
              <a:t>Support </a:t>
            </a:r>
            <a:r>
              <a:rPr lang="en-US" sz="2400" dirty="0">
                <a:solidFill>
                  <a:schemeClr val="tx1">
                    <a:lumMod val="50000"/>
                    <a:lumOff val="50000"/>
                  </a:schemeClr>
                </a:solidFill>
              </a:rPr>
              <a:t>ASTM </a:t>
            </a:r>
            <a:r>
              <a:rPr lang="en-US" sz="2400" dirty="0" smtClean="0">
                <a:solidFill>
                  <a:schemeClr val="tx1">
                    <a:lumMod val="50000"/>
                    <a:lumOff val="50000"/>
                  </a:schemeClr>
                </a:solidFill>
              </a:rPr>
              <a:t>Intl </a:t>
            </a:r>
            <a:r>
              <a:rPr lang="en-US" sz="2400" dirty="0">
                <a:solidFill>
                  <a:schemeClr val="tx1">
                    <a:lumMod val="50000"/>
                    <a:lumOff val="50000"/>
                  </a:schemeClr>
                </a:solidFill>
              </a:rPr>
              <a:t>evaluation of alternative jet fuels</a:t>
            </a:r>
            <a:endParaRPr lang="en-US" sz="2400" dirty="0"/>
          </a:p>
        </p:txBody>
      </p:sp>
      <p:sp>
        <p:nvSpPr>
          <p:cNvPr id="3" name="Rectangle 5"/>
          <p:cNvSpPr>
            <a:spLocks noChangeArrowheads="1"/>
          </p:cNvSpPr>
          <p:nvPr/>
        </p:nvSpPr>
        <p:spPr bwMode="auto">
          <a:xfrm>
            <a:off x="1" y="43953"/>
            <a:ext cx="184666" cy="36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08" tIns="45704" rIns="91408" bIns="45704" numCol="1" anchor="ctr" anchorCtr="0" compatLnSpc="1">
            <a:prstTxWarp prst="textNoShape">
              <a:avLst/>
            </a:prstTxWarp>
            <a:spAutoFit/>
          </a:bodyPr>
          <a:lstStyle/>
          <a:p>
            <a:pPr algn="l" fontAlgn="auto">
              <a:spcBef>
                <a:spcPts val="0"/>
              </a:spcBef>
              <a:spcAft>
                <a:spcPts val="0"/>
              </a:spcAft>
            </a:pPr>
            <a:endParaRPr lang="en-US" sz="1800">
              <a:solidFill>
                <a:prstClr val="black"/>
              </a:solidFill>
              <a:latin typeface="Calibri"/>
            </a:endParaRPr>
          </a:p>
        </p:txBody>
      </p:sp>
      <p:sp>
        <p:nvSpPr>
          <p:cNvPr id="13" name="TextBox 12"/>
          <p:cNvSpPr txBox="1"/>
          <p:nvPr/>
        </p:nvSpPr>
        <p:spPr>
          <a:xfrm>
            <a:off x="381000" y="1578864"/>
            <a:ext cx="8763000" cy="3231654"/>
          </a:xfrm>
          <a:prstGeom prst="rect">
            <a:avLst/>
          </a:prstGeom>
          <a:noFill/>
        </p:spPr>
        <p:txBody>
          <a:bodyPr wrap="square" rtlCol="0">
            <a:spAutoFit/>
          </a:bodyPr>
          <a:lstStyle/>
          <a:p>
            <a:pPr marL="342900" indent="-342900" algn="l" fontAlgn="auto">
              <a:spcBef>
                <a:spcPts val="0"/>
              </a:spcBef>
              <a:spcAft>
                <a:spcPts val="0"/>
              </a:spcAft>
              <a:buFont typeface="Arial" panose="020B0604020202020204" pitchFamily="34" charset="0"/>
              <a:buChar char="•"/>
            </a:pPr>
            <a:r>
              <a:rPr lang="en-US" b="1" dirty="0" smtClean="0">
                <a:solidFill>
                  <a:prstClr val="black"/>
                </a:solidFill>
                <a:latin typeface="Calibri"/>
              </a:rPr>
              <a:t>Support ASTM D4054 testing activities to develop data for approvals</a:t>
            </a:r>
          </a:p>
          <a:p>
            <a:pPr algn="l" fontAlgn="auto">
              <a:spcBef>
                <a:spcPts val="0"/>
              </a:spcBef>
              <a:spcAft>
                <a:spcPts val="0"/>
              </a:spcAft>
            </a:pPr>
            <a:r>
              <a:rPr lang="en-US" dirty="0">
                <a:solidFill>
                  <a:prstClr val="black"/>
                </a:solidFill>
                <a:latin typeface="Calibri"/>
              </a:rPr>
              <a:t> </a:t>
            </a:r>
            <a:r>
              <a:rPr lang="en-US" dirty="0" smtClean="0">
                <a:solidFill>
                  <a:prstClr val="black"/>
                </a:solidFill>
                <a:latin typeface="Calibri"/>
              </a:rPr>
              <a:t>   (</a:t>
            </a:r>
            <a:r>
              <a:rPr lang="en-US" dirty="0" smtClean="0">
                <a:latin typeface="Calibri"/>
              </a:rPr>
              <a:t>CLEEN; Volpe BAA</a:t>
            </a:r>
            <a:r>
              <a:rPr lang="en-US" dirty="0" smtClean="0">
                <a:solidFill>
                  <a:prstClr val="black"/>
                </a:solidFill>
                <a:latin typeface="Calibri"/>
              </a:rPr>
              <a:t>; SEMRS</a:t>
            </a:r>
            <a:r>
              <a:rPr lang="en-US" dirty="0">
                <a:solidFill>
                  <a:prstClr val="black"/>
                </a:solidFill>
                <a:latin typeface="Calibri"/>
              </a:rPr>
              <a:t>; ASCENT </a:t>
            </a:r>
            <a:r>
              <a:rPr lang="en-US" dirty="0" smtClean="0">
                <a:solidFill>
                  <a:prstClr val="black"/>
                </a:solidFill>
                <a:latin typeface="Calibri"/>
              </a:rPr>
              <a:t>A31; CLEEN II)</a:t>
            </a:r>
          </a:p>
          <a:p>
            <a:pPr marL="342900" indent="-342900" algn="l" fontAlgn="auto">
              <a:spcBef>
                <a:spcPts val="0"/>
              </a:spcBef>
              <a:spcAft>
                <a:spcPts val="0"/>
              </a:spcAft>
              <a:buFont typeface="Arial" panose="020B0604020202020204" pitchFamily="34" charset="0"/>
              <a:buChar char="•"/>
            </a:pPr>
            <a:r>
              <a:rPr lang="en-US" b="1" dirty="0" smtClean="0">
                <a:solidFill>
                  <a:prstClr val="black"/>
                </a:solidFill>
                <a:latin typeface="Calibri"/>
              </a:rPr>
              <a:t>Research </a:t>
            </a:r>
            <a:r>
              <a:rPr lang="en-US" b="1" dirty="0">
                <a:solidFill>
                  <a:prstClr val="black"/>
                </a:solidFill>
                <a:latin typeface="Calibri"/>
              </a:rPr>
              <a:t>Report </a:t>
            </a:r>
            <a:r>
              <a:rPr lang="en-US" b="1" dirty="0" smtClean="0">
                <a:solidFill>
                  <a:prstClr val="black"/>
                </a:solidFill>
                <a:latin typeface="Calibri"/>
              </a:rPr>
              <a:t>Review</a:t>
            </a:r>
            <a:r>
              <a:rPr lang="en-US" b="1" dirty="0">
                <a:solidFill>
                  <a:prstClr val="black"/>
                </a:solidFill>
                <a:latin typeface="Calibri"/>
              </a:rPr>
              <a:t> </a:t>
            </a:r>
          </a:p>
          <a:p>
            <a:pPr algn="l" fontAlgn="auto">
              <a:spcBef>
                <a:spcPts val="0"/>
              </a:spcBef>
              <a:spcAft>
                <a:spcPts val="0"/>
              </a:spcAft>
            </a:pPr>
            <a:r>
              <a:rPr lang="en-US" b="1" dirty="0">
                <a:solidFill>
                  <a:prstClr val="black"/>
                </a:solidFill>
                <a:latin typeface="Calibri"/>
              </a:rPr>
              <a:t> </a:t>
            </a:r>
            <a:r>
              <a:rPr lang="en-US" b="1" dirty="0" smtClean="0">
                <a:solidFill>
                  <a:prstClr val="black"/>
                </a:solidFill>
                <a:latin typeface="Calibri"/>
              </a:rPr>
              <a:t>   </a:t>
            </a:r>
            <a:r>
              <a:rPr lang="en-US" dirty="0" smtClean="0">
                <a:solidFill>
                  <a:prstClr val="black"/>
                </a:solidFill>
                <a:latin typeface="Calibri"/>
              </a:rPr>
              <a:t>(CLEEN; CLEEN II)</a:t>
            </a:r>
          </a:p>
          <a:p>
            <a:pPr marL="342900" indent="-342900" algn="l" fontAlgn="auto">
              <a:spcBef>
                <a:spcPts val="0"/>
              </a:spcBef>
              <a:spcAft>
                <a:spcPts val="0"/>
              </a:spcAft>
              <a:buFont typeface="Arial" panose="020B0604020202020204" pitchFamily="34" charset="0"/>
              <a:buChar char="•"/>
            </a:pPr>
            <a:r>
              <a:rPr lang="en-US" b="1" dirty="0" smtClean="0">
                <a:solidFill>
                  <a:prstClr val="black"/>
                </a:solidFill>
                <a:latin typeface="Calibri"/>
              </a:rPr>
              <a:t>Data Gathering </a:t>
            </a:r>
          </a:p>
          <a:p>
            <a:pPr algn="l" fontAlgn="auto">
              <a:spcBef>
                <a:spcPts val="0"/>
              </a:spcBef>
              <a:spcAft>
                <a:spcPts val="0"/>
              </a:spcAft>
            </a:pPr>
            <a:r>
              <a:rPr lang="en-US" b="1" dirty="0">
                <a:solidFill>
                  <a:prstClr val="black"/>
                </a:solidFill>
                <a:latin typeface="Calibri"/>
              </a:rPr>
              <a:t> </a:t>
            </a:r>
            <a:r>
              <a:rPr lang="en-US" b="1" dirty="0" smtClean="0">
                <a:solidFill>
                  <a:prstClr val="black"/>
                </a:solidFill>
                <a:latin typeface="Calibri"/>
              </a:rPr>
              <a:t>   </a:t>
            </a:r>
            <a:r>
              <a:rPr lang="en-US" dirty="0" smtClean="0">
                <a:solidFill>
                  <a:prstClr val="black"/>
                </a:solidFill>
                <a:latin typeface="Calibri"/>
              </a:rPr>
              <a:t>(ASCENT A33, SEMRS)</a:t>
            </a:r>
          </a:p>
          <a:p>
            <a:pPr marL="742950" lvl="1" indent="-285750" algn="l" fontAlgn="auto">
              <a:spcBef>
                <a:spcPts val="0"/>
              </a:spcBef>
              <a:spcAft>
                <a:spcPts val="0"/>
              </a:spcAft>
              <a:buFont typeface="Arial" panose="020B0604020202020204" pitchFamily="34" charset="0"/>
              <a:buChar char="•"/>
            </a:pPr>
            <a:endParaRPr lang="en-US" sz="1800" dirty="0" smtClean="0">
              <a:solidFill>
                <a:prstClr val="black"/>
              </a:solidFill>
              <a:latin typeface="Calibri"/>
            </a:endParaRPr>
          </a:p>
          <a:p>
            <a:pPr algn="l" fontAlgn="auto">
              <a:spcBef>
                <a:spcPts val="0"/>
              </a:spcBef>
              <a:spcAft>
                <a:spcPts val="0"/>
              </a:spcAft>
            </a:pPr>
            <a:endParaRPr lang="en-US" sz="1800" b="1" dirty="0" smtClean="0">
              <a:solidFill>
                <a:prstClr val="black"/>
              </a:solidFill>
              <a:latin typeface="Calibri"/>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4785" y="2735018"/>
            <a:ext cx="4370741" cy="3278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1000" y="4219127"/>
            <a:ext cx="4226169" cy="1569660"/>
          </a:xfrm>
          <a:prstGeom prst="rect">
            <a:avLst/>
          </a:prstGeom>
        </p:spPr>
        <p:txBody>
          <a:bodyPr wrap="square">
            <a:spAutoFit/>
          </a:bodyPr>
          <a:lstStyle/>
          <a:p>
            <a:pPr marL="342900" indent="-342900" algn="l" fontAlgn="auto">
              <a:spcBef>
                <a:spcPts val="0"/>
              </a:spcBef>
              <a:spcAft>
                <a:spcPts val="0"/>
              </a:spcAft>
              <a:buFont typeface="Arial" panose="020B0604020202020204" pitchFamily="34" charset="0"/>
              <a:buChar char="•"/>
            </a:pPr>
            <a:r>
              <a:rPr lang="en-US" b="1" dirty="0" smtClean="0">
                <a:solidFill>
                  <a:prstClr val="black"/>
                </a:solidFill>
                <a:latin typeface="Calibri"/>
              </a:rPr>
              <a:t>Streamline approval process via the National Jet Fuel Combustion Program </a:t>
            </a:r>
            <a:r>
              <a:rPr lang="en-US" dirty="0" smtClean="0">
                <a:solidFill>
                  <a:prstClr val="black"/>
                </a:solidFill>
                <a:latin typeface="Calibri"/>
              </a:rPr>
              <a:t>(ASCENT A25-30, 34)</a:t>
            </a:r>
            <a:endParaRPr lang="en-US" dirty="0">
              <a:solidFill>
                <a:prstClr val="black"/>
              </a:solidFill>
              <a:latin typeface="Calibri"/>
            </a:endParaRPr>
          </a:p>
        </p:txBody>
      </p:sp>
    </p:spTree>
    <p:extLst>
      <p:ext uri="{BB962C8B-B14F-4D97-AF65-F5344CB8AC3E}">
        <p14:creationId xmlns:p14="http://schemas.microsoft.com/office/powerpoint/2010/main" val="3275004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2993"/>
            <a:ext cx="9144000" cy="595312"/>
          </a:xfrm>
        </p:spPr>
        <p:txBody>
          <a:bodyPr/>
          <a:lstStyle/>
          <a:p>
            <a:r>
              <a:rPr lang="en-US" dirty="0" smtClean="0"/>
              <a:t>Modified </a:t>
            </a:r>
            <a:r>
              <a:rPr lang="en-US" sz="2600" dirty="0" smtClean="0"/>
              <a:t>D4054 Fuels Qualification Process</a:t>
            </a:r>
          </a:p>
        </p:txBody>
      </p:sp>
      <p:pic>
        <p:nvPicPr>
          <p:cNvPr id="40963" name="Picture 3" descr="C:\Users\nathan brown\Pictures\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8153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21"/>
          <p:cNvSpPr>
            <a:spLocks noChangeArrowheads="1"/>
          </p:cNvSpPr>
          <p:nvPr/>
        </p:nvSpPr>
        <p:spPr bwMode="auto">
          <a:xfrm>
            <a:off x="7391400" y="5562600"/>
            <a:ext cx="609600" cy="381000"/>
          </a:xfrm>
          <a:prstGeom prst="rect">
            <a:avLst/>
          </a:prstGeom>
          <a:solidFill>
            <a:schemeClr val="bg1"/>
          </a:solidFill>
          <a:ln w="9525">
            <a:solidFill>
              <a:schemeClr val="bg1"/>
            </a:solidFill>
            <a:miter lim="800000"/>
            <a:headEnd/>
            <a:tailEnd/>
          </a:ln>
        </p:spPr>
        <p:txBody>
          <a:bodyPr>
            <a:spAutoFit/>
          </a:bodyPr>
          <a:lstStyle/>
          <a:p>
            <a:pPr algn="l">
              <a:spcBef>
                <a:spcPct val="50000"/>
              </a:spcBef>
              <a:buFontTx/>
              <a:buChar char="•"/>
            </a:pPr>
            <a:endParaRPr lang="en-US">
              <a:solidFill>
                <a:srgbClr val="000000"/>
              </a:solidFill>
              <a:latin typeface="Arial" charset="0"/>
              <a:cs typeface="Arial" charset="0"/>
            </a:endParaRPr>
          </a:p>
        </p:txBody>
      </p:sp>
    </p:spTree>
    <p:extLst>
      <p:ext uri="{BB962C8B-B14F-4D97-AF65-F5344CB8AC3E}">
        <p14:creationId xmlns:p14="http://schemas.microsoft.com/office/powerpoint/2010/main" val="2379210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1"/>
          <p:cNvSpPr>
            <a:spLocks noGrp="1"/>
          </p:cNvSpPr>
          <p:nvPr>
            <p:ph type="title"/>
          </p:nvPr>
        </p:nvSpPr>
        <p:spPr/>
        <p:txBody>
          <a:bodyPr/>
          <a:lstStyle/>
          <a:p>
            <a:pPr eaLnBrk="1" hangingPunct="1"/>
            <a:r>
              <a:rPr lang="en-US" dirty="0" smtClean="0"/>
              <a:t>Current Fuel </a:t>
            </a:r>
            <a:r>
              <a:rPr lang="en-US" dirty="0"/>
              <a:t>Status and FAA Testing (1 </a:t>
            </a:r>
            <a:r>
              <a:rPr lang="en-US" dirty="0" smtClean="0"/>
              <a:t>of 2)</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015" y="-2282464"/>
            <a:ext cx="8739554" cy="8345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5852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6434" b="29270"/>
          <a:stretch/>
        </p:blipFill>
        <p:spPr bwMode="auto">
          <a:xfrm>
            <a:off x="204989" y="685800"/>
            <a:ext cx="8785898"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1" name="Title 1"/>
          <p:cNvSpPr>
            <a:spLocks noGrp="1"/>
          </p:cNvSpPr>
          <p:nvPr>
            <p:ph type="title"/>
          </p:nvPr>
        </p:nvSpPr>
        <p:spPr/>
        <p:txBody>
          <a:bodyPr/>
          <a:lstStyle/>
          <a:p>
            <a:pPr eaLnBrk="1" hangingPunct="1"/>
            <a:r>
              <a:rPr lang="en-US" dirty="0"/>
              <a:t>Current Fuel Status and FAA </a:t>
            </a:r>
            <a:r>
              <a:rPr lang="en-US" dirty="0" smtClean="0"/>
              <a:t>Testing (</a:t>
            </a:r>
            <a:r>
              <a:rPr lang="en-US" dirty="0"/>
              <a:t>2 </a:t>
            </a:r>
            <a:r>
              <a:rPr lang="en-US" dirty="0" smtClean="0"/>
              <a:t>of 2)</a:t>
            </a:r>
          </a:p>
        </p:txBody>
      </p:sp>
      <p:sp>
        <p:nvSpPr>
          <p:cNvPr id="3" name="Rectangle 2"/>
          <p:cNvSpPr/>
          <p:nvPr/>
        </p:nvSpPr>
        <p:spPr>
          <a:xfrm>
            <a:off x="304800" y="5606534"/>
            <a:ext cx="3805401" cy="369332"/>
          </a:xfrm>
          <a:prstGeom prst="rect">
            <a:avLst/>
          </a:prstGeom>
        </p:spPr>
        <p:txBody>
          <a:bodyPr wrap="none">
            <a:spAutoFit/>
          </a:bodyPr>
          <a:lstStyle/>
          <a:p>
            <a:pPr algn="l"/>
            <a:r>
              <a:rPr lang="en-US" sz="1800" baseline="30000" dirty="0" smtClean="0">
                <a:solidFill>
                  <a:srgbClr val="000000"/>
                </a:solidFill>
                <a:latin typeface="Calibri"/>
                <a:ea typeface="Calibri"/>
                <a:cs typeface="Times New Roman"/>
              </a:rPr>
              <a:t>1. Mixed alcohols refers to </a:t>
            </a:r>
            <a:r>
              <a:rPr lang="en-US" sz="1800" baseline="30000" dirty="0" err="1" smtClean="0">
                <a:solidFill>
                  <a:srgbClr val="000000"/>
                </a:solidFill>
                <a:latin typeface="Calibri"/>
                <a:ea typeface="Calibri"/>
                <a:cs typeface="Times New Roman"/>
              </a:rPr>
              <a:t>butanol</a:t>
            </a:r>
            <a:r>
              <a:rPr lang="en-US" sz="1800" baseline="30000" dirty="0" smtClean="0">
                <a:solidFill>
                  <a:srgbClr val="000000"/>
                </a:solidFill>
                <a:latin typeface="Calibri"/>
                <a:ea typeface="Calibri"/>
                <a:cs typeface="Times New Roman"/>
              </a:rPr>
              <a:t>, ethanol, methanol etc.</a:t>
            </a:r>
            <a:endParaRPr lang="en-US" sz="1800" dirty="0">
              <a:solidFill>
                <a:srgbClr val="000000"/>
              </a:solidFill>
              <a:latin typeface="Arial" charset="0"/>
              <a:cs typeface="Arial" charset="0"/>
            </a:endParaRPr>
          </a:p>
        </p:txBody>
      </p:sp>
    </p:spTree>
    <p:extLst>
      <p:ext uri="{BB962C8B-B14F-4D97-AF65-F5344CB8AC3E}">
        <p14:creationId xmlns:p14="http://schemas.microsoft.com/office/powerpoint/2010/main" val="3005459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 y="13447"/>
            <a:ext cx="914398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bwMode="auto">
          <a:xfrm>
            <a:off x="1354347" y="1416739"/>
            <a:ext cx="6702725"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457200" indent="-457200" algn="l">
              <a:spcBef>
                <a:spcPts val="900"/>
              </a:spcBef>
              <a:buFont typeface="Arial" panose="020B0604020202020204" pitchFamily="34" charset="0"/>
              <a:buChar char="•"/>
            </a:pPr>
            <a:r>
              <a:rPr lang="en-US" sz="2200" b="1" dirty="0" smtClean="0">
                <a:solidFill>
                  <a:srgbClr val="000000">
                    <a:lumMod val="50000"/>
                    <a:lumOff val="50000"/>
                  </a:srgbClr>
                </a:solidFill>
                <a:latin typeface="Arial" charset="0"/>
                <a:cs typeface="Arial" charset="0"/>
              </a:rPr>
              <a:t>Wide ranging participation from 34 entities</a:t>
            </a:r>
          </a:p>
          <a:p>
            <a:pPr marL="457200" indent="-457200" algn="l">
              <a:spcBef>
                <a:spcPts val="900"/>
              </a:spcBef>
              <a:buFont typeface="Arial" panose="020B0604020202020204" pitchFamily="34" charset="0"/>
              <a:buChar char="•"/>
            </a:pPr>
            <a:r>
              <a:rPr lang="en-US" sz="2000" b="1" dirty="0" smtClean="0">
                <a:solidFill>
                  <a:srgbClr val="000000">
                    <a:lumMod val="50000"/>
                    <a:lumOff val="50000"/>
                  </a:srgbClr>
                </a:solidFill>
                <a:latin typeface="Arial" charset="0"/>
                <a:cs typeface="Arial" charset="0"/>
              </a:rPr>
              <a:t>Program is directly funded by FAA, AFRL, </a:t>
            </a:r>
            <a:r>
              <a:rPr lang="en-US" sz="2000" b="1" dirty="0" err="1" smtClean="0">
                <a:solidFill>
                  <a:srgbClr val="000000">
                    <a:lumMod val="50000"/>
                    <a:lumOff val="50000"/>
                  </a:srgbClr>
                </a:solidFill>
                <a:latin typeface="Arial" charset="0"/>
                <a:cs typeface="Arial" charset="0"/>
              </a:rPr>
              <a:t>NavAir</a:t>
            </a:r>
            <a:r>
              <a:rPr lang="en-US" sz="2000" b="1" dirty="0" smtClean="0">
                <a:solidFill>
                  <a:srgbClr val="000000">
                    <a:lumMod val="50000"/>
                    <a:lumOff val="50000"/>
                  </a:srgbClr>
                </a:solidFill>
                <a:latin typeface="Arial" charset="0"/>
                <a:cs typeface="Arial" charset="0"/>
              </a:rPr>
              <a:t>, DLA Energy and DOE</a:t>
            </a:r>
          </a:p>
          <a:p>
            <a:pPr marL="457200" indent="-457200" algn="l">
              <a:spcBef>
                <a:spcPts val="900"/>
              </a:spcBef>
              <a:buFont typeface="Arial" panose="020B0604020202020204" pitchFamily="34" charset="0"/>
              <a:buChar char="•"/>
            </a:pPr>
            <a:r>
              <a:rPr lang="en-US" sz="2000" b="1" dirty="0" smtClean="0">
                <a:solidFill>
                  <a:srgbClr val="000000">
                    <a:lumMod val="50000"/>
                    <a:lumOff val="50000"/>
                  </a:srgbClr>
                </a:solidFill>
                <a:latin typeface="Arial" charset="0"/>
                <a:cs typeface="Arial" charset="0"/>
              </a:rPr>
              <a:t>NASA is directly funding modeling areas of NJFCP</a:t>
            </a:r>
          </a:p>
          <a:p>
            <a:pPr marL="457200" indent="-457200" algn="l">
              <a:spcBef>
                <a:spcPts val="900"/>
              </a:spcBef>
              <a:buFont typeface="Arial" panose="020B0604020202020204" pitchFamily="34" charset="0"/>
              <a:buChar char="•"/>
            </a:pPr>
            <a:r>
              <a:rPr lang="en-US" sz="2000" b="1" dirty="0" smtClean="0">
                <a:solidFill>
                  <a:srgbClr val="000000">
                    <a:lumMod val="50000"/>
                    <a:lumOff val="50000"/>
                  </a:srgbClr>
                </a:solidFill>
                <a:latin typeface="Arial" charset="0"/>
                <a:cs typeface="Arial" charset="0"/>
              </a:rPr>
              <a:t>AFOSR is supporting some NJFCP areas through its combustion program   </a:t>
            </a:r>
          </a:p>
          <a:p>
            <a:pPr marL="457200" indent="-457200" algn="l">
              <a:spcBef>
                <a:spcPts val="900"/>
              </a:spcBef>
              <a:buFont typeface="Arial" panose="020B0604020202020204" pitchFamily="34" charset="0"/>
              <a:buChar char="•"/>
            </a:pPr>
            <a:r>
              <a:rPr lang="en-US" sz="2000" b="1" dirty="0" smtClean="0">
                <a:solidFill>
                  <a:srgbClr val="000000">
                    <a:lumMod val="50000"/>
                    <a:lumOff val="50000"/>
                  </a:srgbClr>
                </a:solidFill>
                <a:latin typeface="Arial" charset="0"/>
                <a:cs typeface="Arial" charset="0"/>
              </a:rPr>
              <a:t>Program is supported by in-house funded activities - NRC Canada, DLR (Germany), Army Research Lab and Univ. Sheffield (UK) </a:t>
            </a:r>
            <a:endParaRPr lang="en-US" sz="2000" b="1" dirty="0">
              <a:solidFill>
                <a:srgbClr val="000000">
                  <a:lumMod val="50000"/>
                  <a:lumOff val="50000"/>
                </a:srgbClr>
              </a:solidFill>
              <a:latin typeface="Arial" charset="0"/>
              <a:cs typeface="Arial" charset="0"/>
            </a:endParaRPr>
          </a:p>
        </p:txBody>
      </p:sp>
    </p:spTree>
    <p:extLst>
      <p:ext uri="{BB962C8B-B14F-4D97-AF65-F5344CB8AC3E}">
        <p14:creationId xmlns:p14="http://schemas.microsoft.com/office/powerpoint/2010/main" val="2681446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z="2500" dirty="0" smtClean="0"/>
              <a:t>Improved OEM Screening of Fuels with NJFCP Integration</a:t>
            </a:r>
            <a:endParaRPr lang="en-US" sz="2500" dirty="0"/>
          </a:p>
        </p:txBody>
      </p:sp>
      <p:grpSp>
        <p:nvGrpSpPr>
          <p:cNvPr id="4" name="Group 3"/>
          <p:cNvGrpSpPr/>
          <p:nvPr/>
        </p:nvGrpSpPr>
        <p:grpSpPr>
          <a:xfrm>
            <a:off x="197092" y="579954"/>
            <a:ext cx="8796188" cy="5925722"/>
            <a:chOff x="347812" y="690482"/>
            <a:chExt cx="8796188" cy="5925722"/>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187" y="2337712"/>
              <a:ext cx="4767313" cy="1205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eft Brace 4"/>
            <p:cNvSpPr/>
            <p:nvPr/>
          </p:nvSpPr>
          <p:spPr bwMode="auto">
            <a:xfrm>
              <a:off x="5651499" y="690482"/>
              <a:ext cx="378870" cy="1895761"/>
            </a:xfrm>
            <a:prstGeom prst="leftBrace">
              <a:avLst>
                <a:gd name="adj1" fmla="val 8333"/>
                <a:gd name="adj2" fmla="val 51009"/>
              </a:avLst>
            </a:prstGeom>
            <a:noFill/>
            <a:ln w="38100">
              <a:solidFill>
                <a:srgbClr val="C00000"/>
              </a:solidFill>
            </a:ln>
            <a:effectLst/>
            <a:extLst/>
          </p:spPr>
          <p:txBody>
            <a:bodyPr vert="horz" wrap="square" lIns="91440" tIns="45720" rIns="91440" bIns="45720" numCol="1" rtlCol="0" anchor="t" anchorCtr="0" compatLnSpc="1">
              <a:prstTxWarp prst="textNoShape">
                <a:avLst/>
              </a:prstTxWarp>
              <a:spAutoFit/>
            </a:bodyPr>
            <a:lstStyle/>
            <a:p>
              <a:pPr algn="l">
                <a:spcBef>
                  <a:spcPct val="50000"/>
                </a:spcBef>
                <a:buFontTx/>
                <a:buChar char="•"/>
              </a:pPr>
              <a:endParaRPr lang="en-US" dirty="0" smtClean="0">
                <a:solidFill>
                  <a:srgbClr val="000000"/>
                </a:solidFill>
                <a:latin typeface="Arial" charset="0"/>
                <a:cs typeface="Arial" charset="0"/>
              </a:endParaRPr>
            </a:p>
          </p:txBody>
        </p:sp>
        <p:cxnSp>
          <p:nvCxnSpPr>
            <p:cNvPr id="6" name="Elbow Connector 5"/>
            <p:cNvCxnSpPr>
              <a:stCxn id="5" idx="1"/>
            </p:cNvCxnSpPr>
            <p:nvPr/>
          </p:nvCxnSpPr>
          <p:spPr bwMode="auto">
            <a:xfrm rot="10800000" flipV="1">
              <a:off x="3094745" y="1657491"/>
              <a:ext cx="2556755" cy="1283003"/>
            </a:xfrm>
            <a:prstGeom prst="bentConnector3">
              <a:avLst>
                <a:gd name="adj1" fmla="val 100193"/>
              </a:avLst>
            </a:prstGeom>
            <a:noFill/>
            <a:ln w="28575" cap="flat" cmpd="sng" algn="ctr">
              <a:solidFill>
                <a:srgbClr val="C00000"/>
              </a:solidFill>
              <a:prstDash val="sys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Flowchart: Decision 8"/>
            <p:cNvSpPr/>
            <p:nvPr/>
          </p:nvSpPr>
          <p:spPr>
            <a:xfrm>
              <a:off x="696224" y="4310109"/>
              <a:ext cx="2085780" cy="1266457"/>
            </a:xfrm>
            <a:prstGeom prst="flowChartDecisi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rgbClr val="FFFF00"/>
                  </a:solidFill>
                </a:rPr>
                <a:t>Acceptable Combustor Operability?</a:t>
              </a:r>
              <a:endParaRPr lang="en-US" sz="1000" b="1" dirty="0">
                <a:solidFill>
                  <a:srgbClr val="FFFF00"/>
                </a:solidFill>
              </a:endParaRPr>
            </a:p>
          </p:txBody>
        </p:sp>
        <p:cxnSp>
          <p:nvCxnSpPr>
            <p:cNvPr id="10" name="Elbow Connector 9"/>
            <p:cNvCxnSpPr>
              <a:stCxn id="3074" idx="3"/>
              <a:endCxn id="9" idx="0"/>
            </p:cNvCxnSpPr>
            <p:nvPr/>
          </p:nvCxnSpPr>
          <p:spPr bwMode="auto">
            <a:xfrm flipH="1">
              <a:off x="1739114" y="2940495"/>
              <a:ext cx="3912385" cy="1369614"/>
            </a:xfrm>
            <a:prstGeom prst="bentConnector4">
              <a:avLst>
                <a:gd name="adj1" fmla="val -6331"/>
                <a:gd name="adj2" fmla="val 60131"/>
              </a:avLst>
            </a:prstGeom>
            <a:noFill/>
            <a:ln w="28575" cap="flat" cmpd="sng" algn="ctr">
              <a:solidFill>
                <a:srgbClr val="0033C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a:stCxn id="9" idx="3"/>
            </p:cNvCxnSpPr>
            <p:nvPr/>
          </p:nvCxnSpPr>
          <p:spPr bwMode="auto">
            <a:xfrm>
              <a:off x="2782004" y="4943338"/>
              <a:ext cx="485839" cy="0"/>
            </a:xfrm>
            <a:prstGeom prst="straightConnector1">
              <a:avLst/>
            </a:prstGeom>
            <a:noFill/>
            <a:ln w="28575" cap="flat" cmpd="sng" algn="ctr">
              <a:solidFill>
                <a:srgbClr val="0033C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p:cNvSpPr txBox="1"/>
            <p:nvPr/>
          </p:nvSpPr>
          <p:spPr>
            <a:xfrm>
              <a:off x="2679235" y="4710142"/>
              <a:ext cx="445001" cy="270497"/>
            </a:xfrm>
            <a:prstGeom prst="rect">
              <a:avLst/>
            </a:prstGeom>
            <a:noFill/>
          </p:spPr>
          <p:txBody>
            <a:bodyPr wrap="none" rtlCol="0">
              <a:spAutoFit/>
            </a:bodyPr>
            <a:lstStyle/>
            <a:p>
              <a:pPr algn="l"/>
              <a:r>
                <a:rPr lang="en-US" sz="1000" b="1" dirty="0" smtClean="0">
                  <a:solidFill>
                    <a:srgbClr val="000000"/>
                  </a:solidFill>
                  <a:latin typeface="Arial" charset="0"/>
                  <a:cs typeface="Arial" charset="0"/>
                </a:rPr>
                <a:t>Yes</a:t>
              </a:r>
              <a:endParaRPr lang="en-US" sz="1000" b="1" dirty="0">
                <a:solidFill>
                  <a:srgbClr val="000000"/>
                </a:solidFill>
                <a:latin typeface="Arial" charset="0"/>
                <a:cs typeface="Arial" charset="0"/>
              </a:endParaRPr>
            </a:p>
          </p:txBody>
        </p:sp>
        <p:grpSp>
          <p:nvGrpSpPr>
            <p:cNvPr id="21" name="Group 20"/>
            <p:cNvGrpSpPr/>
            <p:nvPr/>
          </p:nvGrpSpPr>
          <p:grpSpPr>
            <a:xfrm>
              <a:off x="445666" y="1072014"/>
              <a:ext cx="1877832" cy="805158"/>
              <a:chOff x="4750586" y="1603807"/>
              <a:chExt cx="1088572" cy="732898"/>
            </a:xfrm>
          </p:grpSpPr>
          <p:sp>
            <p:nvSpPr>
              <p:cNvPr id="22" name="Round Diagonal Corner Rectangle 21"/>
              <p:cNvSpPr/>
              <p:nvPr/>
            </p:nvSpPr>
            <p:spPr bwMode="auto">
              <a:xfrm>
                <a:off x="4772357" y="1603807"/>
                <a:ext cx="1045029" cy="732898"/>
              </a:xfrm>
              <a:prstGeom prst="round2DiagRect">
                <a:avLst/>
              </a:prstGeom>
              <a:solidFill>
                <a:srgbClr val="CCFFCC"/>
              </a:solidFill>
              <a:ln w="19050">
                <a:solidFill>
                  <a:schemeClr val="tx1"/>
                </a:solidFill>
                <a:prstDash val="solid"/>
              </a:ln>
              <a:effectLst/>
              <a:extLst/>
            </p:spPr>
            <p:txBody>
              <a:bodyPr vert="horz" wrap="square" lIns="91440" tIns="45720" rIns="91440" bIns="45720" numCol="1" rtlCol="0" anchor="t" anchorCtr="0" compatLnSpc="1">
                <a:prstTxWarp prst="textNoShape">
                  <a:avLst/>
                </a:prstTxWarp>
                <a:spAutoFit/>
              </a:bodyPr>
              <a:lstStyle/>
              <a:p>
                <a:pPr algn="l">
                  <a:spcBef>
                    <a:spcPct val="50000"/>
                  </a:spcBef>
                  <a:buFontTx/>
                  <a:buChar char="•"/>
                </a:pPr>
                <a:endParaRPr lang="en-US" dirty="0" smtClean="0">
                  <a:solidFill>
                    <a:srgbClr val="000000"/>
                  </a:solidFill>
                  <a:latin typeface="Arial" charset="0"/>
                  <a:cs typeface="Arial" charset="0"/>
                </a:endParaRPr>
              </a:p>
            </p:txBody>
          </p:sp>
          <p:sp>
            <p:nvSpPr>
              <p:cNvPr id="23" name="TextBox 22"/>
              <p:cNvSpPr txBox="1"/>
              <p:nvPr/>
            </p:nvSpPr>
            <p:spPr>
              <a:xfrm>
                <a:off x="4750586" y="1690374"/>
                <a:ext cx="1088572" cy="546301"/>
              </a:xfrm>
              <a:prstGeom prst="rect">
                <a:avLst/>
              </a:prstGeom>
              <a:noFill/>
            </p:spPr>
            <p:txBody>
              <a:bodyPr wrap="square" rtlCol="0">
                <a:spAutoFit/>
              </a:bodyPr>
              <a:lstStyle/>
              <a:p>
                <a:r>
                  <a:rPr lang="en-US" sz="1100" b="1" dirty="0" smtClean="0">
                    <a:solidFill>
                      <a:srgbClr val="000000"/>
                    </a:solidFill>
                    <a:latin typeface="Arial" charset="0"/>
                    <a:cs typeface="Arial" charset="0"/>
                  </a:rPr>
                  <a:t>Redesign/Reengineer Fuel Development Pathway</a:t>
                </a:r>
                <a:endParaRPr lang="en-US" sz="1100" b="1" dirty="0">
                  <a:solidFill>
                    <a:srgbClr val="000000"/>
                  </a:solidFill>
                  <a:latin typeface="Arial" charset="0"/>
                  <a:cs typeface="Arial" charset="0"/>
                </a:endParaRPr>
              </a:p>
            </p:txBody>
          </p:sp>
        </p:grpSp>
        <p:cxnSp>
          <p:nvCxnSpPr>
            <p:cNvPr id="20" name="Elbow Connector 19"/>
            <p:cNvCxnSpPr>
              <a:stCxn id="9" idx="1"/>
              <a:endCxn id="22" idx="2"/>
            </p:cNvCxnSpPr>
            <p:nvPr/>
          </p:nvCxnSpPr>
          <p:spPr bwMode="auto">
            <a:xfrm rot="10800000">
              <a:off x="483223" y="1474594"/>
              <a:ext cx="213002" cy="3468745"/>
            </a:xfrm>
            <a:prstGeom prst="bentConnector3">
              <a:avLst>
                <a:gd name="adj1" fmla="val 216289"/>
              </a:avLst>
            </a:prstGeom>
            <a:noFill/>
            <a:ln w="28575" cap="flat" cmpd="sng" algn="ctr">
              <a:solidFill>
                <a:srgbClr val="0033C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8"/>
            <p:cNvSpPr txBox="1"/>
            <p:nvPr/>
          </p:nvSpPr>
          <p:spPr>
            <a:xfrm>
              <a:off x="347812" y="4722701"/>
              <a:ext cx="385946" cy="270497"/>
            </a:xfrm>
            <a:prstGeom prst="rect">
              <a:avLst/>
            </a:prstGeom>
            <a:noFill/>
          </p:spPr>
          <p:txBody>
            <a:bodyPr wrap="none" rtlCol="0">
              <a:spAutoFit/>
            </a:bodyPr>
            <a:lstStyle/>
            <a:p>
              <a:pPr algn="l"/>
              <a:r>
                <a:rPr lang="en-US" sz="1000" b="1" dirty="0" smtClean="0">
                  <a:solidFill>
                    <a:srgbClr val="000000"/>
                  </a:solidFill>
                  <a:latin typeface="Arial" charset="0"/>
                  <a:cs typeface="Arial" charset="0"/>
                </a:rPr>
                <a:t>No</a:t>
              </a:r>
              <a:endParaRPr lang="en-US" sz="1000" b="1" dirty="0">
                <a:solidFill>
                  <a:srgbClr val="000000"/>
                </a:solidFill>
                <a:latin typeface="Arial" charset="0"/>
                <a:cs typeface="Arial" charset="0"/>
              </a:endParaRPr>
            </a:p>
          </p:txBody>
        </p:sp>
        <p:cxnSp>
          <p:nvCxnSpPr>
            <p:cNvPr id="28" name="Straight Arrow Connector 27"/>
            <p:cNvCxnSpPr>
              <a:stCxn id="22" idx="1"/>
            </p:cNvCxnSpPr>
            <p:nvPr/>
          </p:nvCxnSpPr>
          <p:spPr bwMode="auto">
            <a:xfrm>
              <a:off x="1384581" y="1877172"/>
              <a:ext cx="0" cy="584161"/>
            </a:xfrm>
            <a:prstGeom prst="straightConnector1">
              <a:avLst/>
            </a:prstGeom>
            <a:noFill/>
            <a:ln w="28575" cap="flat" cmpd="sng" algn="ctr">
              <a:solidFill>
                <a:srgbClr val="0033C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Rounded Rectangular Callout 37"/>
            <p:cNvSpPr/>
            <p:nvPr/>
          </p:nvSpPr>
          <p:spPr>
            <a:xfrm>
              <a:off x="6569514" y="2823045"/>
              <a:ext cx="1770858" cy="720232"/>
            </a:xfrm>
            <a:prstGeom prst="wedgeRoundRectCallout">
              <a:avLst>
                <a:gd name="adj1" fmla="val -21673"/>
                <a:gd name="adj2" fmla="val 241124"/>
                <a:gd name="adj3" fmla="val 16667"/>
              </a:avLst>
            </a:prstGeom>
            <a:solidFill>
              <a:schemeClr val="accent5">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b="1" dirty="0" smtClean="0">
                  <a:solidFill>
                    <a:srgbClr val="FFFFFF"/>
                  </a:solidFill>
                </a:rPr>
                <a:t>Scope of Tier 3/4 Testing Determined by NJFCP Results</a:t>
              </a:r>
              <a:endParaRPr lang="en-US" sz="1100" b="1" dirty="0">
                <a:solidFill>
                  <a:srgbClr val="FFFFFF"/>
                </a:solidFill>
              </a:endParaRPr>
            </a:p>
          </p:txBody>
        </p:sp>
        <p:pic>
          <p:nvPicPr>
            <p:cNvPr id="2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17286" y="780589"/>
              <a:ext cx="3226714" cy="1807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84939" y="4169418"/>
              <a:ext cx="3577338" cy="156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3095258" y="5969873"/>
              <a:ext cx="4029015" cy="646331"/>
            </a:xfrm>
            <a:prstGeom prst="rect">
              <a:avLst/>
            </a:prstGeom>
            <a:noFill/>
          </p:spPr>
          <p:txBody>
            <a:bodyPr wrap="square" rtlCol="0">
              <a:spAutoFit/>
            </a:bodyPr>
            <a:lstStyle/>
            <a:p>
              <a:r>
                <a:rPr lang="en-US" sz="1200" b="1" dirty="0" smtClean="0">
                  <a:solidFill>
                    <a:srgbClr val="0000FF"/>
                  </a:solidFill>
                  <a:latin typeface="Arial" charset="0"/>
                  <a:cs typeface="Arial" charset="0"/>
                </a:rPr>
                <a:t>NJFCP: Detailed Fuel Testing &amp; Combustion </a:t>
              </a:r>
              <a:r>
                <a:rPr lang="en-US" sz="1200" b="1" dirty="0">
                  <a:solidFill>
                    <a:srgbClr val="0000FF"/>
                  </a:solidFill>
                  <a:latin typeface="Arial" charset="0"/>
                  <a:cs typeface="Arial" charset="0"/>
                </a:rPr>
                <a:t>Modeling at </a:t>
              </a:r>
              <a:r>
                <a:rPr lang="en-US" sz="1200" b="1" dirty="0" smtClean="0">
                  <a:solidFill>
                    <a:srgbClr val="0000FF"/>
                  </a:solidFill>
                  <a:latin typeface="Arial" charset="0"/>
                  <a:cs typeface="Arial" charset="0"/>
                </a:rPr>
                <a:t>an extended </a:t>
              </a:r>
              <a:r>
                <a:rPr lang="en-US" sz="1200" b="1" dirty="0">
                  <a:solidFill>
                    <a:srgbClr val="0000FF"/>
                  </a:solidFill>
                  <a:latin typeface="Arial" charset="0"/>
                  <a:cs typeface="Arial" charset="0"/>
                </a:rPr>
                <a:t>range of conditions using </a:t>
              </a:r>
              <a:r>
                <a:rPr lang="en-US" sz="1200" b="1" dirty="0" smtClean="0">
                  <a:solidFill>
                    <a:srgbClr val="0000FF"/>
                  </a:solidFill>
                  <a:latin typeface="Arial" charset="0"/>
                  <a:cs typeface="Arial" charset="0"/>
                </a:rPr>
                <a:t>OEM </a:t>
              </a:r>
              <a:r>
                <a:rPr lang="en-US" sz="1200" b="1" dirty="0">
                  <a:solidFill>
                    <a:srgbClr val="0000FF"/>
                  </a:solidFill>
                  <a:latin typeface="Arial" charset="0"/>
                  <a:cs typeface="Arial" charset="0"/>
                </a:rPr>
                <a:t>designed </a:t>
              </a:r>
              <a:r>
                <a:rPr lang="en-US" sz="1200" b="1" dirty="0" smtClean="0">
                  <a:solidFill>
                    <a:srgbClr val="0000FF"/>
                  </a:solidFill>
                  <a:latin typeface="Arial" charset="0"/>
                  <a:cs typeface="Arial" charset="0"/>
                </a:rPr>
                <a:t>1-Cup Rig to study FOM</a:t>
              </a:r>
              <a:endParaRPr lang="en-US" sz="1200" b="1" dirty="0">
                <a:solidFill>
                  <a:srgbClr val="0000FF"/>
                </a:solidFill>
                <a:latin typeface="Arial" charset="0"/>
                <a:cs typeface="Arial" charset="0"/>
              </a:endParaRPr>
            </a:p>
          </p:txBody>
        </p:sp>
        <p:pic>
          <p:nvPicPr>
            <p:cNvPr id="26"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35092" y="3675158"/>
              <a:ext cx="1405567" cy="1318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54488" y="4976513"/>
              <a:ext cx="963234" cy="1171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0" name="Straight Arrow Connector 29"/>
            <p:cNvCxnSpPr/>
            <p:nvPr/>
          </p:nvCxnSpPr>
          <p:spPr bwMode="auto">
            <a:xfrm>
              <a:off x="6897661" y="4943337"/>
              <a:ext cx="485839" cy="0"/>
            </a:xfrm>
            <a:prstGeom prst="straightConnector1">
              <a:avLst/>
            </a:prstGeom>
            <a:noFill/>
            <a:ln w="28575" cap="flat" cmpd="sng" algn="ctr">
              <a:solidFill>
                <a:srgbClr val="0033C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2"/>
            <p:cNvSpPr txBox="1"/>
            <p:nvPr/>
          </p:nvSpPr>
          <p:spPr bwMode="auto">
            <a:xfrm>
              <a:off x="3124236" y="1648772"/>
              <a:ext cx="261336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r>
                <a:rPr lang="en-US" sz="1200" b="1" dirty="0" smtClean="0">
                  <a:solidFill>
                    <a:srgbClr val="0000FF"/>
                  </a:solidFill>
                  <a:latin typeface="Arial" charset="0"/>
                  <a:cs typeface="Arial" charset="0"/>
                </a:rPr>
                <a:t>NJFCP: Initial Fuel Screening at a representative operating condition using OEM designed 1-Cup Rig linking fuel to the FOM</a:t>
              </a:r>
              <a:endParaRPr lang="en-US" sz="1200" b="1" dirty="0">
                <a:solidFill>
                  <a:srgbClr val="0000FF"/>
                </a:solidFill>
                <a:latin typeface="Arial" charset="0"/>
                <a:cs typeface="Arial" charset="0"/>
              </a:endParaRPr>
            </a:p>
          </p:txBody>
        </p:sp>
      </p:grpSp>
      <p:sp>
        <p:nvSpPr>
          <p:cNvPr id="31" name="TextBox 30"/>
          <p:cNvSpPr txBox="1"/>
          <p:nvPr/>
        </p:nvSpPr>
        <p:spPr bwMode="auto">
          <a:xfrm rot="16200000">
            <a:off x="-1148282" y="2997946"/>
            <a:ext cx="28623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r>
              <a:rPr lang="en-US" sz="1200" b="1" dirty="0" smtClean="0">
                <a:solidFill>
                  <a:srgbClr val="0000FF"/>
                </a:solidFill>
                <a:latin typeface="Arial" charset="0"/>
                <a:cs typeface="Arial" charset="0"/>
              </a:rPr>
              <a:t> Expand  &amp; Employ Gained Knowledge Base</a:t>
            </a:r>
            <a:endParaRPr lang="en-US" sz="1200" b="1" dirty="0">
              <a:solidFill>
                <a:srgbClr val="0000FF"/>
              </a:solidFill>
              <a:latin typeface="Arial" charset="0"/>
              <a:cs typeface="Arial" charset="0"/>
            </a:endParaRPr>
          </a:p>
        </p:txBody>
      </p:sp>
      <p:sp>
        <p:nvSpPr>
          <p:cNvPr id="32" name="Left Brace 31"/>
          <p:cNvSpPr/>
          <p:nvPr/>
        </p:nvSpPr>
        <p:spPr bwMode="auto">
          <a:xfrm rot="16200000">
            <a:off x="4740199" y="3882745"/>
            <a:ext cx="340477" cy="3612723"/>
          </a:xfrm>
          <a:prstGeom prst="leftBrace">
            <a:avLst>
              <a:gd name="adj1" fmla="val 8333"/>
              <a:gd name="adj2" fmla="val 51009"/>
            </a:avLst>
          </a:prstGeom>
          <a:noFill/>
          <a:ln w="38100">
            <a:solidFill>
              <a:srgbClr val="C00000"/>
            </a:solidFill>
          </a:ln>
          <a:effectLst/>
          <a:extLst/>
        </p:spPr>
        <p:txBody>
          <a:bodyPr vert="horz" wrap="square" lIns="91440" tIns="45720" rIns="91440" bIns="45720" numCol="1" rtlCol="0" anchor="t" anchorCtr="0" compatLnSpc="1">
            <a:prstTxWarp prst="textNoShape">
              <a:avLst/>
            </a:prstTxWarp>
            <a:spAutoFit/>
          </a:bodyPr>
          <a:lstStyle/>
          <a:p>
            <a:pPr algn="l">
              <a:spcBef>
                <a:spcPct val="50000"/>
              </a:spcBef>
              <a:buFontTx/>
              <a:buChar char="•"/>
            </a:pPr>
            <a:endParaRPr lang="en-US" dirty="0" smtClean="0">
              <a:solidFill>
                <a:srgbClr val="000000"/>
              </a:solidFill>
              <a:latin typeface="Arial" charset="0"/>
              <a:cs typeface="Arial" charset="0"/>
            </a:endParaRPr>
          </a:p>
        </p:txBody>
      </p:sp>
      <p:sp>
        <p:nvSpPr>
          <p:cNvPr id="33" name="TextBox 32"/>
          <p:cNvSpPr txBox="1"/>
          <p:nvPr/>
        </p:nvSpPr>
        <p:spPr bwMode="auto">
          <a:xfrm>
            <a:off x="0" y="6490534"/>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r>
              <a:rPr lang="en-US" sz="1800" b="1" i="1" dirty="0" smtClean="0">
                <a:solidFill>
                  <a:srgbClr val="000000"/>
                </a:solidFill>
                <a:latin typeface="Arial" charset="0"/>
                <a:cs typeface="Arial" charset="0"/>
              </a:rPr>
              <a:t>Benefits: </a:t>
            </a:r>
            <a:r>
              <a:rPr lang="en-US" sz="1600" b="1" i="1" dirty="0" smtClean="0">
                <a:solidFill>
                  <a:srgbClr val="000000"/>
                </a:solidFill>
                <a:latin typeface="Arial" charset="0"/>
                <a:cs typeface="Arial" charset="0"/>
              </a:rPr>
              <a:t>Early </a:t>
            </a:r>
            <a:r>
              <a:rPr lang="en-US" sz="1600" b="1" i="1" dirty="0">
                <a:solidFill>
                  <a:srgbClr val="000000"/>
                </a:solidFill>
                <a:latin typeface="Arial" charset="0"/>
                <a:cs typeface="Arial" charset="0"/>
              </a:rPr>
              <a:t>f</a:t>
            </a:r>
            <a:r>
              <a:rPr lang="en-US" sz="1600" b="1" i="1" dirty="0" smtClean="0">
                <a:solidFill>
                  <a:srgbClr val="000000"/>
                </a:solidFill>
                <a:latin typeface="Arial" charset="0"/>
                <a:cs typeface="Arial" charset="0"/>
              </a:rPr>
              <a:t>uel screening, targeted Tier 3 and 4 tests, and increased OEM confidence </a:t>
            </a:r>
            <a:endParaRPr lang="en-US" sz="1600" b="1" i="1" dirty="0">
              <a:solidFill>
                <a:srgbClr val="000000"/>
              </a:solidFill>
              <a:latin typeface="Arial" charset="0"/>
              <a:cs typeface="Arial" charset="0"/>
            </a:endParaRPr>
          </a:p>
        </p:txBody>
      </p:sp>
    </p:spTree>
    <p:extLst>
      <p:ext uri="{BB962C8B-B14F-4D97-AF65-F5344CB8AC3E}">
        <p14:creationId xmlns:p14="http://schemas.microsoft.com/office/powerpoint/2010/main" val="1765886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693564" y="1218006"/>
            <a:ext cx="2551504" cy="2356820"/>
            <a:chOff x="2682253" y="1582419"/>
            <a:chExt cx="2551504" cy="2356820"/>
          </a:xfrm>
        </p:grpSpPr>
        <p:pic>
          <p:nvPicPr>
            <p:cNvPr id="46" name="Picture 45"/>
            <p:cNvPicPr>
              <a:picLocks noChangeAspect="1"/>
            </p:cNvPicPr>
            <p:nvPr/>
          </p:nvPicPr>
          <p:blipFill rotWithShape="1">
            <a:blip r:embed="rId3" cstate="print">
              <a:extLst>
                <a:ext uri="{28A0092B-C50C-407E-A947-70E740481C1C}">
                  <a14:useLocalDpi xmlns:a14="http://schemas.microsoft.com/office/drawing/2010/main" val="0"/>
                </a:ext>
              </a:extLst>
            </a:blip>
            <a:srcRect l="7771" t="6579" r="11093" b="4474"/>
            <a:stretch/>
          </p:blipFill>
          <p:spPr>
            <a:xfrm>
              <a:off x="2682253" y="1892663"/>
              <a:ext cx="2551504" cy="2046576"/>
            </a:xfrm>
            <a:prstGeom prst="rect">
              <a:avLst/>
            </a:prstGeom>
          </p:spPr>
        </p:pic>
        <p:grpSp>
          <p:nvGrpSpPr>
            <p:cNvPr id="103" name="Group 102"/>
            <p:cNvGrpSpPr/>
            <p:nvPr/>
          </p:nvGrpSpPr>
          <p:grpSpPr>
            <a:xfrm>
              <a:off x="2934004" y="1582419"/>
              <a:ext cx="2002413" cy="1567783"/>
              <a:chOff x="3197836" y="1776551"/>
              <a:chExt cx="2134436" cy="1655832"/>
            </a:xfrm>
          </p:grpSpPr>
          <p:sp>
            <p:nvSpPr>
              <p:cNvPr id="32" name="TextBox 31"/>
              <p:cNvSpPr txBox="1"/>
              <p:nvPr/>
            </p:nvSpPr>
            <p:spPr bwMode="auto">
              <a:xfrm>
                <a:off x="4308068" y="2786052"/>
                <a:ext cx="10242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l"/>
                <a:r>
                  <a:rPr lang="en-US" sz="1200" i="1" dirty="0" smtClean="0">
                    <a:solidFill>
                      <a:srgbClr val="000000"/>
                    </a:solidFill>
                    <a:latin typeface="Arial" charset="0"/>
                    <a:cs typeface="Arial" charset="0"/>
                  </a:rPr>
                  <a:t>Ignition delay fuel sensitivity</a:t>
                </a:r>
                <a:endParaRPr lang="en-US" sz="1200" i="1" dirty="0">
                  <a:solidFill>
                    <a:srgbClr val="000000"/>
                  </a:solidFill>
                  <a:latin typeface="Arial" charset="0"/>
                  <a:cs typeface="Arial" charset="0"/>
                </a:endParaRPr>
              </a:p>
            </p:txBody>
          </p:sp>
          <p:sp>
            <p:nvSpPr>
              <p:cNvPr id="101" name="TextBox 100"/>
              <p:cNvSpPr txBox="1"/>
              <p:nvPr/>
            </p:nvSpPr>
            <p:spPr bwMode="auto">
              <a:xfrm>
                <a:off x="3197836" y="1776551"/>
                <a:ext cx="1963082" cy="32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lgn="l"/>
                <a:r>
                  <a:rPr lang="en-US" sz="1400" b="1" dirty="0" smtClean="0">
                    <a:solidFill>
                      <a:srgbClr val="000000"/>
                    </a:solidFill>
                    <a:latin typeface="Arial" charset="0"/>
                    <a:cs typeface="Arial" charset="0"/>
                  </a:rPr>
                  <a:t>Area 1: Shock Tube</a:t>
                </a:r>
                <a:endParaRPr lang="en-US" sz="1400" b="1" dirty="0">
                  <a:solidFill>
                    <a:srgbClr val="000000"/>
                  </a:solidFill>
                  <a:latin typeface="Arial" charset="0"/>
                  <a:cs typeface="Arial" charset="0"/>
                </a:endParaRPr>
              </a:p>
            </p:txBody>
          </p:sp>
        </p:grpSp>
      </p:grpSp>
      <p:sp>
        <p:nvSpPr>
          <p:cNvPr id="3" name="Title 2"/>
          <p:cNvSpPr>
            <a:spLocks noGrp="1"/>
          </p:cNvSpPr>
          <p:nvPr>
            <p:ph type="title"/>
          </p:nvPr>
        </p:nvSpPr>
        <p:spPr>
          <a:xfrm>
            <a:off x="-1" y="676"/>
            <a:ext cx="9144002" cy="754236"/>
          </a:xfrm>
        </p:spPr>
        <p:txBody>
          <a:bodyPr/>
          <a:lstStyle/>
          <a:p>
            <a:r>
              <a:rPr lang="en-US" sz="2600" dirty="0" smtClean="0"/>
              <a:t>NJFCP: Demonstrated Fuels Sensitivity Through Testing </a:t>
            </a:r>
            <a:r>
              <a:rPr lang="en-US" sz="2400" dirty="0" smtClean="0"/>
              <a:t>(towards meeting Year-1 program success criterion)</a:t>
            </a:r>
            <a:endParaRPr lang="en-US" sz="2400" dirty="0"/>
          </a:p>
        </p:txBody>
      </p:sp>
      <p:grpSp>
        <p:nvGrpSpPr>
          <p:cNvPr id="11" name="Group 10"/>
          <p:cNvGrpSpPr/>
          <p:nvPr/>
        </p:nvGrpSpPr>
        <p:grpSpPr>
          <a:xfrm>
            <a:off x="0" y="3339192"/>
            <a:ext cx="3569031" cy="3526568"/>
            <a:chOff x="-37685" y="3339192"/>
            <a:chExt cx="3607120" cy="3526568"/>
          </a:xfrm>
        </p:grpSpPr>
        <p:grpSp>
          <p:nvGrpSpPr>
            <p:cNvPr id="6" name="Group 5"/>
            <p:cNvGrpSpPr/>
            <p:nvPr/>
          </p:nvGrpSpPr>
          <p:grpSpPr>
            <a:xfrm>
              <a:off x="-37685" y="3849837"/>
              <a:ext cx="2035598" cy="2743200"/>
              <a:chOff x="0" y="2057400"/>
              <a:chExt cx="4976661" cy="2743200"/>
            </a:xfrm>
          </p:grpSpPr>
          <p:graphicFrame>
            <p:nvGraphicFramePr>
              <p:cNvPr id="48" name="Chart 47"/>
              <p:cNvGraphicFramePr>
                <a:graphicFrameLocks/>
              </p:cNvGraphicFramePr>
              <p:nvPr>
                <p:extLst>
                  <p:ext uri="{D42A27DB-BD31-4B8C-83A1-F6EECF244321}">
                    <p14:modId xmlns:p14="http://schemas.microsoft.com/office/powerpoint/2010/main" val="671221871"/>
                  </p:ext>
                </p:extLst>
              </p:nvPr>
            </p:nvGraphicFramePr>
            <p:xfrm>
              <a:off x="0" y="205740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49" name="TextBox 1"/>
              <p:cNvSpPr txBox="1"/>
              <p:nvPr/>
            </p:nvSpPr>
            <p:spPr>
              <a:xfrm>
                <a:off x="3092180" y="3981357"/>
                <a:ext cx="1571955" cy="36929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800"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A-1</a:t>
                </a:r>
                <a:endParaRPr lang="en-US" sz="18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0" name="TextBox 7"/>
              <p:cNvSpPr txBox="1"/>
              <p:nvPr/>
            </p:nvSpPr>
            <p:spPr>
              <a:xfrm>
                <a:off x="3438623" y="2946736"/>
                <a:ext cx="1538038" cy="36934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800" i="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C-1</a:t>
                </a:r>
                <a:endParaRPr lang="en-US" sz="1800" i="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1" name="TextBox 1"/>
              <p:cNvSpPr txBox="1"/>
              <p:nvPr/>
            </p:nvSpPr>
            <p:spPr>
              <a:xfrm>
                <a:off x="2452373" y="2144541"/>
                <a:ext cx="1685550" cy="36934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800" i="1" dirty="0" smtClean="0">
                    <a:solidFill>
                      <a:srgbClr val="C40C8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C-5</a:t>
                </a:r>
                <a:endParaRPr lang="en-US" sz="1800" i="1" dirty="0">
                  <a:solidFill>
                    <a:srgbClr val="C40C8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04" name="Group 103"/>
            <p:cNvGrpSpPr/>
            <p:nvPr/>
          </p:nvGrpSpPr>
          <p:grpSpPr>
            <a:xfrm>
              <a:off x="454490" y="3646969"/>
              <a:ext cx="3114945" cy="3218791"/>
              <a:chOff x="6486899" y="2559935"/>
              <a:chExt cx="3114945" cy="2743430"/>
            </a:xfrm>
          </p:grpSpPr>
          <p:grpSp>
            <p:nvGrpSpPr>
              <p:cNvPr id="105" name="Group 104"/>
              <p:cNvGrpSpPr/>
              <p:nvPr/>
            </p:nvGrpSpPr>
            <p:grpSpPr>
              <a:xfrm>
                <a:off x="6486899" y="2559935"/>
                <a:ext cx="3114945" cy="2340167"/>
                <a:chOff x="5763059" y="2373363"/>
                <a:chExt cx="3114945" cy="2340167"/>
              </a:xfrm>
            </p:grpSpPr>
            <p:grpSp>
              <p:nvGrpSpPr>
                <p:cNvPr id="108" name="Group 107"/>
                <p:cNvGrpSpPr/>
                <p:nvPr/>
              </p:nvGrpSpPr>
              <p:grpSpPr>
                <a:xfrm>
                  <a:off x="5763059" y="2373363"/>
                  <a:ext cx="3114945" cy="247182"/>
                  <a:chOff x="812444" y="1679254"/>
                  <a:chExt cx="3114945" cy="406313"/>
                </a:xfrm>
              </p:grpSpPr>
              <p:sp>
                <p:nvSpPr>
                  <p:cNvPr id="115" name="TextBox 114"/>
                  <p:cNvSpPr txBox="1"/>
                  <p:nvPr/>
                </p:nvSpPr>
                <p:spPr bwMode="auto">
                  <a:xfrm>
                    <a:off x="812444" y="1679254"/>
                    <a:ext cx="1326723" cy="388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r>
                      <a:rPr lang="en-US" sz="1200" b="1" dirty="0" smtClean="0">
                        <a:solidFill>
                          <a:srgbClr val="000000"/>
                        </a:solidFill>
                        <a:latin typeface="Arial" charset="0"/>
                        <a:cs typeface="Arial" charset="0"/>
                      </a:rPr>
                      <a:t>High Sheer Rig</a:t>
                    </a:r>
                    <a:endParaRPr lang="en-US" sz="1200" b="1" dirty="0">
                      <a:solidFill>
                        <a:srgbClr val="000000"/>
                      </a:solidFill>
                      <a:latin typeface="Arial" charset="0"/>
                      <a:cs typeface="Arial" charset="0"/>
                    </a:endParaRPr>
                  </a:p>
                </p:txBody>
              </p:sp>
              <p:sp>
                <p:nvSpPr>
                  <p:cNvPr id="116" name="TextBox 115"/>
                  <p:cNvSpPr txBox="1"/>
                  <p:nvPr/>
                </p:nvSpPr>
                <p:spPr bwMode="auto">
                  <a:xfrm>
                    <a:off x="2157769" y="1697486"/>
                    <a:ext cx="1769620" cy="388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r>
                      <a:rPr lang="en-US" sz="1200" b="1" dirty="0" smtClean="0">
                        <a:solidFill>
                          <a:srgbClr val="000000"/>
                        </a:solidFill>
                        <a:latin typeface="Arial" charset="0"/>
                        <a:cs typeface="Arial" charset="0"/>
                      </a:rPr>
                      <a:t>Forced Ignition Rig</a:t>
                    </a:r>
                    <a:endParaRPr lang="en-US" sz="1200" b="1" dirty="0">
                      <a:solidFill>
                        <a:srgbClr val="000000"/>
                      </a:solidFill>
                      <a:latin typeface="Arial" charset="0"/>
                      <a:cs typeface="Arial" charset="0"/>
                    </a:endParaRPr>
                  </a:p>
                </p:txBody>
              </p:sp>
            </p:grpSp>
            <p:graphicFrame>
              <p:nvGraphicFramePr>
                <p:cNvPr id="109" name="Chart 108"/>
                <p:cNvGraphicFramePr>
                  <a:graphicFrameLocks/>
                </p:cNvGraphicFramePr>
                <p:nvPr>
                  <p:extLst/>
                </p:nvPr>
              </p:nvGraphicFramePr>
              <p:xfrm>
                <a:off x="7107346" y="3034873"/>
                <a:ext cx="1120288" cy="1678657"/>
              </p:xfrm>
              <a:graphic>
                <a:graphicData uri="http://schemas.openxmlformats.org/drawingml/2006/chart">
                  <c:chart xmlns:c="http://schemas.openxmlformats.org/drawingml/2006/chart" xmlns:r="http://schemas.openxmlformats.org/officeDocument/2006/relationships" r:id="rId5"/>
                </a:graphicData>
              </a:graphic>
            </p:graphicFrame>
            <p:sp>
              <p:nvSpPr>
                <p:cNvPr id="110" name="TextBox 17"/>
                <p:cNvSpPr txBox="1"/>
                <p:nvPr/>
              </p:nvSpPr>
              <p:spPr>
                <a:xfrm>
                  <a:off x="7760909" y="3326973"/>
                  <a:ext cx="591500"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800" i="1" dirty="0">
                      <a:solidFill>
                        <a:srgbClr val="FF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C-5</a:t>
                  </a:r>
                </a:p>
              </p:txBody>
            </p:sp>
            <p:sp>
              <p:nvSpPr>
                <p:cNvPr id="111" name="TextBox 16"/>
                <p:cNvSpPr txBox="1"/>
                <p:nvPr/>
              </p:nvSpPr>
              <p:spPr>
                <a:xfrm>
                  <a:off x="7583916" y="3756517"/>
                  <a:ext cx="945486"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800" i="1" dirty="0">
                      <a:solidFill>
                        <a:srgbClr val="00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A-2</a:t>
                  </a:r>
                </a:p>
              </p:txBody>
            </p:sp>
            <p:sp>
              <p:nvSpPr>
                <p:cNvPr id="112" name="TextBox 24"/>
                <p:cNvSpPr txBox="1"/>
                <p:nvPr/>
              </p:nvSpPr>
              <p:spPr>
                <a:xfrm>
                  <a:off x="7760908" y="4239794"/>
                  <a:ext cx="732333"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800" i="1" dirty="0">
                      <a:solidFill>
                        <a:srgbClr val="FFCC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C-1</a:t>
                  </a:r>
                </a:p>
              </p:txBody>
            </p:sp>
            <p:sp>
              <p:nvSpPr>
                <p:cNvPr id="113" name="TextBox 27"/>
                <p:cNvSpPr txBox="1"/>
                <p:nvPr/>
              </p:nvSpPr>
              <p:spPr>
                <a:xfrm>
                  <a:off x="6824284" y="2624834"/>
                  <a:ext cx="1668958" cy="50417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i="1" dirty="0">
                      <a:solidFill>
                        <a:srgbClr val="000000"/>
                      </a:solidFill>
                      <a:latin typeface="Times New Roman" panose="02020603050405020304" pitchFamily="18" charset="0"/>
                      <a:cs typeface="Times New Roman" panose="02020603050405020304" pitchFamily="18" charset="0"/>
                    </a:rPr>
                    <a:t>P(ign)</a:t>
                  </a:r>
                  <a:r>
                    <a:rPr lang="en-US" sz="1400" i="1" baseline="-25000" dirty="0">
                      <a:solidFill>
                        <a:srgbClr val="000000"/>
                      </a:solidFill>
                      <a:latin typeface="Times New Roman" panose="02020603050405020304" pitchFamily="18" charset="0"/>
                      <a:cs typeface="Times New Roman" panose="02020603050405020304" pitchFamily="18" charset="0"/>
                    </a:rPr>
                    <a:t>i</a:t>
                  </a:r>
                  <a:r>
                    <a:rPr lang="en-US" sz="1400" i="1" dirty="0">
                      <a:solidFill>
                        <a:srgbClr val="000000"/>
                      </a:solidFill>
                      <a:latin typeface="Times New Roman" panose="02020603050405020304" pitchFamily="18" charset="0"/>
                      <a:cs typeface="Times New Roman" panose="02020603050405020304" pitchFamily="18" charset="0"/>
                    </a:rPr>
                    <a:t> </a:t>
                  </a:r>
                  <a:r>
                    <a:rPr lang="en-US" sz="1400" i="1" baseline="-25000" dirty="0">
                      <a:solidFill>
                        <a:srgbClr val="000000"/>
                      </a:solidFill>
                      <a:latin typeface="Times New Roman" panose="02020603050405020304" pitchFamily="18" charset="0"/>
                      <a:cs typeface="Times New Roman" panose="02020603050405020304" pitchFamily="18" charset="0"/>
                    </a:rPr>
                    <a:t> </a:t>
                  </a:r>
                  <a:r>
                    <a:rPr lang="en-US" sz="1400" i="1" dirty="0">
                      <a:solidFill>
                        <a:srgbClr val="000000"/>
                      </a:solidFill>
                      <a:latin typeface="Times New Roman" panose="02020603050405020304" pitchFamily="18" charset="0"/>
                      <a:cs typeface="Times New Roman" panose="02020603050405020304" pitchFamily="18" charset="0"/>
                    </a:rPr>
                    <a:t>/ P(ign)</a:t>
                  </a:r>
                  <a:r>
                    <a:rPr lang="en-US" sz="1400" i="1" baseline="-25000" dirty="0">
                      <a:solidFill>
                        <a:srgbClr val="000000"/>
                      </a:solidFill>
                      <a:latin typeface="Times New Roman" panose="02020603050405020304" pitchFamily="18" charset="0"/>
                      <a:cs typeface="Times New Roman" panose="02020603050405020304" pitchFamily="18" charset="0"/>
                    </a:rPr>
                    <a:t>A2</a:t>
                  </a:r>
                </a:p>
                <a:p>
                  <a:r>
                    <a:rPr lang="en-US" sz="1400" i="1" dirty="0">
                      <a:solidFill>
                        <a:srgbClr val="000000"/>
                      </a:solidFill>
                      <a:latin typeface="Symbol" panose="05050102010706020507" pitchFamily="18" charset="2"/>
                      <a:cs typeface="Times New Roman" panose="02020603050405020304" pitchFamily="18" charset="0"/>
                    </a:rPr>
                    <a:t>f</a:t>
                  </a:r>
                  <a:r>
                    <a:rPr lang="en-US" sz="1400" i="1" dirty="0">
                      <a:solidFill>
                        <a:srgbClr val="000000"/>
                      </a:solidFill>
                      <a:latin typeface="Times New Roman" panose="02020603050405020304" pitchFamily="18" charset="0"/>
                      <a:cs typeface="Times New Roman" panose="02020603050405020304" pitchFamily="18" charset="0"/>
                    </a:rPr>
                    <a:t>=1.5</a:t>
                  </a:r>
                </a:p>
              </p:txBody>
            </p:sp>
          </p:grpSp>
          <p:sp>
            <p:nvSpPr>
              <p:cNvPr id="106" name="TextBox 105"/>
              <p:cNvSpPr txBox="1"/>
              <p:nvPr/>
            </p:nvSpPr>
            <p:spPr bwMode="auto">
              <a:xfrm>
                <a:off x="8341772" y="4841700"/>
                <a:ext cx="12218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l"/>
                <a:r>
                  <a:rPr lang="en-US" sz="1200" i="1" dirty="0" smtClean="0">
                    <a:solidFill>
                      <a:srgbClr val="000000"/>
                    </a:solidFill>
                    <a:latin typeface="Arial" charset="0"/>
                    <a:cs typeface="Arial" charset="0"/>
                  </a:rPr>
                  <a:t>Ignition sensitivity</a:t>
                </a:r>
                <a:endParaRPr lang="en-US" sz="1200" i="1" dirty="0">
                  <a:solidFill>
                    <a:srgbClr val="000000"/>
                  </a:solidFill>
                  <a:latin typeface="Arial" charset="0"/>
                  <a:cs typeface="Arial" charset="0"/>
                </a:endParaRPr>
              </a:p>
            </p:txBody>
          </p:sp>
          <p:sp>
            <p:nvSpPr>
              <p:cNvPr id="107" name="TextBox 106"/>
              <p:cNvSpPr txBox="1"/>
              <p:nvPr/>
            </p:nvSpPr>
            <p:spPr bwMode="auto">
              <a:xfrm>
                <a:off x="6753594" y="4997825"/>
                <a:ext cx="12218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l"/>
                <a:r>
                  <a:rPr lang="en-US" sz="1200" i="1" dirty="0" smtClean="0">
                    <a:solidFill>
                      <a:srgbClr val="000000"/>
                    </a:solidFill>
                    <a:latin typeface="Arial" charset="0"/>
                    <a:cs typeface="Arial" charset="0"/>
                  </a:rPr>
                  <a:t>LBO sensitivity</a:t>
                </a:r>
                <a:endParaRPr lang="en-US" sz="1200" i="1" dirty="0">
                  <a:solidFill>
                    <a:srgbClr val="000000"/>
                  </a:solidFill>
                  <a:latin typeface="Arial" charset="0"/>
                  <a:cs typeface="Arial" charset="0"/>
                </a:endParaRPr>
              </a:p>
            </p:txBody>
          </p:sp>
        </p:grpSp>
        <p:sp>
          <p:nvSpPr>
            <p:cNvPr id="120" name="TextBox 119"/>
            <p:cNvSpPr txBox="1"/>
            <p:nvPr/>
          </p:nvSpPr>
          <p:spPr bwMode="auto">
            <a:xfrm>
              <a:off x="1383466" y="3339192"/>
              <a:ext cx="106887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r>
                <a:rPr lang="en-US" sz="1400" b="1" dirty="0" smtClean="0">
                  <a:solidFill>
                    <a:srgbClr val="000000"/>
                  </a:solidFill>
                  <a:latin typeface="Arial" charset="0"/>
                  <a:cs typeface="Arial" charset="0"/>
                </a:rPr>
                <a:t>Area 3</a:t>
              </a:r>
              <a:endParaRPr lang="en-US" sz="1400" b="1" dirty="0">
                <a:solidFill>
                  <a:srgbClr val="000000"/>
                </a:solidFill>
                <a:latin typeface="Arial" charset="0"/>
                <a:cs typeface="Arial" charset="0"/>
              </a:endParaRPr>
            </a:p>
          </p:txBody>
        </p:sp>
      </p:grpSp>
      <p:grpSp>
        <p:nvGrpSpPr>
          <p:cNvPr id="131" name="Group 130"/>
          <p:cNvGrpSpPr/>
          <p:nvPr/>
        </p:nvGrpSpPr>
        <p:grpSpPr>
          <a:xfrm>
            <a:off x="3188331" y="4225765"/>
            <a:ext cx="2249505" cy="2500778"/>
            <a:chOff x="6810978" y="2032459"/>
            <a:chExt cx="2553997" cy="2500778"/>
          </a:xfrm>
        </p:grpSpPr>
        <p:pic>
          <p:nvPicPr>
            <p:cNvPr id="126" name="Picture 125"/>
            <p:cNvPicPr>
              <a:picLocks noChangeAspect="1"/>
            </p:cNvPicPr>
            <p:nvPr/>
          </p:nvPicPr>
          <p:blipFill>
            <a:blip r:embed="rId6"/>
            <a:stretch>
              <a:fillRect/>
            </a:stretch>
          </p:blipFill>
          <p:spPr>
            <a:xfrm>
              <a:off x="6897444" y="2383043"/>
              <a:ext cx="1798245" cy="2150194"/>
            </a:xfrm>
            <a:prstGeom prst="rect">
              <a:avLst/>
            </a:prstGeom>
          </p:spPr>
        </p:pic>
        <p:sp>
          <p:nvSpPr>
            <p:cNvPr id="127" name="TextBox 126"/>
            <p:cNvSpPr txBox="1"/>
            <p:nvPr/>
          </p:nvSpPr>
          <p:spPr bwMode="auto">
            <a:xfrm>
              <a:off x="8196540" y="3869227"/>
              <a:ext cx="10842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l"/>
              <a:r>
                <a:rPr lang="en-US" sz="1200" i="1" dirty="0" smtClean="0">
                  <a:solidFill>
                    <a:srgbClr val="000000"/>
                  </a:solidFill>
                  <a:latin typeface="Arial" charset="0"/>
                  <a:cs typeface="Arial" charset="0"/>
                </a:rPr>
                <a:t>Speciation sensitivity</a:t>
              </a:r>
              <a:endParaRPr lang="en-US" sz="1200" i="1" dirty="0">
                <a:solidFill>
                  <a:srgbClr val="000000"/>
                </a:solidFill>
                <a:latin typeface="Arial" charset="0"/>
                <a:cs typeface="Arial" charset="0"/>
              </a:endParaRPr>
            </a:p>
          </p:txBody>
        </p:sp>
        <p:sp>
          <p:nvSpPr>
            <p:cNvPr id="128" name="TextBox 127"/>
            <p:cNvSpPr txBox="1"/>
            <p:nvPr/>
          </p:nvSpPr>
          <p:spPr bwMode="auto">
            <a:xfrm>
              <a:off x="6810978" y="2032459"/>
              <a:ext cx="255399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l"/>
              <a:r>
                <a:rPr lang="en-US" sz="1400" b="1" dirty="0" smtClean="0">
                  <a:solidFill>
                    <a:srgbClr val="000000"/>
                  </a:solidFill>
                  <a:latin typeface="Arial" charset="0"/>
                  <a:cs typeface="Arial" charset="0"/>
                </a:rPr>
                <a:t>Area 1: Flow Reactor</a:t>
              </a:r>
              <a:endParaRPr lang="en-US" sz="1400" b="1" dirty="0">
                <a:solidFill>
                  <a:srgbClr val="000000"/>
                </a:solidFill>
                <a:latin typeface="Arial" charset="0"/>
                <a:cs typeface="Arial" charset="0"/>
              </a:endParaRPr>
            </a:p>
          </p:txBody>
        </p:sp>
      </p:grpSp>
      <p:sp>
        <p:nvSpPr>
          <p:cNvPr id="5" name="Rectangle 4"/>
          <p:cNvSpPr/>
          <p:nvPr/>
        </p:nvSpPr>
        <p:spPr>
          <a:xfrm>
            <a:off x="4809" y="1956401"/>
            <a:ext cx="2657538" cy="1200329"/>
          </a:xfrm>
          <a:prstGeom prst="rect">
            <a:avLst/>
          </a:prstGeom>
        </p:spPr>
        <p:txBody>
          <a:bodyPr wrap="square">
            <a:spAutoFit/>
          </a:bodyPr>
          <a:lstStyle/>
          <a:p>
            <a:pPr algn="l">
              <a:spcBef>
                <a:spcPts val="600"/>
              </a:spcBef>
            </a:pPr>
            <a:r>
              <a:rPr lang="en-US" b="1" dirty="0" smtClean="0">
                <a:solidFill>
                  <a:srgbClr val="00B050"/>
                </a:solidFill>
                <a:latin typeface="Arial" charset="0"/>
                <a:cs typeface="Arial" charset="0"/>
              </a:rPr>
              <a:t>Completed Fuel Screening Through Testing</a:t>
            </a:r>
          </a:p>
        </p:txBody>
      </p:sp>
      <p:grpSp>
        <p:nvGrpSpPr>
          <p:cNvPr id="52" name="Group 51"/>
          <p:cNvGrpSpPr/>
          <p:nvPr/>
        </p:nvGrpSpPr>
        <p:grpSpPr>
          <a:xfrm>
            <a:off x="5571456" y="1100072"/>
            <a:ext cx="3472792" cy="2925960"/>
            <a:chOff x="41484" y="4081112"/>
            <a:chExt cx="3644992" cy="2775606"/>
          </a:xfrm>
        </p:grpSpPr>
        <p:grpSp>
          <p:nvGrpSpPr>
            <p:cNvPr id="53" name="Group 52"/>
            <p:cNvGrpSpPr/>
            <p:nvPr/>
          </p:nvGrpSpPr>
          <p:grpSpPr>
            <a:xfrm>
              <a:off x="41484" y="4081112"/>
              <a:ext cx="3644992" cy="2775606"/>
              <a:chOff x="267558" y="4995746"/>
              <a:chExt cx="2472912" cy="1862254"/>
            </a:xfrm>
          </p:grpSpPr>
          <p:graphicFrame>
            <p:nvGraphicFramePr>
              <p:cNvPr id="55" name="Object 54"/>
              <p:cNvGraphicFramePr>
                <a:graphicFrameLocks noChangeAspect="1"/>
              </p:cNvGraphicFramePr>
              <p:nvPr>
                <p:extLst>
                  <p:ext uri="{D42A27DB-BD31-4B8C-83A1-F6EECF244321}">
                    <p14:modId xmlns:p14="http://schemas.microsoft.com/office/powerpoint/2010/main" val="404892308"/>
                  </p:ext>
                </p:extLst>
              </p:nvPr>
            </p:nvGraphicFramePr>
            <p:xfrm>
              <a:off x="267558" y="4995746"/>
              <a:ext cx="2472912" cy="1862254"/>
            </p:xfrm>
            <a:graphic>
              <a:graphicData uri="http://schemas.openxmlformats.org/presentationml/2006/ole">
                <mc:AlternateContent xmlns:mc="http://schemas.openxmlformats.org/markup-compatibility/2006">
                  <mc:Choice xmlns:v="urn:schemas-microsoft-com:vml" Requires="v">
                    <p:oleObj spid="_x0000_s1040" name="SPW 11.0 Graph" r:id="rId7" imgW="5703120" imgH="4294800" progId="SigmaPlotGraphicObject.10">
                      <p:embed/>
                    </p:oleObj>
                  </mc:Choice>
                  <mc:Fallback>
                    <p:oleObj name="SPW 11.0 Graph" r:id="rId7" imgW="5703120" imgH="4294800" progId="SigmaPlotGraphicObject.10">
                      <p:embed/>
                      <p:pic>
                        <p:nvPicPr>
                          <p:cNvPr id="0" name=""/>
                          <p:cNvPicPr/>
                          <p:nvPr/>
                        </p:nvPicPr>
                        <p:blipFill>
                          <a:blip r:embed="rId8"/>
                          <a:stretch>
                            <a:fillRect/>
                          </a:stretch>
                        </p:blipFill>
                        <p:spPr>
                          <a:xfrm>
                            <a:off x="267558" y="4995746"/>
                            <a:ext cx="2472912" cy="1862254"/>
                          </a:xfrm>
                          <a:prstGeom prst="rect">
                            <a:avLst/>
                          </a:prstGeom>
                        </p:spPr>
                      </p:pic>
                    </p:oleObj>
                  </mc:Fallback>
                </mc:AlternateContent>
              </a:graphicData>
            </a:graphic>
          </p:graphicFrame>
          <p:sp>
            <p:nvSpPr>
              <p:cNvPr id="56" name="TextBox 55"/>
              <p:cNvSpPr txBox="1"/>
              <p:nvPr/>
            </p:nvSpPr>
            <p:spPr bwMode="auto">
              <a:xfrm>
                <a:off x="589944" y="5222639"/>
                <a:ext cx="1456862" cy="156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l"/>
                <a:r>
                  <a:rPr lang="en-US" sz="1000" i="1" dirty="0" smtClean="0">
                    <a:solidFill>
                      <a:srgbClr val="000000"/>
                    </a:solidFill>
                    <a:latin typeface="Arial" charset="0"/>
                    <a:cs typeface="Arial" charset="0"/>
                  </a:rPr>
                  <a:t>Characteristic spray sensitivity</a:t>
                </a:r>
                <a:endParaRPr lang="en-US" sz="1000" i="1" dirty="0">
                  <a:solidFill>
                    <a:srgbClr val="000000"/>
                  </a:solidFill>
                  <a:latin typeface="Arial" charset="0"/>
                  <a:cs typeface="Arial" charset="0"/>
                </a:endParaRPr>
              </a:p>
            </p:txBody>
          </p:sp>
        </p:grpSp>
        <p:sp>
          <p:nvSpPr>
            <p:cNvPr id="54" name="TextBox 53"/>
            <p:cNvSpPr txBox="1"/>
            <p:nvPr/>
          </p:nvSpPr>
          <p:spPr bwMode="auto">
            <a:xfrm>
              <a:off x="1465500" y="6138849"/>
              <a:ext cx="685110" cy="262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lgn="l"/>
              <a:r>
                <a:rPr lang="en-US" sz="1200" b="1" dirty="0" smtClean="0">
                  <a:solidFill>
                    <a:srgbClr val="000000"/>
                  </a:solidFill>
                  <a:latin typeface="Arial" charset="0"/>
                  <a:cs typeface="Arial" charset="0"/>
                </a:rPr>
                <a:t>Area 5</a:t>
              </a:r>
              <a:endParaRPr lang="en-US" sz="1200" b="1" dirty="0">
                <a:solidFill>
                  <a:srgbClr val="000000"/>
                </a:solidFill>
                <a:latin typeface="Arial" charset="0"/>
                <a:cs typeface="Arial" charset="0"/>
              </a:endParaRPr>
            </a:p>
          </p:txBody>
        </p:sp>
      </p:grpSp>
      <p:grpSp>
        <p:nvGrpSpPr>
          <p:cNvPr id="57" name="Group 56"/>
          <p:cNvGrpSpPr/>
          <p:nvPr/>
        </p:nvGrpSpPr>
        <p:grpSpPr>
          <a:xfrm>
            <a:off x="5245068" y="3976055"/>
            <a:ext cx="3810187" cy="2814286"/>
            <a:chOff x="4989014" y="1775382"/>
            <a:chExt cx="4025599" cy="2305730"/>
          </a:xfrm>
        </p:grpSpPr>
        <p:grpSp>
          <p:nvGrpSpPr>
            <p:cNvPr id="58" name="Group 57"/>
            <p:cNvGrpSpPr/>
            <p:nvPr/>
          </p:nvGrpSpPr>
          <p:grpSpPr>
            <a:xfrm>
              <a:off x="4989014" y="1775382"/>
              <a:ext cx="4025599" cy="2305730"/>
              <a:chOff x="2797780" y="3114907"/>
              <a:chExt cx="3437843" cy="2062706"/>
            </a:xfrm>
          </p:grpSpPr>
          <p:pic>
            <p:nvPicPr>
              <p:cNvPr id="6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97780" y="3114907"/>
                <a:ext cx="3437843" cy="2062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TextBox 60"/>
              <p:cNvSpPr txBox="1"/>
              <p:nvPr/>
            </p:nvSpPr>
            <p:spPr bwMode="auto">
              <a:xfrm>
                <a:off x="3377954" y="3882877"/>
                <a:ext cx="17613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l"/>
                <a:r>
                  <a:rPr lang="en-US" sz="1200" i="1" dirty="0" smtClean="0">
                    <a:solidFill>
                      <a:srgbClr val="000000"/>
                    </a:solidFill>
                    <a:latin typeface="Arial" charset="0"/>
                    <a:cs typeface="Arial" charset="0"/>
                  </a:rPr>
                  <a:t>Ignition sensitivity</a:t>
                </a:r>
                <a:endParaRPr lang="en-US" sz="1200" i="1" dirty="0">
                  <a:solidFill>
                    <a:srgbClr val="000000"/>
                  </a:solidFill>
                  <a:latin typeface="Arial" charset="0"/>
                  <a:cs typeface="Arial" charset="0"/>
                </a:endParaRPr>
              </a:p>
            </p:txBody>
          </p:sp>
        </p:grpSp>
        <p:sp>
          <p:nvSpPr>
            <p:cNvPr id="59" name="TextBox 58"/>
            <p:cNvSpPr txBox="1"/>
            <p:nvPr/>
          </p:nvSpPr>
          <p:spPr bwMode="auto">
            <a:xfrm>
              <a:off x="5691353" y="2222548"/>
              <a:ext cx="2151895" cy="22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l"/>
              <a:r>
                <a:rPr lang="en-US" sz="1200" b="1" dirty="0" smtClean="0">
                  <a:solidFill>
                    <a:srgbClr val="000000"/>
                  </a:solidFill>
                  <a:latin typeface="Arial" charset="0"/>
                  <a:cs typeface="Arial" charset="0"/>
                </a:rPr>
                <a:t>Area 6</a:t>
              </a:r>
              <a:endParaRPr lang="en-US" sz="1200" b="1" dirty="0">
                <a:solidFill>
                  <a:srgbClr val="000000"/>
                </a:solidFill>
                <a:latin typeface="Arial" charset="0"/>
                <a:cs typeface="Arial" charset="0"/>
              </a:endParaRPr>
            </a:p>
          </p:txBody>
        </p:sp>
      </p:grpSp>
    </p:spTree>
    <p:extLst>
      <p:ext uri="{BB962C8B-B14F-4D97-AF65-F5344CB8AC3E}">
        <p14:creationId xmlns:p14="http://schemas.microsoft.com/office/powerpoint/2010/main" val="287568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AA_slide_template_whitecover_whitebackground">
  <a:themeElements>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A_slide_template_whitecover_white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A_slide_template_whitecover_white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A_slide_template_whitecover_white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A_slide_template_whitecover_white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A_slide_template_whitecover_white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A_slide_template_whitecover_white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A_slide_template_whitecover_white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A_slide_template_whitecover_white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A_slide_template_whitecover_white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A_slide_template_whitecover_white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A_slide_template_whitecover_white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A_slide_template_whitecover_white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073907E-7D16-41AC-960D-804943CEA667}"/>
</file>

<file path=customXml/itemProps2.xml><?xml version="1.0" encoding="utf-8"?>
<ds:datastoreItem xmlns:ds="http://schemas.openxmlformats.org/officeDocument/2006/customXml" ds:itemID="{94FAEEE8-F023-4549-8CEE-A7A17AE26ABD}"/>
</file>

<file path=customXml/itemProps3.xml><?xml version="1.0" encoding="utf-8"?>
<ds:datastoreItem xmlns:ds="http://schemas.openxmlformats.org/officeDocument/2006/customXml" ds:itemID="{42479844-7E75-4C44-9D27-FDB01093B9AA}"/>
</file>

<file path=docProps/app.xml><?xml version="1.0" encoding="utf-8"?>
<Properties xmlns="http://schemas.openxmlformats.org/officeDocument/2006/extended-properties" xmlns:vt="http://schemas.openxmlformats.org/officeDocument/2006/docPropsVTypes">
  <Template/>
  <TotalTime>18504</TotalTime>
  <Words>2410</Words>
  <Application>Microsoft Office PowerPoint</Application>
  <PresentationFormat>On-screen Show (4:3)</PresentationFormat>
  <Paragraphs>354</Paragraphs>
  <Slides>19</Slides>
  <Notes>11</Notes>
  <HiddenSlides>0</HiddenSlides>
  <MMClips>0</MMClips>
  <ScaleCrop>false</ScaleCrop>
  <HeadingPairs>
    <vt:vector size="6" baseType="variant">
      <vt:variant>
        <vt:lpstr>Theme</vt:lpstr>
      </vt:variant>
      <vt:variant>
        <vt:i4>16</vt:i4>
      </vt:variant>
      <vt:variant>
        <vt:lpstr>Embedded OLE Servers</vt:lpstr>
      </vt:variant>
      <vt:variant>
        <vt:i4>1</vt:i4>
      </vt:variant>
      <vt:variant>
        <vt:lpstr>Slide Titles</vt:lpstr>
      </vt:variant>
      <vt:variant>
        <vt:i4>19</vt:i4>
      </vt:variant>
    </vt:vector>
  </HeadingPairs>
  <TitlesOfParts>
    <vt:vector size="36" baseType="lpstr">
      <vt:lpstr>1_Custom Design</vt:lpstr>
      <vt:lpstr>2_Custom Design</vt:lpstr>
      <vt:lpstr>3_Custom Design</vt:lpstr>
      <vt:lpstr>5_Custom Design</vt:lpstr>
      <vt:lpstr>FAA_slide_template_whitecover_whitebackground</vt:lpstr>
      <vt:lpstr>4_Custom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15_Custom Design</vt:lpstr>
      <vt:lpstr>SPW 11.0 Graph</vt:lpstr>
      <vt:lpstr>FAA Alternative Jet Fuels R&amp;D Update</vt:lpstr>
      <vt:lpstr>FAA Alternative Jet Fuel Activities</vt:lpstr>
      <vt:lpstr>Alternative Jet Fuel Testing</vt:lpstr>
      <vt:lpstr>Modified D4054 Fuels Qualification Process</vt:lpstr>
      <vt:lpstr>Current Fuel Status and FAA Testing (1 of 2)</vt:lpstr>
      <vt:lpstr>Current Fuel Status and FAA Testing (2 of 2)</vt:lpstr>
      <vt:lpstr>PowerPoint Presentation</vt:lpstr>
      <vt:lpstr>Improved OEM Screening of Fuels with NJFCP Integration</vt:lpstr>
      <vt:lpstr>NJFCP: Demonstrated Fuels Sensitivity Through Testing (towards meeting Year-1 program success criterion)</vt:lpstr>
      <vt:lpstr>Ongoing and Planned Year -2 Activities</vt:lpstr>
      <vt:lpstr>FAA Alternative Jet Fuel Activities</vt:lpstr>
      <vt:lpstr>Alternative Jet Fuel Analysis</vt:lpstr>
      <vt:lpstr>Supply Chain Analysis Update (ASCENT 01)</vt:lpstr>
      <vt:lpstr>ASCENT 01 Next Steps for FY15 onward</vt:lpstr>
      <vt:lpstr>FAA Alternative Jet Fuel Activities</vt:lpstr>
      <vt:lpstr>PowerPoint Presentation</vt:lpstr>
      <vt:lpstr>Federal Alternative Jet Fuels R&amp;D Strategy: The Latest Status</vt:lpstr>
      <vt:lpstr>Commercialization News since last REDAC</vt:lpstr>
      <vt:lpstr>PowerPoint Presentation</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Hileman, James (FAA)</cp:lastModifiedBy>
  <cp:revision>852</cp:revision>
  <cp:lastPrinted>2014-11-19T13:47:59Z</cp:lastPrinted>
  <dcterms:created xsi:type="dcterms:W3CDTF">2005-01-28T20:32:53Z</dcterms:created>
  <dcterms:modified xsi:type="dcterms:W3CDTF">2015-07-31T11:00:27Z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