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88" r:id="rId5"/>
    <p:sldMasterId id="2147483701" r:id="rId6"/>
    <p:sldMasterId id="2147483726" r:id="rId7"/>
  </p:sldMasterIdLst>
  <p:notesMasterIdLst>
    <p:notesMasterId r:id="rId13"/>
  </p:notesMasterIdLst>
  <p:handoutMasterIdLst>
    <p:handoutMasterId r:id="rId14"/>
  </p:handoutMasterIdLst>
  <p:sldIdLst>
    <p:sldId id="690" r:id="rId8"/>
    <p:sldId id="922" r:id="rId9"/>
    <p:sldId id="964" r:id="rId10"/>
    <p:sldId id="975" r:id="rId11"/>
    <p:sldId id="976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339933"/>
    <a:srgbClr val="FF0000"/>
    <a:srgbClr val="FAA40A"/>
    <a:srgbClr val="FFCC00"/>
    <a:srgbClr val="0BEF21"/>
    <a:srgbClr val="FFFF99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2870" autoAdjust="0"/>
  </p:normalViewPr>
  <p:slideViewPr>
    <p:cSldViewPr snapToGrid="0">
      <p:cViewPr>
        <p:scale>
          <a:sx n="60" d="100"/>
          <a:sy n="60" d="100"/>
        </p:scale>
        <p:origin x="-1284" y="-97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34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9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1D704B-73A0-4C86-9D42-7CAF964B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0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8B19C1-16A8-448C-90F1-E7159962ACF4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6"/>
          <a:stretch/>
        </p:blipFill>
        <p:spPr>
          <a:xfrm>
            <a:off x="5591174" y="0"/>
            <a:ext cx="3552825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6568459" y="419810"/>
            <a:ext cx="2047875" cy="661988"/>
            <a:chOff x="3596" y="3858"/>
            <a:chExt cx="1290" cy="417"/>
          </a:xfrm>
        </p:grpSpPr>
        <p:pic>
          <p:nvPicPr>
            <p:cNvPr id="8" name="Picture 26" descr="NEW FAA LOGO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32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9CF9-4F6F-4224-9B87-6A2088933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E123-A293-4099-A3FA-12CE417D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smtClean="0">
                <a:solidFill>
                  <a:srgbClr val="FFFFFF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smtClean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7973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4B4D-37CF-493C-9617-D8F51706E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7543-F2B7-4A60-83F0-D2D938E3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31DA-86F1-4B7A-83B2-C5016330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0F52-B324-49B3-A319-B9728E55C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1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DC22-205E-49C5-B966-690567EF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02ECF-5B42-43DD-8B9A-D9824B2C0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1F55-5D7D-4565-AB1C-63DD2AD5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64E3-C8A3-480A-B84E-4A46F700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AAA6-F126-44CA-960D-BA1A7D75E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514-3D9B-4FFF-9BB9-DBD02C6D1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smtClean="0">
                <a:solidFill>
                  <a:srgbClr val="FFFFFF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smtClean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61663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8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FEEB-E733-499B-8F9C-1385871A5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5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C829-04C8-417D-81C0-2DCC6B77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9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8B4E-B94B-4149-BD32-7CE3E639A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4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D6E7-1AA6-497D-902F-024FE91E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5A65-981B-4AFF-85F4-08A6502F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6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E6E8-C6B8-4F3E-952B-A9AEAC42A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1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9796-6E19-4960-901A-7E38ED55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24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2EB06-841A-4816-B50D-703E4DF1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2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3F46-60A4-4B6E-871F-E2DE00D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E95B-D893-44D8-94BD-4706B520C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7" descr="title_image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71"/>
          <p:cNvSpPr txBox="1">
            <a:spLocks noChangeArrowheads="1"/>
          </p:cNvSpPr>
          <p:nvPr/>
        </p:nvSpPr>
        <p:spPr bwMode="ltGray">
          <a:xfrm>
            <a:off x="6807200" y="457200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smtClean="0">
                <a:solidFill>
                  <a:srgbClr val="FFFFFF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smtClean="0">
                <a:solidFill>
                  <a:srgbClr val="FFFFFF"/>
                </a:solidFill>
              </a:rPr>
              <a:t>Administration</a:t>
            </a:r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12738"/>
            <a:ext cx="4983162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263" y="1754188"/>
            <a:ext cx="4951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982768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0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BD49-2ED7-4E9F-94AD-A46956815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1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B58E-A64B-475D-AA56-56C63BDAA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0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9F71-23AE-43B4-BA46-1E07963F1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1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1AEF-8607-4A70-8BBB-4F99FC35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04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072D8-B9A2-42E2-A06D-DD0F3C3A6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3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70F8A-2BB0-4D18-A33A-4BBC93E3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5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891A-488F-4F37-B4C8-B83D7D221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9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2C3D9-DDA8-47F1-B83B-E5CA109B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0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8046-F47C-41A8-8179-7CA6800A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5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8A34-C1AD-4ED2-933F-1BDF4420E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56CC-8260-4004-8B56-A5CEBFC72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E172-FA87-4B84-80D8-53188981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5F2C-D81F-4FA7-870D-6EF2224F3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EF65-34C8-47B1-A169-9D0BDBECC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September 13,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E4E8-C162-42F5-AC13-772237E4A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A6534F0-76E2-4170-AA93-AC4228806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F44702-AFD5-4084-B337-F761634E5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2055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5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7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91C8F71-2217-4740-B3D8-DF9A12CBE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3079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308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73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E7E32BE-CA0F-4545-B9C1-80E35CD31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410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410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735" r:id="rId10"/>
    <p:sldLayoutId id="21474847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9713" y="495300"/>
            <a:ext cx="51752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Update of FAA-AEE Emissions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Programs Update</a:t>
            </a:r>
            <a:endParaRPr lang="en-US" sz="4000" b="1" dirty="0">
              <a:solidFill>
                <a:srgbClr val="FFCC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3738096"/>
            <a:ext cx="542448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tabLst>
                <a:tab pos="1371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5000"/>
              </a:lnSpc>
              <a:buFontTx/>
              <a:buNone/>
            </a:pP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Presented to:	</a:t>
            </a: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	REDAC </a:t>
            </a: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Environment &amp; Energy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		Subcommittee </a:t>
            </a:r>
          </a:p>
          <a:p>
            <a:pPr>
              <a:lnSpc>
                <a:spcPct val="50000"/>
              </a:lnSpc>
              <a:buFontTx/>
              <a:buNone/>
            </a:pP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By: 		</a:t>
            </a: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Ralph Iovinelli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Manager, Emissions Division, AEE-300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FAA Office of Environment &amp; Energy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		                        	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Date:		</a:t>
            </a: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March 17, 2015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Emissions Research Roadmap</a:t>
            </a:r>
          </a:p>
          <a:p>
            <a:r>
              <a:rPr lang="en-US" dirty="0" smtClean="0"/>
              <a:t>FY15 Emissions Projects</a:t>
            </a:r>
          </a:p>
          <a:p>
            <a:r>
              <a:rPr lang="en-US" dirty="0" smtClean="0"/>
              <a:t>FY16/17 Emissions R&amp;D Expectations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Emissions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257925"/>
            <a:ext cx="1905000" cy="457200"/>
          </a:xfrm>
        </p:spPr>
        <p:txBody>
          <a:bodyPr/>
          <a:lstStyle/>
          <a:p>
            <a:pPr>
              <a:defRPr/>
            </a:pPr>
            <a:fld id="{16851F55-5D7D-4565-AB1C-63DD2AD5AE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" y="118750"/>
            <a:ext cx="9096499" cy="586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52400" y="767660"/>
            <a:ext cx="2667000" cy="132802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>Emissions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Source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Characterization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62000" y="4343400"/>
            <a:ext cx="2667000" cy="132802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>Certification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and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Regulations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30534" y="381000"/>
            <a:ext cx="2667000" cy="13280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>Emissions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Tools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Development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70369" y="3832622"/>
            <a:ext cx="2667000" cy="132802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>Climate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Impacts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Research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14400" y="2538058"/>
            <a:ext cx="2667000" cy="13280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Guidance</a:t>
            </a:r>
            <a:br>
              <a:rPr lang="en-US" dirty="0" smtClean="0">
                <a:latin typeface="Arial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09016" y="2259296"/>
            <a:ext cx="2667000" cy="132802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>Aviation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Emissions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Modeling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26629" y="830268"/>
            <a:ext cx="2667000" cy="13280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>
                <a:latin typeface="Arial" charset="0"/>
              </a:rPr>
              <a:t>Health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Impacts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169967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EMISSIONS RESEARCH ROADMAP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 Emissions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COE02: nvPM Engine Measurements and Standard</a:t>
            </a:r>
          </a:p>
          <a:p>
            <a:r>
              <a:rPr lang="en-US" sz="2000" dirty="0" smtClean="0"/>
              <a:t>COE13: Access2 Microphysical Modeling</a:t>
            </a:r>
          </a:p>
          <a:p>
            <a:r>
              <a:rPr lang="en-US" sz="2000" dirty="0" smtClean="0"/>
              <a:t>COE14:  CO2 Standard</a:t>
            </a:r>
          </a:p>
          <a:p>
            <a:r>
              <a:rPr lang="en-US" sz="2000" dirty="0"/>
              <a:t>COE18: Modeling AQ Health Impacts</a:t>
            </a:r>
          </a:p>
          <a:p>
            <a:r>
              <a:rPr lang="en-US" sz="2000" dirty="0"/>
              <a:t>COE19: </a:t>
            </a:r>
            <a:r>
              <a:rPr lang="en-US" sz="2000" dirty="0" smtClean="0"/>
              <a:t>Airport AQ Impacts Modeling</a:t>
            </a:r>
            <a:endParaRPr lang="en-US" sz="2000" dirty="0"/>
          </a:p>
          <a:p>
            <a:r>
              <a:rPr lang="en-US" sz="2000" dirty="0"/>
              <a:t>COE20: Rapid Global AQ </a:t>
            </a:r>
            <a:r>
              <a:rPr lang="en-US" sz="2000" dirty="0" smtClean="0"/>
              <a:t>Modeling (</a:t>
            </a:r>
            <a:r>
              <a:rPr lang="en-US" sz="2000" dirty="0" err="1" smtClean="0"/>
              <a:t>Adjoint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NAS-wide Energy Efficiency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COE21:  APMT-Impacts Climate Global Tool Development</a:t>
            </a:r>
          </a:p>
          <a:p>
            <a:r>
              <a:rPr lang="en-US" sz="2000" dirty="0" smtClean="0"/>
              <a:t>COE22:  Evaluation of FAA Climate Impacts Tools</a:t>
            </a:r>
          </a:p>
          <a:p>
            <a:r>
              <a:rPr lang="en-US" sz="2000" dirty="0" smtClean="0"/>
              <a:t>COE24:  Alternative Fuels Emissions Data Analysis</a:t>
            </a:r>
          </a:p>
          <a:p>
            <a:r>
              <a:rPr lang="en-US" sz="2000" dirty="0" smtClean="0"/>
              <a:t>2012 Contrails Observational Dataset Development</a:t>
            </a:r>
          </a:p>
          <a:p>
            <a:r>
              <a:rPr lang="en-US" sz="2000" dirty="0" smtClean="0"/>
              <a:t>2050 Climate Modeling Scenarios</a:t>
            </a:r>
          </a:p>
          <a:p>
            <a:r>
              <a:rPr lang="en-US" sz="2000" dirty="0" smtClean="0"/>
              <a:t>Regional Climate Model Dev.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F9F71-23AE-43B4-BA46-1E07963F15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7" name="Picture 3" descr="C:\Users\Ralph Iovinelli\AppData\Local\Microsoft\Windows\Temporary Internet Files\Content.IE5\OLPNTE0T\right-check-6151-smal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204"/>
            <a:ext cx="36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alph Iovinelli\AppData\Local\Microsoft\Windows\Temporary Internet Files\Content.IE5\OLPNTE0T\right-check-6151-smal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1635645"/>
            <a:ext cx="36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alph Iovinelli\AppData\Local\Microsoft\Windows\Temporary Internet Files\Content.IE5\OLPNTE0T\right-check-6151-smal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0" y="5324774"/>
            <a:ext cx="36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43948" y="1694442"/>
            <a:ext cx="469289" cy="27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16544" y="3344565"/>
            <a:ext cx="469289" cy="27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8688" y="1957204"/>
            <a:ext cx="469289" cy="27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43948" y="2996734"/>
            <a:ext cx="469289" cy="27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43948" y="4726680"/>
            <a:ext cx="469289" cy="27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16544" y="1647143"/>
            <a:ext cx="469289" cy="27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16544" y="5336272"/>
            <a:ext cx="469289" cy="27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38688" y="3344565"/>
            <a:ext cx="469289" cy="270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516544" y="3996211"/>
            <a:ext cx="469289" cy="270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516543" y="2635123"/>
            <a:ext cx="469289" cy="270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516542" y="4638978"/>
            <a:ext cx="469289" cy="270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43948" y="5336272"/>
            <a:ext cx="469289" cy="27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85990" y="4013611"/>
            <a:ext cx="469289" cy="27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43948" y="2349357"/>
            <a:ext cx="469289" cy="270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Work will finish on CO2 standard development – move on to domestic implementation</a:t>
            </a:r>
          </a:p>
          <a:p>
            <a:r>
              <a:rPr lang="en-US" sz="2000" dirty="0" smtClean="0"/>
              <a:t>Wrap up nvPM emissions measurements and continue work to develop standard</a:t>
            </a:r>
          </a:p>
          <a:p>
            <a:r>
              <a:rPr lang="en-US" sz="2000" dirty="0" smtClean="0"/>
              <a:t>Finish development of metric and method for quantifying domestic air quality impacts</a:t>
            </a:r>
          </a:p>
          <a:p>
            <a:r>
              <a:rPr lang="en-US" sz="2000" dirty="0" smtClean="0"/>
              <a:t>Expand worldwide air quality modeling to have higher fidelity grids over Europe and Asia while explicitly including uncertainties in underlying emissions inventories</a:t>
            </a:r>
          </a:p>
          <a:p>
            <a:r>
              <a:rPr lang="en-US" sz="2000" dirty="0" smtClean="0"/>
              <a:t>Develop and implement plan to examine climate impacts that are unique to aviation to enable solution development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FY16/17 Emissions R&amp;D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51F55-5D7D-4565-AB1C-63DD2AD5AE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75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B9D1906-A6C5-417B-AD38-8829265ABC19}"/>
</file>

<file path=customXml/itemProps2.xml><?xml version="1.0" encoding="utf-8"?>
<ds:datastoreItem xmlns:ds="http://schemas.openxmlformats.org/officeDocument/2006/customXml" ds:itemID="{EA3A68A5-443D-4FB2-BC6F-75C502E52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2BFF6B-495C-4D47-91BB-BC7DAE58B14A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36126</TotalTime>
  <Words>194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1_Custom Design</vt:lpstr>
      <vt:lpstr>2_Custom Design</vt:lpstr>
      <vt:lpstr>3_Custom Design</vt:lpstr>
      <vt:lpstr>4_Custom Design</vt:lpstr>
      <vt:lpstr>PowerPoint Presentation</vt:lpstr>
      <vt:lpstr>Primary Emissions Activities</vt:lpstr>
      <vt:lpstr>PowerPoint Presentation</vt:lpstr>
      <vt:lpstr>FY15 Emissions Projects</vt:lpstr>
      <vt:lpstr>FY16/17 Emissions R&amp;D Expectations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Iovinelli, Ralph (FAA)</cp:lastModifiedBy>
  <cp:revision>575</cp:revision>
  <dcterms:created xsi:type="dcterms:W3CDTF">2005-01-28T20:32:53Z</dcterms:created>
  <dcterms:modified xsi:type="dcterms:W3CDTF">2015-03-16T19:03:32Z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